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6.svg" ContentType="image/svg+xml"/>
  <Override PartName="/ppt/media/image47.svg" ContentType="image/svg+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5"/>
  </p:sldMasterIdLst>
  <p:notesMasterIdLst>
    <p:notesMasterId r:id="rId139"/>
  </p:notesMasterIdLst>
  <p:handoutMasterIdLst>
    <p:handoutMasterId r:id="rId140"/>
  </p:handout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ext uri="{EFAFB233-063F-42B5-8137-9DF3F51BA10A}">
      <p15:sldGuideLst xmlns:p15="http://schemas.microsoft.com/office/powerpoint/2012/main">
        <p15:guide id="1" orient="horz" pos="152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888"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247655-47CC-FB63-C5C7-523D008CD984}" name="Kristen Barcheski" initials="KB" userId="S::kristen.barcheski@oracle.com::59c6070f-981d-4064-b395-2d3768254975" providerId="AD"/>
  <p188:author id="{15BBF38A-F7BC-7B2E-0D61-21D1F83CE523}" name="Michelle Howell" initials="MH" userId="Michelle Howe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4" clrIdx="0">
    <p:extLst>
      <p:ext uri="{19B8F6BF-5375-455C-9EA6-DF929625EA0E}">
        <p15:presenceInfo xmlns:p15="http://schemas.microsoft.com/office/powerpoint/2012/main" userId="Michelle Ho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62C"/>
    <a:srgbClr val="2A2F2F"/>
    <a:srgbClr val="ECECEC"/>
    <a:srgbClr val="FFFFFF"/>
    <a:srgbClr val="5F363F"/>
    <a:srgbClr val="E4E1DD"/>
    <a:srgbClr val="F1EFED"/>
    <a:srgbClr val="AEA8A2"/>
    <a:srgbClr val="99ADAE"/>
    <a:srgbClr val="46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96F65-F40E-D14C-BBD4-BECDBF8EC30E}" v="5" dt="2025-05-19T17:40:38.967"/>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4" autoAdjust="0"/>
    <p:restoredTop sz="96327" autoAdjust="0"/>
  </p:normalViewPr>
  <p:slideViewPr>
    <p:cSldViewPr showGuides="1">
      <p:cViewPr>
        <p:scale>
          <a:sx n="79" d="100"/>
          <a:sy n="79" d="100"/>
        </p:scale>
        <p:origin x="76" y="288"/>
      </p:cViewPr>
      <p:guideLst>
        <p:guide orient="horz" pos="1526"/>
        <p:guide pos="3840"/>
      </p:guideLst>
    </p:cSldViewPr>
  </p:slideViewPr>
  <p:outlineViewPr>
    <p:cViewPr>
      <p:scale>
        <a:sx n="33" d="100"/>
        <a:sy n="33" d="100"/>
      </p:scale>
      <p:origin x="0" y="-49712"/>
    </p:cViewPr>
  </p:outlineViewPr>
  <p:notesTextViewPr>
    <p:cViewPr>
      <p:scale>
        <a:sx n="1" d="1"/>
        <a:sy n="1" d="1"/>
      </p:scale>
      <p:origin x="0" y="0"/>
    </p:cViewPr>
  </p:notesTextViewPr>
  <p:sorterViewPr>
    <p:cViewPr>
      <p:scale>
        <a:sx n="83" d="100"/>
        <a:sy n="83" d="100"/>
      </p:scale>
      <p:origin x="0" y="0"/>
    </p:cViewPr>
  </p:sorterViewPr>
  <p:notesViewPr>
    <p:cSldViewPr showGuides="1">
      <p:cViewPr varScale="1">
        <p:scale>
          <a:sx n="90" d="100"/>
          <a:sy n="90" d="100"/>
        </p:scale>
        <p:origin x="4864" y="216"/>
      </p:cViewPr>
      <p:guideLst>
        <p:guide orient="horz" pos="3888"/>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139" Type="http://schemas.openxmlformats.org/officeDocument/2006/relationships/notesMaster" Target="notesMasters/notesMaster1.xml"/><Relationship Id="rId140" Type="http://schemas.openxmlformats.org/officeDocument/2006/relationships/handoutMaster" Target="handoutMasters/handoutMaster1.xml"/><Relationship Id="rId141" Type="http://schemas.openxmlformats.org/officeDocument/2006/relationships/commentAuthors" Target="commentAuthors.xml"/><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 Id="rId146" Type="http://schemas.microsoft.com/office/2015/10/relationships/revisionInfo" Target="revisionInfo.xml"/><Relationship Id="rId14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54425A-3696-4DFB-B808-D2B88F3EB7C0}"/>
              </a:ext>
            </a:extLst>
          </p:cNvPr>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vl1pPr>
          </a:lstStyle>
          <a:p>
            <a:endParaRPr lang="en-US" dirty="0">
              <a:latin typeface="Oracle Sans Tab" panose="020B0503020204020204" pitchFamily="34" charset="0"/>
            </a:endParaRPr>
          </a:p>
        </p:txBody>
      </p:sp>
      <p:sp>
        <p:nvSpPr>
          <p:cNvPr id="4" name="Footer Placeholder 3">
            <a:extLst>
              <a:ext uri="{FF2B5EF4-FFF2-40B4-BE49-F238E27FC236}">
                <a16:creationId xmlns:a16="http://schemas.microsoft.com/office/drawing/2014/main" id="{53FA8CCD-D5C0-4680-BEFC-52889AACDB6E}"/>
              </a:ext>
            </a:extLst>
          </p:cNvPr>
          <p:cNvSpPr>
            <a:spLocks noGrp="1"/>
          </p:cNvSpPr>
          <p:nvPr>
            <p:ph type="ftr" sz="quarter" idx="2"/>
          </p:nvPr>
        </p:nvSpPr>
        <p:spPr>
          <a:xfrm>
            <a:off x="2" y="11725038"/>
            <a:ext cx="3169919" cy="619362"/>
          </a:xfrm>
          <a:prstGeom prst="rect">
            <a:avLst/>
          </a:prstGeom>
        </p:spPr>
        <p:txBody>
          <a:bodyPr vert="horz" lIns="112299" tIns="56150" rIns="112299" bIns="56150" rtlCol="0" anchor="b"/>
          <a:lstStyle>
            <a:lvl1pPr algn="l">
              <a:defRPr sz="1600"/>
            </a:lvl1pPr>
          </a:lstStyle>
          <a:p>
            <a:endParaRPr lang="en-US" dirty="0">
              <a:latin typeface="Oracle Sans Tab" panose="020B0503020204020204" pitchFamily="34" charset="0"/>
            </a:endParaRPr>
          </a:p>
        </p:txBody>
      </p:sp>
      <p:sp>
        <p:nvSpPr>
          <p:cNvPr id="5" name="Slide Number Placeholder 4">
            <a:extLst>
              <a:ext uri="{FF2B5EF4-FFF2-40B4-BE49-F238E27FC236}">
                <a16:creationId xmlns:a16="http://schemas.microsoft.com/office/drawing/2014/main" id="{3E50B35B-8976-44A2-B80D-FC8BD07A167F}"/>
              </a:ext>
            </a:extLst>
          </p:cNvPr>
          <p:cNvSpPr>
            <a:spLocks noGrp="1"/>
          </p:cNvSpPr>
          <p:nvPr>
            <p:ph type="sldNum" sz="quarter" idx="3"/>
          </p:nvPr>
        </p:nvSpPr>
        <p:spPr>
          <a:xfrm>
            <a:off x="4143589" y="11725038"/>
            <a:ext cx="3169919" cy="619362"/>
          </a:xfrm>
          <a:prstGeom prst="rect">
            <a:avLst/>
          </a:prstGeom>
        </p:spPr>
        <p:txBody>
          <a:bodyPr vert="horz" lIns="112299" tIns="56150" rIns="112299" bIns="56150" rtlCol="0" anchor="b"/>
          <a:lstStyle>
            <a:lvl1pPr algn="r">
              <a:defRPr sz="1600"/>
            </a:lvl1pPr>
          </a:lstStyle>
          <a:p>
            <a:fld id="{9D34DC6F-9D14-4548-8221-51EE6F5B6657}" type="slidenum">
              <a:rPr lang="en-US" smtClean="0">
                <a:latin typeface="Oracle Sans Tab" panose="020B0503020204020204" pitchFamily="34" charset="0"/>
              </a:rPr>
              <a:t>‹#›</a:t>
            </a:fld>
            <a:endParaRPr lang="en-US" dirty="0">
              <a:latin typeface="Oracle Sans Tab" panose="020B0503020204020204" pitchFamily="34" charset="0"/>
            </a:endParaRPr>
          </a:p>
        </p:txBody>
      </p:sp>
    </p:spTree>
    <p:extLst>
      <p:ext uri="{BB962C8B-B14F-4D97-AF65-F5344CB8AC3E}">
        <p14:creationId xmlns:p14="http://schemas.microsoft.com/office/powerpoint/2010/main" val="126012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atin typeface="+mn-lt"/>
              </a:defRPr>
            </a:lvl1pPr>
          </a:lstStyle>
          <a:p>
            <a:endParaRPr lang="en-US" dirty="0"/>
          </a:p>
        </p:txBody>
      </p:sp>
      <p:sp>
        <p:nvSpPr>
          <p:cNvPr id="3" name="Date Placeholder 2"/>
          <p:cNvSpPr>
            <a:spLocks noGrp="1"/>
          </p:cNvSpPr>
          <p:nvPr>
            <p:ph type="dt" idx="1"/>
          </p:nvPr>
        </p:nvSpPr>
        <p:spPr>
          <a:xfrm>
            <a:off x="4143589" y="1"/>
            <a:ext cx="3169919" cy="619364"/>
          </a:xfrm>
          <a:prstGeom prst="rect">
            <a:avLst/>
          </a:prstGeom>
        </p:spPr>
        <p:txBody>
          <a:bodyPr vert="horz" lIns="112299" tIns="56150" rIns="112299" bIns="56150" rtlCol="0"/>
          <a:lstStyle>
            <a:lvl1pPr algn="r">
              <a:defRPr sz="1600">
                <a:latin typeface="+mn-lt"/>
              </a:defRPr>
            </a:lvl1pPr>
          </a:lstStyle>
          <a:p>
            <a:fld id="{4F9C25BA-F9B0-4418-8CA0-3A9DF1256BA5}" type="datetimeFigureOut">
              <a:rPr lang="en-US" smtClean="0"/>
              <a:pPr/>
              <a:t>3/17/2026</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299" tIns="56150" rIns="112299" bIns="56150" rtlCol="0" anchor="ctr"/>
          <a:lstStyle/>
          <a:p>
            <a:endParaRPr lang="en-US" dirty="0"/>
          </a:p>
        </p:txBody>
      </p:sp>
      <p:sp>
        <p:nvSpPr>
          <p:cNvPr id="5" name="Notes Placeholder 4"/>
          <p:cNvSpPr>
            <a:spLocks noGrp="1"/>
          </p:cNvSpPr>
          <p:nvPr>
            <p:ph type="body" sz="quarter" idx="3"/>
          </p:nvPr>
        </p:nvSpPr>
        <p:spPr>
          <a:xfrm>
            <a:off x="731520" y="5940742"/>
            <a:ext cx="5852160" cy="4860608"/>
          </a:xfrm>
          <a:prstGeom prst="rect">
            <a:avLst/>
          </a:prstGeom>
          <a:noFill/>
        </p:spPr>
        <p:txBody>
          <a:bodyPr vert="horz" lIns="0" tIns="0" rIns="0" bIns="0" rtlCol="0">
            <a:noAutofit/>
          </a:bodyPr>
          <a:lstStyle/>
          <a:p>
            <a:pPr marR="0" lvl="0" indent="0" fontAlgn="auto">
              <a:lnSpc>
                <a:spcPct val="95000"/>
              </a:lnSpc>
              <a:spcBef>
                <a:spcPts val="736"/>
              </a:spcBef>
              <a:spcAft>
                <a:spcPts val="0"/>
              </a:spcAft>
              <a:buClrTx/>
              <a:buSzTx/>
              <a:buFont typeface="System Font Regular"/>
              <a:buNone/>
              <a:tabLst/>
            </a:pPr>
            <a:r>
              <a:rPr lang="en-US" dirty="0"/>
              <a:t>Edit Master text styles</a:t>
            </a:r>
          </a:p>
          <a:p>
            <a:pPr marL="449199" marR="0" lvl="1" indent="-224599" fontAlgn="auto">
              <a:lnSpc>
                <a:spcPct val="95000"/>
              </a:lnSpc>
              <a:spcBef>
                <a:spcPts val="736"/>
              </a:spcBef>
              <a:spcAft>
                <a:spcPts val="0"/>
              </a:spcAft>
              <a:buClrTx/>
              <a:buSzPct val="100000"/>
              <a:buFont typeface="Arial" panose="020B0604020202020204" pitchFamily="34" charset="0"/>
              <a:buChar char="•"/>
              <a:tabLst/>
            </a:pPr>
            <a:r>
              <a:rPr lang="en-US" dirty="0"/>
              <a:t>Second level</a:t>
            </a:r>
          </a:p>
          <a:p>
            <a:pPr marL="898397" marR="0" lvl="2" indent="-224599" fontAlgn="auto">
              <a:lnSpc>
                <a:spcPct val="95000"/>
              </a:lnSpc>
              <a:spcBef>
                <a:spcPts val="491"/>
              </a:spcBef>
              <a:spcAft>
                <a:spcPts val="0"/>
              </a:spcAft>
              <a:buClrTx/>
              <a:buSzPct val="120000"/>
              <a:buFont typeface="System Font Regular"/>
              <a:buChar char="-"/>
              <a:tabLst/>
            </a:pPr>
            <a:r>
              <a:rPr lang="en-US" dirty="0"/>
              <a:t>Third level</a:t>
            </a:r>
          </a:p>
          <a:p>
            <a:pPr marL="1347596" marR="0" lvl="3" indent="-224599" fontAlgn="auto">
              <a:lnSpc>
                <a:spcPct val="95000"/>
              </a:lnSpc>
              <a:spcBef>
                <a:spcPts val="491"/>
              </a:spcBef>
              <a:spcAft>
                <a:spcPts val="0"/>
              </a:spcAft>
              <a:buClrTx/>
              <a:buSzPct val="100000"/>
              <a:buFont typeface="System Font Regular"/>
              <a:buChar char="◦"/>
              <a:tabLst/>
            </a:pPr>
            <a:r>
              <a:rPr lang="en-US" dirty="0"/>
              <a:t>Fourth level</a:t>
            </a:r>
          </a:p>
          <a:p>
            <a:pPr marL="1796796" marR="0" lvl="4" indent="-224599" fontAlgn="auto">
              <a:lnSpc>
                <a:spcPct val="95000"/>
              </a:lnSpc>
              <a:spcBef>
                <a:spcPts val="491"/>
              </a:spcBef>
              <a:spcAft>
                <a:spcPts val="0"/>
              </a:spcAft>
              <a:buClrTx/>
              <a:buSzTx/>
              <a:buFont typeface="System Font Regular"/>
              <a:buChar char="•"/>
              <a:tabLst/>
            </a:pPr>
            <a:r>
              <a:rPr lang="en-US" dirty="0"/>
              <a:t>Fifth level</a:t>
            </a:r>
          </a:p>
        </p:txBody>
      </p:sp>
      <p:sp>
        <p:nvSpPr>
          <p:cNvPr id="7" name="Slide Number Placeholder 6"/>
          <p:cNvSpPr>
            <a:spLocks noGrp="1"/>
          </p:cNvSpPr>
          <p:nvPr>
            <p:ph type="sldNum" sz="quarter" idx="5"/>
          </p:nvPr>
        </p:nvSpPr>
        <p:spPr>
          <a:xfrm>
            <a:off x="4143589" y="11725038"/>
            <a:ext cx="3169919" cy="619362"/>
          </a:xfrm>
          <a:prstGeom prst="rect">
            <a:avLst/>
          </a:prstGeom>
        </p:spPr>
        <p:txBody>
          <a:bodyPr vert="horz" lIns="112299" tIns="56150" rIns="112299" bIns="56150" rtlCol="0" anchor="b"/>
          <a:lstStyle>
            <a:lvl1pPr algn="r">
              <a:defRPr sz="1600">
                <a:latin typeface="+mn-lt"/>
              </a:defRPr>
            </a:lvl1pPr>
          </a:lstStyle>
          <a:p>
            <a:fld id="{9EDC5964-3162-43B5-B1EC-63C8D166D7D3}" type="slidenum">
              <a:rPr lang="en-US" smtClean="0"/>
              <a:pPr/>
              <a:t>‹#›</a:t>
            </a:fld>
            <a:endParaRPr lang="en-US" dirty="0"/>
          </a:p>
        </p:txBody>
      </p:sp>
      <p:sp>
        <p:nvSpPr>
          <p:cNvPr id="6" name="Footer Placeholder 5"/>
          <p:cNvSpPr>
            <a:spLocks noGrp="1"/>
          </p:cNvSpPr>
          <p:nvPr>
            <p:ph type="ftr" sz="quarter" idx="4"/>
          </p:nvPr>
        </p:nvSpPr>
        <p:spPr>
          <a:xfrm>
            <a:off x="2" y="11725038"/>
            <a:ext cx="3169919" cy="619362"/>
          </a:xfrm>
          <a:prstGeom prst="rect">
            <a:avLst/>
          </a:prstGeom>
        </p:spPr>
        <p:txBody>
          <a:bodyPr vert="horz" lIns="112299" tIns="56150" rIns="112299" bIns="56150" rtlCol="0" anchor="b"/>
          <a:lstStyle>
            <a:lvl1pPr algn="l">
              <a:defRPr sz="1600">
                <a:latin typeface="+mn-lt"/>
              </a:defRPr>
            </a:lvl1pPr>
          </a:lstStyle>
          <a:p>
            <a:endParaRPr lang="en-US" dirty="0"/>
          </a:p>
        </p:txBody>
      </p:sp>
    </p:spTree>
    <p:extLst>
      <p:ext uri="{BB962C8B-B14F-4D97-AF65-F5344CB8AC3E}">
        <p14:creationId xmlns:p14="http://schemas.microsoft.com/office/powerpoint/2010/main" val="684971693"/>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1pPr>
    <a:lvl2pPr marL="45720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2pPr>
    <a:lvl3pPr marL="914400" algn="l" defTabSz="914400" rtl="0" eaLnBrk="1" latinLnBrk="0" hangingPunct="1">
      <a:defRPr lang="en-US" sz="1100" kern="1200">
        <a:solidFill>
          <a:schemeClr val="tx1"/>
        </a:solidFill>
        <a:latin typeface="Oracle Sans Tab Light" panose="020B0403020204020204" pitchFamily="34" charset="0"/>
        <a:ea typeface="+mn-ea"/>
        <a:cs typeface="Oracle Sans Tab Light" panose="020B0403020204020204" pitchFamily="34" charset="0"/>
      </a:defRPr>
    </a:lvl3pPr>
    <a:lvl4pPr marL="1371600" algn="l" defTabSz="914400" rtl="0" eaLnBrk="1" latinLnBrk="0" hangingPunct="1">
      <a:defRPr lang="en-US" sz="1050" kern="1200">
        <a:solidFill>
          <a:schemeClr val="tx1"/>
        </a:solidFill>
        <a:latin typeface="Oracle Sans Tab Light" panose="020B0403020204020204" pitchFamily="34" charset="0"/>
        <a:ea typeface="+mn-ea"/>
        <a:cs typeface="Oracle Sans Tab Light" panose="020B0403020204020204" pitchFamily="34" charset="0"/>
      </a:defRPr>
    </a:lvl4pPr>
    <a:lvl5pPr marL="1828800" algn="l" defTabSz="914400" rtl="0" eaLnBrk="1" latinLnBrk="0" hangingPunct="1">
      <a:defRPr lang="en-US" sz="1000" kern="1200">
        <a:solidFill>
          <a:schemeClr val="tx1"/>
        </a:solidFill>
        <a:latin typeface="Oracle Sans Tab Light" panose="020B0403020204020204" pitchFamily="34" charset="0"/>
        <a:ea typeface="+mn-ea"/>
        <a:cs typeface="Oracle Sans Tab Light" panose="020B04030202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 Id="rId3" Type="http://schemas.openxmlformats.org/officeDocument/2006/relationships/image" Target="../media/image46.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7.sv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svg"/><Relationship Id="rId5"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35.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37.sv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8.png"/><Relationship Id="rId4" Type="http://schemas.openxmlformats.org/officeDocument/2006/relationships/image" Target="../media/image39.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 Title_Pillar">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E11E25-C771-5005-3137-A5673FC27B2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A4B61EA-E671-B046-E16F-7C37520755BE}"/>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FCEBD7F-FD1F-90FE-07B1-7E1D2FCAED2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74E28F03-7252-6A6A-9D9A-7C142FCA415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6" name="Oracle Logo" descr="Oracle Logo">
            <a:extLst>
              <a:ext uri="{FF2B5EF4-FFF2-40B4-BE49-F238E27FC236}">
                <a16:creationId xmlns:a16="http://schemas.microsoft.com/office/drawing/2014/main" id="{9CEE2768-B645-2FE2-4588-531E1F7B3B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4" name="OTag" descr="A small square in Oracle Red with the Oracle logo in the center in white">
            <a:extLst>
              <a:ext uri="{FF2B5EF4-FFF2-40B4-BE49-F238E27FC236}">
                <a16:creationId xmlns:a16="http://schemas.microsoft.com/office/drawing/2014/main" id="{F389D100-FFFC-F617-D7BB-53DD869F0D5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6863E062-D1CC-8F7F-B35F-ADAF6BDE7196}"/>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992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v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1C249B44-5D03-EA20-14C6-F9C2A9AB50F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CFF1AD0F-A521-9C8E-1B0B-C0AAECD3307F}"/>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525F097-D9EE-EA10-1A44-3D1D0CC4FBE0}"/>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AE7AB41E-99B0-7F6C-6D90-1255399A4F6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74811496-0F3F-2EFC-BF0D-44B4652D8EB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DEED53-1C90-2AFF-D971-0E0179F6688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C777348-8686-2E82-3270-E018943D1EF1}"/>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A6FE85A7-960A-B7DF-96B4-1F84481CF4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6D3CBBA4-EC09-8E88-4264-A0AC9E8827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105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ight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071515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ark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049672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ight - Closing Slide">
    <p:bg>
      <p:bgRef idx="1001">
        <a:schemeClr val="bg2"/>
      </p:bgRef>
    </p:bg>
    <p:spTree>
      <p:nvGrpSpPr>
        <p:cNvPr id="1" name=""/>
        <p:cNvGrpSpPr/>
        <p:nvPr/>
      </p:nvGrpSpPr>
      <p:grpSpPr>
        <a:xfrm>
          <a:off x="0" y="0"/>
          <a:ext cx="0" cy="0"/>
          <a:chOff x="0" y="0"/>
          <a:chExt cx="0" cy="0"/>
        </a:xfrm>
      </p:grpSpPr>
      <p:pic>
        <p:nvPicPr>
          <p:cNvPr id="2" name="Oracle Logo" descr="Oracle Logo">
            <a:extLst>
              <a:ext uri="{FF2B5EF4-FFF2-40B4-BE49-F238E27FC236}">
                <a16:creationId xmlns:a16="http://schemas.microsoft.com/office/drawing/2014/main" id="{65E5B106-857C-3950-B28D-EF7037F216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1664312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ark - Closing Slide">
    <p:bg>
      <p:bgRef idx="1001">
        <a:schemeClr val="bg2"/>
      </p:bgRef>
    </p:bg>
    <p:spTree>
      <p:nvGrpSpPr>
        <p:cNvPr id="1" name=""/>
        <p:cNvGrpSpPr/>
        <p:nvPr/>
      </p:nvGrpSpPr>
      <p:grpSpPr>
        <a:xfrm>
          <a:off x="0" y="0"/>
          <a:ext cx="0" cy="0"/>
          <a:chOff x="0" y="0"/>
          <a:chExt cx="0" cy="0"/>
        </a:xfrm>
      </p:grpSpPr>
      <p:pic>
        <p:nvPicPr>
          <p:cNvPr id="4" name="Oracle Logo" descr="Oracle Logo">
            <a:extLst>
              <a:ext uri="{FF2B5EF4-FFF2-40B4-BE49-F238E27FC236}">
                <a16:creationId xmlns:a16="http://schemas.microsoft.com/office/drawing/2014/main" id="{11C3E469-1A28-4EAE-BB94-ADAB90F021A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513523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TOP">
    <p:bg>
      <p:bgPr>
        <a:solidFill>
          <a:srgbClr val="C74634"/>
        </a:solidFill>
        <a:effectLst/>
      </p:bgPr>
    </p:bg>
    <p:spTree>
      <p:nvGrpSpPr>
        <p:cNvPr id="1" name=""/>
        <p:cNvGrpSpPr/>
        <p:nvPr/>
      </p:nvGrpSpPr>
      <p:grpSpPr>
        <a:xfrm>
          <a:off x="0" y="0"/>
          <a:ext cx="0" cy="0"/>
          <a:chOff x="0" y="0"/>
          <a:chExt cx="0" cy="0"/>
        </a:xfrm>
      </p:grpSpPr>
      <p:grpSp>
        <p:nvGrpSpPr>
          <p:cNvPr id="6" name="Group 4" descr="An image of a hand with an X on it indicating stop">
            <a:extLst>
              <a:ext uri="{FF2B5EF4-FFF2-40B4-BE49-F238E27FC236}">
                <a16:creationId xmlns:a16="http://schemas.microsoft.com/office/drawing/2014/main" id="{AC301DFA-236B-43E0-F195-C886E29BCFA8}"/>
              </a:ext>
            </a:extLst>
          </p:cNvPr>
          <p:cNvGrpSpPr>
            <a:grpSpLocks noChangeAspect="1"/>
          </p:cNvGrpSpPr>
          <p:nvPr userDrawn="1"/>
        </p:nvGrpSpPr>
        <p:grpSpPr bwMode="auto">
          <a:xfrm>
            <a:off x="1706928" y="2759469"/>
            <a:ext cx="1112546" cy="1096345"/>
            <a:chOff x="1040" y="1809"/>
            <a:chExt cx="618" cy="609"/>
          </a:xfrm>
          <a:solidFill>
            <a:schemeClr val="tx1"/>
          </a:solidFill>
        </p:grpSpPr>
        <p:sp>
          <p:nvSpPr>
            <p:cNvPr id="7" name="Freeform 5">
              <a:extLst>
                <a:ext uri="{FF2B5EF4-FFF2-40B4-BE49-F238E27FC236}">
                  <a16:creationId xmlns:a16="http://schemas.microsoft.com/office/drawing/2014/main" id="{8D479378-DEC7-2ADF-53B1-0BD27B66492B}"/>
                </a:ext>
              </a:extLst>
            </p:cNvPr>
            <p:cNvSpPr>
              <a:spLocks noChangeArrowheads="1"/>
            </p:cNvSpPr>
            <p:nvPr/>
          </p:nvSpPr>
          <p:spPr bwMode="auto">
            <a:xfrm>
              <a:off x="1035" y="2123"/>
              <a:ext cx="358" cy="292"/>
            </a:xfrm>
            <a:custGeom>
              <a:avLst/>
              <a:gdLst>
                <a:gd name="T0" fmla="*/ 88 w 1583"/>
                <a:gd name="T1" fmla="*/ 402 h 1292"/>
                <a:gd name="T2" fmla="*/ 167 w 1583"/>
                <a:gd name="T3" fmla="*/ 464 h 1292"/>
                <a:gd name="T4" fmla="*/ 215 w 1583"/>
                <a:gd name="T5" fmla="*/ 521 h 1292"/>
                <a:gd name="T6" fmla="*/ 412 w 1583"/>
                <a:gd name="T7" fmla="*/ 856 h 1292"/>
                <a:gd name="T8" fmla="*/ 1174 w 1583"/>
                <a:gd name="T9" fmla="*/ 1291 h 1292"/>
                <a:gd name="T10" fmla="*/ 1511 w 1583"/>
                <a:gd name="T11" fmla="*/ 1291 h 1292"/>
                <a:gd name="T12" fmla="*/ 1582 w 1583"/>
                <a:gd name="T13" fmla="*/ 1220 h 1292"/>
                <a:gd name="T14" fmla="*/ 1511 w 1583"/>
                <a:gd name="T15" fmla="*/ 1150 h 1292"/>
                <a:gd name="T16" fmla="*/ 1174 w 1583"/>
                <a:gd name="T17" fmla="*/ 1150 h 1292"/>
                <a:gd name="T18" fmla="*/ 534 w 1583"/>
                <a:gd name="T19" fmla="*/ 783 h 1292"/>
                <a:gd name="T20" fmla="*/ 336 w 1583"/>
                <a:gd name="T21" fmla="*/ 447 h 1292"/>
                <a:gd name="T22" fmla="*/ 252 w 1583"/>
                <a:gd name="T23" fmla="*/ 351 h 1292"/>
                <a:gd name="T24" fmla="*/ 173 w 1583"/>
                <a:gd name="T25" fmla="*/ 290 h 1292"/>
                <a:gd name="T26" fmla="*/ 167 w 1583"/>
                <a:gd name="T27" fmla="*/ 234 h 1292"/>
                <a:gd name="T28" fmla="*/ 167 w 1583"/>
                <a:gd name="T29" fmla="*/ 231 h 1292"/>
                <a:gd name="T30" fmla="*/ 421 w 1583"/>
                <a:gd name="T31" fmla="*/ 214 h 1292"/>
                <a:gd name="T32" fmla="*/ 426 w 1583"/>
                <a:gd name="T33" fmla="*/ 220 h 1292"/>
                <a:gd name="T34" fmla="*/ 785 w 1583"/>
                <a:gd name="T35" fmla="*/ 614 h 1292"/>
                <a:gd name="T36" fmla="*/ 883 w 1583"/>
                <a:gd name="T37" fmla="*/ 614 h 1292"/>
                <a:gd name="T38" fmla="*/ 889 w 1583"/>
                <a:gd name="T39" fmla="*/ 518 h 1292"/>
                <a:gd name="T40" fmla="*/ 528 w 1583"/>
                <a:gd name="T41" fmla="*/ 124 h 1292"/>
                <a:gd name="T42" fmla="*/ 525 w 1583"/>
                <a:gd name="T43" fmla="*/ 121 h 1292"/>
                <a:gd name="T44" fmla="*/ 74 w 1583"/>
                <a:gd name="T45" fmla="*/ 132 h 1292"/>
                <a:gd name="T46" fmla="*/ 65 w 1583"/>
                <a:gd name="T47" fmla="*/ 141 h 1292"/>
                <a:gd name="T48" fmla="*/ 85 w 1583"/>
                <a:gd name="T49" fmla="*/ 397 h 1292"/>
                <a:gd name="T50" fmla="*/ 88 w 1583"/>
                <a:gd name="T51" fmla="*/ 40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3" h="1292">
                  <a:moveTo>
                    <a:pt x="88" y="402"/>
                  </a:moveTo>
                  <a:lnTo>
                    <a:pt x="167" y="464"/>
                  </a:lnTo>
                  <a:cubicBezTo>
                    <a:pt x="187" y="481"/>
                    <a:pt x="204" y="498"/>
                    <a:pt x="215" y="521"/>
                  </a:cubicBezTo>
                  <a:lnTo>
                    <a:pt x="412" y="856"/>
                  </a:lnTo>
                  <a:cubicBezTo>
                    <a:pt x="570" y="1127"/>
                    <a:pt x="861" y="1291"/>
                    <a:pt x="1174" y="1291"/>
                  </a:cubicBezTo>
                  <a:lnTo>
                    <a:pt x="1511" y="1291"/>
                  </a:lnTo>
                  <a:cubicBezTo>
                    <a:pt x="1551" y="1291"/>
                    <a:pt x="1582" y="1260"/>
                    <a:pt x="1582" y="1220"/>
                  </a:cubicBezTo>
                  <a:cubicBezTo>
                    <a:pt x="1582" y="1181"/>
                    <a:pt x="1551" y="1150"/>
                    <a:pt x="1511" y="1150"/>
                  </a:cubicBezTo>
                  <a:lnTo>
                    <a:pt x="1174" y="1150"/>
                  </a:lnTo>
                  <a:cubicBezTo>
                    <a:pt x="912" y="1150"/>
                    <a:pt x="666" y="1009"/>
                    <a:pt x="534" y="783"/>
                  </a:cubicBezTo>
                  <a:lnTo>
                    <a:pt x="336" y="447"/>
                  </a:lnTo>
                  <a:cubicBezTo>
                    <a:pt x="314" y="411"/>
                    <a:pt x="285" y="380"/>
                    <a:pt x="252" y="351"/>
                  </a:cubicBezTo>
                  <a:lnTo>
                    <a:pt x="173" y="290"/>
                  </a:lnTo>
                  <a:cubicBezTo>
                    <a:pt x="156" y="276"/>
                    <a:pt x="153" y="251"/>
                    <a:pt x="167" y="234"/>
                  </a:cubicBezTo>
                  <a:cubicBezTo>
                    <a:pt x="167" y="234"/>
                    <a:pt x="167" y="234"/>
                    <a:pt x="167" y="231"/>
                  </a:cubicBezTo>
                  <a:cubicBezTo>
                    <a:pt x="232" y="158"/>
                    <a:pt x="345" y="149"/>
                    <a:pt x="421" y="214"/>
                  </a:cubicBezTo>
                  <a:cubicBezTo>
                    <a:pt x="424" y="217"/>
                    <a:pt x="424" y="217"/>
                    <a:pt x="426" y="220"/>
                  </a:cubicBezTo>
                  <a:lnTo>
                    <a:pt x="785" y="614"/>
                  </a:lnTo>
                  <a:cubicBezTo>
                    <a:pt x="813" y="642"/>
                    <a:pt x="855" y="642"/>
                    <a:pt x="883" y="614"/>
                  </a:cubicBezTo>
                  <a:cubicBezTo>
                    <a:pt x="909" y="588"/>
                    <a:pt x="912" y="546"/>
                    <a:pt x="889" y="518"/>
                  </a:cubicBezTo>
                  <a:lnTo>
                    <a:pt x="528" y="124"/>
                  </a:lnTo>
                  <a:lnTo>
                    <a:pt x="525" y="121"/>
                  </a:lnTo>
                  <a:cubicBezTo>
                    <a:pt x="398" y="0"/>
                    <a:pt x="195" y="3"/>
                    <a:pt x="74" y="132"/>
                  </a:cubicBezTo>
                  <a:cubicBezTo>
                    <a:pt x="71" y="135"/>
                    <a:pt x="68" y="138"/>
                    <a:pt x="65" y="141"/>
                  </a:cubicBezTo>
                  <a:cubicBezTo>
                    <a:pt x="0" y="217"/>
                    <a:pt x="9" y="332"/>
                    <a:pt x="85" y="397"/>
                  </a:cubicBezTo>
                  <a:cubicBezTo>
                    <a:pt x="82" y="397"/>
                    <a:pt x="85" y="399"/>
                    <a:pt x="88" y="40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8" name="Freeform 6">
              <a:extLst>
                <a:ext uri="{FF2B5EF4-FFF2-40B4-BE49-F238E27FC236}">
                  <a16:creationId xmlns:a16="http://schemas.microsoft.com/office/drawing/2014/main" id="{21479569-80A4-2098-1ABC-98C920F1FCDA}"/>
                </a:ext>
              </a:extLst>
            </p:cNvPr>
            <p:cNvSpPr>
              <a:spLocks noChangeArrowheads="1"/>
            </p:cNvSpPr>
            <p:nvPr/>
          </p:nvSpPr>
          <p:spPr bwMode="auto">
            <a:xfrm>
              <a:off x="1196" y="1808"/>
              <a:ext cx="347" cy="361"/>
            </a:xfrm>
            <a:custGeom>
              <a:avLst/>
              <a:gdLst>
                <a:gd name="T0" fmla="*/ 958 w 1534"/>
                <a:gd name="T1" fmla="*/ 222 h 1595"/>
                <a:gd name="T2" fmla="*/ 853 w 1534"/>
                <a:gd name="T3" fmla="*/ 245 h 1595"/>
                <a:gd name="T4" fmla="*/ 598 w 1534"/>
                <a:gd name="T5" fmla="*/ 5 h 1595"/>
                <a:gd name="T6" fmla="*/ 358 w 1534"/>
                <a:gd name="T7" fmla="*/ 231 h 1595"/>
                <a:gd name="T8" fmla="*/ 25 w 1534"/>
                <a:gd name="T9" fmla="*/ 341 h 1595"/>
                <a:gd name="T10" fmla="*/ 0 w 1534"/>
                <a:gd name="T11" fmla="*/ 454 h 1595"/>
                <a:gd name="T12" fmla="*/ 0 w 1534"/>
                <a:gd name="T13" fmla="*/ 1523 h 1595"/>
                <a:gd name="T14" fmla="*/ 70 w 1534"/>
                <a:gd name="T15" fmla="*/ 1594 h 1595"/>
                <a:gd name="T16" fmla="*/ 141 w 1534"/>
                <a:gd name="T17" fmla="*/ 1523 h 1595"/>
                <a:gd name="T18" fmla="*/ 141 w 1534"/>
                <a:gd name="T19" fmla="*/ 457 h 1595"/>
                <a:gd name="T20" fmla="*/ 248 w 1534"/>
                <a:gd name="T21" fmla="*/ 349 h 1595"/>
                <a:gd name="T22" fmla="*/ 355 w 1534"/>
                <a:gd name="T23" fmla="*/ 457 h 1595"/>
                <a:gd name="T24" fmla="*/ 355 w 1534"/>
                <a:gd name="T25" fmla="*/ 457 h 1595"/>
                <a:gd name="T26" fmla="*/ 355 w 1534"/>
                <a:gd name="T27" fmla="*/ 1227 h 1595"/>
                <a:gd name="T28" fmla="*/ 425 w 1534"/>
                <a:gd name="T29" fmla="*/ 1297 h 1595"/>
                <a:gd name="T30" fmla="*/ 496 w 1534"/>
                <a:gd name="T31" fmla="*/ 1227 h 1595"/>
                <a:gd name="T32" fmla="*/ 496 w 1534"/>
                <a:gd name="T33" fmla="*/ 259 h 1595"/>
                <a:gd name="T34" fmla="*/ 603 w 1534"/>
                <a:gd name="T35" fmla="*/ 152 h 1595"/>
                <a:gd name="T36" fmla="*/ 709 w 1534"/>
                <a:gd name="T37" fmla="*/ 259 h 1595"/>
                <a:gd name="T38" fmla="*/ 709 w 1534"/>
                <a:gd name="T39" fmla="*/ 259 h 1595"/>
                <a:gd name="T40" fmla="*/ 709 w 1534"/>
                <a:gd name="T41" fmla="*/ 1224 h 1595"/>
                <a:gd name="T42" fmla="*/ 780 w 1534"/>
                <a:gd name="T43" fmla="*/ 1295 h 1595"/>
                <a:gd name="T44" fmla="*/ 850 w 1534"/>
                <a:gd name="T45" fmla="*/ 1224 h 1595"/>
                <a:gd name="T46" fmla="*/ 850 w 1534"/>
                <a:gd name="T47" fmla="*/ 468 h 1595"/>
                <a:gd name="T48" fmla="*/ 955 w 1534"/>
                <a:gd name="T49" fmla="*/ 364 h 1595"/>
                <a:gd name="T50" fmla="*/ 1059 w 1534"/>
                <a:gd name="T51" fmla="*/ 468 h 1595"/>
                <a:gd name="T52" fmla="*/ 1059 w 1534"/>
                <a:gd name="T53" fmla="*/ 1241 h 1595"/>
                <a:gd name="T54" fmla="*/ 1130 w 1534"/>
                <a:gd name="T55" fmla="*/ 1312 h 1595"/>
                <a:gd name="T56" fmla="*/ 1200 w 1534"/>
                <a:gd name="T57" fmla="*/ 1241 h 1595"/>
                <a:gd name="T58" fmla="*/ 1200 w 1534"/>
                <a:gd name="T59" fmla="*/ 694 h 1595"/>
                <a:gd name="T60" fmla="*/ 1296 w 1534"/>
                <a:gd name="T61" fmla="*/ 598 h 1595"/>
                <a:gd name="T62" fmla="*/ 1392 w 1534"/>
                <a:gd name="T63" fmla="*/ 694 h 1595"/>
                <a:gd name="T64" fmla="*/ 1392 w 1534"/>
                <a:gd name="T65" fmla="*/ 1328 h 1595"/>
                <a:gd name="T66" fmla="*/ 1463 w 1534"/>
                <a:gd name="T67" fmla="*/ 1399 h 1595"/>
                <a:gd name="T68" fmla="*/ 1533 w 1534"/>
                <a:gd name="T69" fmla="*/ 1328 h 1595"/>
                <a:gd name="T70" fmla="*/ 1533 w 1534"/>
                <a:gd name="T71" fmla="*/ 694 h 1595"/>
                <a:gd name="T72" fmla="*/ 1296 w 1534"/>
                <a:gd name="T73" fmla="*/ 459 h 1595"/>
                <a:gd name="T74" fmla="*/ 1203 w 1534"/>
                <a:gd name="T75" fmla="*/ 479 h 1595"/>
                <a:gd name="T76" fmla="*/ 1203 w 1534"/>
                <a:gd name="T77" fmla="*/ 468 h 1595"/>
                <a:gd name="T78" fmla="*/ 958 w 1534"/>
                <a:gd name="T79" fmla="*/ 222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4" h="1595">
                  <a:moveTo>
                    <a:pt x="958" y="222"/>
                  </a:moveTo>
                  <a:cubicBezTo>
                    <a:pt x="921" y="222"/>
                    <a:pt x="887" y="231"/>
                    <a:pt x="853" y="245"/>
                  </a:cubicBezTo>
                  <a:cubicBezTo>
                    <a:pt x="848" y="107"/>
                    <a:pt x="735" y="0"/>
                    <a:pt x="598" y="5"/>
                  </a:cubicBezTo>
                  <a:cubicBezTo>
                    <a:pt x="473" y="11"/>
                    <a:pt x="369" y="107"/>
                    <a:pt x="358" y="231"/>
                  </a:cubicBezTo>
                  <a:cubicBezTo>
                    <a:pt x="236" y="169"/>
                    <a:pt x="87" y="220"/>
                    <a:pt x="25" y="341"/>
                  </a:cubicBezTo>
                  <a:cubicBezTo>
                    <a:pt x="8" y="375"/>
                    <a:pt x="0" y="414"/>
                    <a:pt x="0" y="454"/>
                  </a:cubicBezTo>
                  <a:lnTo>
                    <a:pt x="0" y="1523"/>
                  </a:lnTo>
                  <a:cubicBezTo>
                    <a:pt x="0" y="1563"/>
                    <a:pt x="30" y="1594"/>
                    <a:pt x="70" y="1594"/>
                  </a:cubicBezTo>
                  <a:cubicBezTo>
                    <a:pt x="109" y="1594"/>
                    <a:pt x="141" y="1563"/>
                    <a:pt x="141" y="1523"/>
                  </a:cubicBezTo>
                  <a:lnTo>
                    <a:pt x="141" y="457"/>
                  </a:lnTo>
                  <a:cubicBezTo>
                    <a:pt x="141" y="397"/>
                    <a:pt x="189" y="349"/>
                    <a:pt x="248" y="349"/>
                  </a:cubicBezTo>
                  <a:cubicBezTo>
                    <a:pt x="307" y="349"/>
                    <a:pt x="355" y="397"/>
                    <a:pt x="355" y="457"/>
                  </a:cubicBezTo>
                  <a:lnTo>
                    <a:pt x="355" y="457"/>
                  </a:lnTo>
                  <a:lnTo>
                    <a:pt x="355" y="1227"/>
                  </a:lnTo>
                  <a:cubicBezTo>
                    <a:pt x="355" y="1266"/>
                    <a:pt x="385" y="1297"/>
                    <a:pt x="425" y="1297"/>
                  </a:cubicBezTo>
                  <a:cubicBezTo>
                    <a:pt x="464" y="1297"/>
                    <a:pt x="496" y="1266"/>
                    <a:pt x="496" y="1227"/>
                  </a:cubicBezTo>
                  <a:lnTo>
                    <a:pt x="496" y="259"/>
                  </a:lnTo>
                  <a:cubicBezTo>
                    <a:pt x="496" y="200"/>
                    <a:pt x="544" y="152"/>
                    <a:pt x="603" y="152"/>
                  </a:cubicBezTo>
                  <a:cubicBezTo>
                    <a:pt x="662" y="152"/>
                    <a:pt x="709" y="200"/>
                    <a:pt x="709" y="259"/>
                  </a:cubicBezTo>
                  <a:lnTo>
                    <a:pt x="709" y="259"/>
                  </a:lnTo>
                  <a:lnTo>
                    <a:pt x="709" y="1224"/>
                  </a:lnTo>
                  <a:cubicBezTo>
                    <a:pt x="709" y="1264"/>
                    <a:pt x="741" y="1295"/>
                    <a:pt x="780" y="1295"/>
                  </a:cubicBezTo>
                  <a:cubicBezTo>
                    <a:pt x="820" y="1295"/>
                    <a:pt x="850" y="1264"/>
                    <a:pt x="850" y="1224"/>
                  </a:cubicBezTo>
                  <a:lnTo>
                    <a:pt x="850" y="468"/>
                  </a:lnTo>
                  <a:cubicBezTo>
                    <a:pt x="850" y="411"/>
                    <a:pt x="896" y="364"/>
                    <a:pt x="955" y="364"/>
                  </a:cubicBezTo>
                  <a:cubicBezTo>
                    <a:pt x="1011" y="364"/>
                    <a:pt x="1059" y="409"/>
                    <a:pt x="1059" y="468"/>
                  </a:cubicBezTo>
                  <a:lnTo>
                    <a:pt x="1059" y="1241"/>
                  </a:lnTo>
                  <a:cubicBezTo>
                    <a:pt x="1059" y="1280"/>
                    <a:pt x="1091" y="1312"/>
                    <a:pt x="1130" y="1312"/>
                  </a:cubicBezTo>
                  <a:cubicBezTo>
                    <a:pt x="1170" y="1312"/>
                    <a:pt x="1200" y="1280"/>
                    <a:pt x="1200" y="1241"/>
                  </a:cubicBezTo>
                  <a:lnTo>
                    <a:pt x="1200" y="694"/>
                  </a:lnTo>
                  <a:cubicBezTo>
                    <a:pt x="1200" y="640"/>
                    <a:pt x="1242" y="598"/>
                    <a:pt x="1296" y="598"/>
                  </a:cubicBezTo>
                  <a:cubicBezTo>
                    <a:pt x="1350" y="598"/>
                    <a:pt x="1392" y="640"/>
                    <a:pt x="1392" y="694"/>
                  </a:cubicBezTo>
                  <a:lnTo>
                    <a:pt x="1392" y="1328"/>
                  </a:lnTo>
                  <a:cubicBezTo>
                    <a:pt x="1392" y="1368"/>
                    <a:pt x="1424" y="1399"/>
                    <a:pt x="1463" y="1399"/>
                  </a:cubicBezTo>
                  <a:cubicBezTo>
                    <a:pt x="1503" y="1399"/>
                    <a:pt x="1533" y="1368"/>
                    <a:pt x="1533" y="1328"/>
                  </a:cubicBezTo>
                  <a:lnTo>
                    <a:pt x="1533" y="694"/>
                  </a:lnTo>
                  <a:cubicBezTo>
                    <a:pt x="1533" y="564"/>
                    <a:pt x="1426" y="457"/>
                    <a:pt x="1296" y="459"/>
                  </a:cubicBezTo>
                  <a:cubicBezTo>
                    <a:pt x="1265" y="459"/>
                    <a:pt x="1231" y="465"/>
                    <a:pt x="1203" y="479"/>
                  </a:cubicBezTo>
                  <a:lnTo>
                    <a:pt x="1203" y="468"/>
                  </a:lnTo>
                  <a:cubicBezTo>
                    <a:pt x="1200" y="332"/>
                    <a:pt x="1093" y="225"/>
                    <a:pt x="958" y="22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9" name="Freeform 7">
              <a:extLst>
                <a:ext uri="{FF2B5EF4-FFF2-40B4-BE49-F238E27FC236}">
                  <a16:creationId xmlns:a16="http://schemas.microsoft.com/office/drawing/2014/main" id="{FA1BF811-5A06-549B-D001-A8EB9DAFD738}"/>
                </a:ext>
              </a:extLst>
            </p:cNvPr>
            <p:cNvSpPr>
              <a:spLocks noChangeArrowheads="1"/>
            </p:cNvSpPr>
            <p:nvPr/>
          </p:nvSpPr>
          <p:spPr bwMode="auto">
            <a:xfrm>
              <a:off x="1244" y="2175"/>
              <a:ext cx="130" cy="103"/>
            </a:xfrm>
            <a:custGeom>
              <a:avLst/>
              <a:gdLst>
                <a:gd name="T0" fmla="*/ 138 w 578"/>
                <a:gd name="T1" fmla="*/ 0 h 460"/>
                <a:gd name="T2" fmla="*/ 135 w 578"/>
                <a:gd name="T3" fmla="*/ 0 h 460"/>
                <a:gd name="T4" fmla="*/ 71 w 578"/>
                <a:gd name="T5" fmla="*/ 0 h 460"/>
                <a:gd name="T6" fmla="*/ 0 w 578"/>
                <a:gd name="T7" fmla="*/ 71 h 460"/>
                <a:gd name="T8" fmla="*/ 71 w 578"/>
                <a:gd name="T9" fmla="*/ 140 h 460"/>
                <a:gd name="T10" fmla="*/ 135 w 578"/>
                <a:gd name="T11" fmla="*/ 140 h 460"/>
                <a:gd name="T12" fmla="*/ 138 w 578"/>
                <a:gd name="T13" fmla="*/ 140 h 460"/>
                <a:gd name="T14" fmla="*/ 434 w 578"/>
                <a:gd name="T15" fmla="*/ 394 h 460"/>
                <a:gd name="T16" fmla="*/ 512 w 578"/>
                <a:gd name="T17" fmla="*/ 456 h 460"/>
                <a:gd name="T18" fmla="*/ 575 w 578"/>
                <a:gd name="T19" fmla="*/ 377 h 460"/>
                <a:gd name="T20" fmla="*/ 575 w 578"/>
                <a:gd name="T21" fmla="*/ 374 h 460"/>
                <a:gd name="T22" fmla="*/ 138 w 578"/>
                <a:gd name="T23"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60">
                  <a:moveTo>
                    <a:pt x="138" y="0"/>
                  </a:moveTo>
                  <a:lnTo>
                    <a:pt x="135" y="0"/>
                  </a:lnTo>
                  <a:lnTo>
                    <a:pt x="71" y="0"/>
                  </a:lnTo>
                  <a:cubicBezTo>
                    <a:pt x="31" y="0"/>
                    <a:pt x="0" y="31"/>
                    <a:pt x="0" y="71"/>
                  </a:cubicBezTo>
                  <a:cubicBezTo>
                    <a:pt x="0" y="110"/>
                    <a:pt x="31" y="140"/>
                    <a:pt x="71" y="140"/>
                  </a:cubicBezTo>
                  <a:lnTo>
                    <a:pt x="135" y="140"/>
                  </a:lnTo>
                  <a:lnTo>
                    <a:pt x="138" y="140"/>
                  </a:lnTo>
                  <a:cubicBezTo>
                    <a:pt x="285" y="140"/>
                    <a:pt x="412" y="248"/>
                    <a:pt x="434" y="394"/>
                  </a:cubicBezTo>
                  <a:cubicBezTo>
                    <a:pt x="440" y="434"/>
                    <a:pt x="473" y="459"/>
                    <a:pt x="512" y="456"/>
                  </a:cubicBezTo>
                  <a:cubicBezTo>
                    <a:pt x="552" y="451"/>
                    <a:pt x="577" y="417"/>
                    <a:pt x="575" y="377"/>
                  </a:cubicBezTo>
                  <a:lnTo>
                    <a:pt x="575" y="374"/>
                  </a:lnTo>
                  <a:cubicBezTo>
                    <a:pt x="538" y="157"/>
                    <a:pt x="355" y="0"/>
                    <a:pt x="13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 name="Freeform 8">
              <a:extLst>
                <a:ext uri="{FF2B5EF4-FFF2-40B4-BE49-F238E27FC236}">
                  <a16:creationId xmlns:a16="http://schemas.microsoft.com/office/drawing/2014/main" id="{29B31A47-1DBD-1652-5D57-90F2000198A7}"/>
                </a:ext>
              </a:extLst>
            </p:cNvPr>
            <p:cNvSpPr>
              <a:spLocks noChangeArrowheads="1"/>
            </p:cNvSpPr>
            <p:nvPr/>
          </p:nvSpPr>
          <p:spPr bwMode="auto">
            <a:xfrm>
              <a:off x="1396" y="2157"/>
              <a:ext cx="276" cy="276"/>
            </a:xfrm>
            <a:custGeom>
              <a:avLst/>
              <a:gdLst>
                <a:gd name="T0" fmla="*/ 582 w 1220"/>
                <a:gd name="T1" fmla="*/ 0 h 1220"/>
                <a:gd name="T2" fmla="*/ 0 w 1220"/>
                <a:gd name="T3" fmla="*/ 580 h 1220"/>
                <a:gd name="T4" fmla="*/ 170 w 1220"/>
                <a:gd name="T5" fmla="*/ 990 h 1220"/>
                <a:gd name="T6" fmla="*/ 170 w 1220"/>
                <a:gd name="T7" fmla="*/ 990 h 1220"/>
                <a:gd name="T8" fmla="*/ 991 w 1220"/>
                <a:gd name="T9" fmla="*/ 990 h 1220"/>
                <a:gd name="T10" fmla="*/ 991 w 1220"/>
                <a:gd name="T11" fmla="*/ 170 h 1220"/>
                <a:gd name="T12" fmla="*/ 582 w 1220"/>
                <a:gd name="T13" fmla="*/ 0 h 1220"/>
                <a:gd name="T14" fmla="*/ 892 w 1220"/>
                <a:gd name="T15" fmla="*/ 891 h 1220"/>
                <a:gd name="T16" fmla="*/ 271 w 1220"/>
                <a:gd name="T17" fmla="*/ 891 h 1220"/>
                <a:gd name="T18" fmla="*/ 271 w 1220"/>
                <a:gd name="T19" fmla="*/ 891 h 1220"/>
                <a:gd name="T20" fmla="*/ 271 w 1220"/>
                <a:gd name="T21" fmla="*/ 891 h 1220"/>
                <a:gd name="T22" fmla="*/ 271 w 1220"/>
                <a:gd name="T23" fmla="*/ 267 h 1220"/>
                <a:gd name="T24" fmla="*/ 895 w 1220"/>
                <a:gd name="T25" fmla="*/ 267 h 1220"/>
                <a:gd name="T26" fmla="*/ 892 w 1220"/>
                <a:gd name="T27" fmla="*/ 89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0" h="1220">
                  <a:moveTo>
                    <a:pt x="582" y="0"/>
                  </a:moveTo>
                  <a:cubicBezTo>
                    <a:pt x="260" y="0"/>
                    <a:pt x="0" y="259"/>
                    <a:pt x="0" y="580"/>
                  </a:cubicBezTo>
                  <a:cubicBezTo>
                    <a:pt x="0" y="736"/>
                    <a:pt x="62" y="882"/>
                    <a:pt x="170" y="990"/>
                  </a:cubicBezTo>
                  <a:lnTo>
                    <a:pt x="170" y="990"/>
                  </a:lnTo>
                  <a:cubicBezTo>
                    <a:pt x="395" y="1215"/>
                    <a:pt x="766" y="1219"/>
                    <a:pt x="991" y="990"/>
                  </a:cubicBezTo>
                  <a:cubicBezTo>
                    <a:pt x="1217" y="762"/>
                    <a:pt x="1219" y="394"/>
                    <a:pt x="991" y="170"/>
                  </a:cubicBezTo>
                  <a:cubicBezTo>
                    <a:pt x="883" y="59"/>
                    <a:pt x="737" y="0"/>
                    <a:pt x="582" y="0"/>
                  </a:cubicBezTo>
                  <a:close/>
                  <a:moveTo>
                    <a:pt x="892" y="891"/>
                  </a:moveTo>
                  <a:cubicBezTo>
                    <a:pt x="720" y="1063"/>
                    <a:pt x="440" y="1063"/>
                    <a:pt x="271" y="891"/>
                  </a:cubicBezTo>
                  <a:lnTo>
                    <a:pt x="271" y="891"/>
                  </a:lnTo>
                  <a:lnTo>
                    <a:pt x="271" y="891"/>
                  </a:lnTo>
                  <a:cubicBezTo>
                    <a:pt x="99" y="719"/>
                    <a:pt x="99" y="439"/>
                    <a:pt x="271" y="267"/>
                  </a:cubicBezTo>
                  <a:cubicBezTo>
                    <a:pt x="443" y="96"/>
                    <a:pt x="723" y="96"/>
                    <a:pt x="895" y="267"/>
                  </a:cubicBezTo>
                  <a:cubicBezTo>
                    <a:pt x="1064" y="439"/>
                    <a:pt x="1064" y="719"/>
                    <a:pt x="892" y="89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 name="Freeform 9">
              <a:extLst>
                <a:ext uri="{FF2B5EF4-FFF2-40B4-BE49-F238E27FC236}">
                  <a16:creationId xmlns:a16="http://schemas.microsoft.com/office/drawing/2014/main" id="{98CEA400-2F99-24D8-1CAC-FD508D0F9288}"/>
                </a:ext>
              </a:extLst>
            </p:cNvPr>
            <p:cNvSpPr>
              <a:spLocks noChangeArrowheads="1"/>
            </p:cNvSpPr>
            <p:nvPr/>
          </p:nvSpPr>
          <p:spPr bwMode="auto">
            <a:xfrm>
              <a:off x="1477" y="2236"/>
              <a:ext cx="102" cy="102"/>
            </a:xfrm>
            <a:custGeom>
              <a:avLst/>
              <a:gdLst>
                <a:gd name="T0" fmla="*/ 423 w 456"/>
                <a:gd name="T1" fmla="*/ 28 h 452"/>
                <a:gd name="T2" fmla="*/ 324 w 456"/>
                <a:gd name="T3" fmla="*/ 28 h 452"/>
                <a:gd name="T4" fmla="*/ 324 w 456"/>
                <a:gd name="T5" fmla="*/ 28 h 452"/>
                <a:gd name="T6" fmla="*/ 225 w 456"/>
                <a:gd name="T7" fmla="*/ 124 h 452"/>
                <a:gd name="T8" fmla="*/ 127 w 456"/>
                <a:gd name="T9" fmla="*/ 28 h 452"/>
                <a:gd name="T10" fmla="*/ 28 w 456"/>
                <a:gd name="T11" fmla="*/ 37 h 452"/>
                <a:gd name="T12" fmla="*/ 28 w 456"/>
                <a:gd name="T13" fmla="*/ 130 h 452"/>
                <a:gd name="T14" fmla="*/ 127 w 456"/>
                <a:gd name="T15" fmla="*/ 228 h 452"/>
                <a:gd name="T16" fmla="*/ 28 w 456"/>
                <a:gd name="T17" fmla="*/ 322 h 452"/>
                <a:gd name="T18" fmla="*/ 28 w 456"/>
                <a:gd name="T19" fmla="*/ 423 h 452"/>
                <a:gd name="T20" fmla="*/ 129 w 456"/>
                <a:gd name="T21" fmla="*/ 423 h 452"/>
                <a:gd name="T22" fmla="*/ 228 w 456"/>
                <a:gd name="T23" fmla="*/ 324 h 452"/>
                <a:gd name="T24" fmla="*/ 324 w 456"/>
                <a:gd name="T25" fmla="*/ 423 h 452"/>
                <a:gd name="T26" fmla="*/ 426 w 456"/>
                <a:gd name="T27" fmla="*/ 423 h 452"/>
                <a:gd name="T28" fmla="*/ 426 w 456"/>
                <a:gd name="T29" fmla="*/ 322 h 452"/>
                <a:gd name="T30" fmla="*/ 324 w 456"/>
                <a:gd name="T31" fmla="*/ 226 h 452"/>
                <a:gd name="T32" fmla="*/ 423 w 456"/>
                <a:gd name="T33" fmla="*/ 127 h 452"/>
                <a:gd name="T34" fmla="*/ 423 w 456"/>
                <a:gd name="T35"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 h="452">
                  <a:moveTo>
                    <a:pt x="423" y="28"/>
                  </a:moveTo>
                  <a:cubicBezTo>
                    <a:pt x="395" y="0"/>
                    <a:pt x="349" y="0"/>
                    <a:pt x="324" y="28"/>
                  </a:cubicBezTo>
                  <a:lnTo>
                    <a:pt x="324" y="28"/>
                  </a:lnTo>
                  <a:lnTo>
                    <a:pt x="225" y="124"/>
                  </a:lnTo>
                  <a:lnTo>
                    <a:pt x="127" y="28"/>
                  </a:lnTo>
                  <a:cubicBezTo>
                    <a:pt x="98" y="3"/>
                    <a:pt x="53" y="6"/>
                    <a:pt x="28" y="37"/>
                  </a:cubicBezTo>
                  <a:cubicBezTo>
                    <a:pt x="5" y="62"/>
                    <a:pt x="5" y="101"/>
                    <a:pt x="28" y="130"/>
                  </a:cubicBezTo>
                  <a:lnTo>
                    <a:pt x="127" y="228"/>
                  </a:lnTo>
                  <a:lnTo>
                    <a:pt x="28" y="322"/>
                  </a:lnTo>
                  <a:cubicBezTo>
                    <a:pt x="0" y="350"/>
                    <a:pt x="0" y="395"/>
                    <a:pt x="28" y="423"/>
                  </a:cubicBezTo>
                  <a:cubicBezTo>
                    <a:pt x="56" y="451"/>
                    <a:pt x="101" y="451"/>
                    <a:pt x="129" y="423"/>
                  </a:cubicBezTo>
                  <a:lnTo>
                    <a:pt x="228" y="324"/>
                  </a:lnTo>
                  <a:lnTo>
                    <a:pt x="324" y="423"/>
                  </a:lnTo>
                  <a:cubicBezTo>
                    <a:pt x="352" y="451"/>
                    <a:pt x="398" y="451"/>
                    <a:pt x="426" y="423"/>
                  </a:cubicBezTo>
                  <a:cubicBezTo>
                    <a:pt x="455" y="395"/>
                    <a:pt x="454" y="350"/>
                    <a:pt x="426" y="322"/>
                  </a:cubicBezTo>
                  <a:lnTo>
                    <a:pt x="324" y="226"/>
                  </a:lnTo>
                  <a:lnTo>
                    <a:pt x="423" y="127"/>
                  </a:lnTo>
                  <a:cubicBezTo>
                    <a:pt x="451" y="99"/>
                    <a:pt x="451" y="56"/>
                    <a:pt x="423"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12" name="TextBox 11">
            <a:extLst>
              <a:ext uri="{FF2B5EF4-FFF2-40B4-BE49-F238E27FC236}">
                <a16:creationId xmlns:a16="http://schemas.microsoft.com/office/drawing/2014/main" id="{F8B44FF3-28AB-10D7-B1C4-E339265AAF9B}"/>
              </a:ext>
            </a:extLst>
          </p:cNvPr>
          <p:cNvSpPr txBox="1"/>
          <p:nvPr userDrawn="1"/>
        </p:nvSpPr>
        <p:spPr>
          <a:xfrm>
            <a:off x="3261391" y="2485152"/>
            <a:ext cx="8046632" cy="1887696"/>
          </a:xfrm>
          <a:prstGeom prst="rect">
            <a:avLst/>
          </a:prstGeom>
          <a:noFill/>
        </p:spPr>
        <p:txBody>
          <a:bodyPr wrap="square" rtlCol="0">
            <a:spAutoFit/>
          </a:bodyPr>
          <a:lstStyle/>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Any master slides that appear after this end slide have been accidentally imported from other slide decks and </a:t>
            </a:r>
            <a:br>
              <a:rPr lang="en-US" sz="2000" b="0" i="0" dirty="0">
                <a:solidFill>
                  <a:schemeClr val="tx1"/>
                </a:solidFill>
                <a:latin typeface="Oracle Sans Tab" panose="020B0503020204020204" pitchFamily="34" charset="0"/>
                <a:cs typeface="Oracle Sans Tab" panose="020B0503020204020204" pitchFamily="34" charset="0"/>
              </a:rPr>
            </a:br>
            <a:r>
              <a:rPr lang="en-US" sz="2000" b="0" i="0" dirty="0">
                <a:solidFill>
                  <a:schemeClr val="tx1"/>
                </a:solidFill>
                <a:latin typeface="Oracle Sans Tab" panose="020B0503020204020204" pitchFamily="34" charset="0"/>
                <a:cs typeface="Oracle Sans Tab" panose="020B0503020204020204" pitchFamily="34" charset="0"/>
              </a:rPr>
              <a:t>may not match the style of this template.</a:t>
            </a:r>
          </a:p>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Please locate slides that are referencing these imported slide layouts and reselect/apply a layout from the master slide options above.</a:t>
            </a:r>
          </a:p>
        </p:txBody>
      </p:sp>
    </p:spTree>
    <p:extLst>
      <p:ext uri="{BB962C8B-B14F-4D97-AF65-F5344CB8AC3E}">
        <p14:creationId xmlns:p14="http://schemas.microsoft.com/office/powerpoint/2010/main" val="7338991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ver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568EDC7-82E8-C0FD-23C9-5E2F85B327A1}"/>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CX title (up to two lines) </a:t>
            </a:r>
            <a:br>
              <a:rPr lang="en-US" dirty="0"/>
            </a:br>
            <a:r>
              <a:rPr lang="en-US" dirty="0"/>
              <a:t>Oracle Sans Tab Bold</a:t>
            </a:r>
          </a:p>
        </p:txBody>
      </p:sp>
      <p:sp>
        <p:nvSpPr>
          <p:cNvPr id="7" name="Subhead">
            <a:extLst>
              <a:ext uri="{FF2B5EF4-FFF2-40B4-BE49-F238E27FC236}">
                <a16:creationId xmlns:a16="http://schemas.microsoft.com/office/drawing/2014/main" id="{061B9EB2-A1F6-2571-35A5-B192ACB03AE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F8D591A-4D00-D5F4-4A83-1E71D6FEAED4}"/>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10E9E6D4-F5CC-7C97-90BB-4EDFBE9AA1B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350795E3-D122-12B5-7C04-44DCB3D36801}"/>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5748CF8-F274-FB47-CAED-F7B6DBFAB05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495B2ADA-461A-FD6A-5CF8-C6DF73B366A2}"/>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2096009-10CC-D3A8-D651-A6324946E6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7E4F3939-5D2F-6AB9-8C71-5E770E6D42B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365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v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888C5F5-89ED-967B-54C7-2A5658D9383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OCI and database title</a:t>
            </a:r>
            <a:br>
              <a:rPr lang="en-US" dirty="0"/>
            </a:br>
            <a:r>
              <a:rPr lang="en-US" dirty="0"/>
              <a:t>Oracle Sans Tab Bold</a:t>
            </a:r>
          </a:p>
        </p:txBody>
      </p:sp>
      <p:sp>
        <p:nvSpPr>
          <p:cNvPr id="7" name="Subhead">
            <a:extLst>
              <a:ext uri="{FF2B5EF4-FFF2-40B4-BE49-F238E27FC236}">
                <a16:creationId xmlns:a16="http://schemas.microsoft.com/office/drawing/2014/main" id="{AB3DC633-5D2F-CD08-25C4-AE0E6A2B5A5A}"/>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0484561-BBEE-F46D-7F67-EB225BA5D34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A2D3ACC-958E-B38F-BE81-FBB225FDED02}"/>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E1DF1B72-C1BE-74C1-FB93-E6FBEBCD12E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642B772F-C699-22CD-0BF9-575EC207655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739DA1F-4B89-6385-9E78-4753D410919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2" name="Oracle Logo" descr="Oracle Logo">
            <a:extLst>
              <a:ext uri="{FF2B5EF4-FFF2-40B4-BE49-F238E27FC236}">
                <a16:creationId xmlns:a16="http://schemas.microsoft.com/office/drawing/2014/main" id="{6365F65B-E40A-5E02-63EB-C3DBD8E73AF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F974F57F-EE1C-2E13-9B52-D64DDE2DF98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173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v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Developer Title</a:t>
            </a:r>
            <a:br>
              <a:rPr lang="en-US" dirty="0"/>
            </a:br>
            <a:r>
              <a:rPr lang="en-US" dirty="0"/>
              <a:t>Oracle Sans Tab</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018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full-image">
    <p:bg>
      <p:bgPr>
        <a:solidFill>
          <a:schemeClr val="bg2"/>
        </a:solidFill>
        <a:effectLst/>
      </p:bgPr>
    </p:bg>
    <p:spTree>
      <p:nvGrpSpPr>
        <p:cNvPr id="1" name=""/>
        <p:cNvGrpSpPr/>
        <p:nvPr/>
      </p:nvGrpSpPr>
      <p:grpSpPr>
        <a:xfrm>
          <a:off x="0" y="0"/>
          <a:ext cx="0" cy="0"/>
          <a:chOff x="0" y="0"/>
          <a:chExt cx="0" cy="0"/>
        </a:xfrm>
      </p:grpSpPr>
      <p:sp>
        <p:nvSpPr>
          <p:cNvPr id="2" name="Gradient overlay">
            <a:extLst>
              <a:ext uri="{FF2B5EF4-FFF2-40B4-BE49-F238E27FC236}">
                <a16:creationId xmlns:a16="http://schemas.microsoft.com/office/drawing/2014/main" id="{02A90784-90AA-1B27-460D-B876463465E4}"/>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2A8370DC-7E17-3B48-B968-7FBF1A513E5D}"/>
              </a:ext>
            </a:extLst>
          </p:cNvPr>
          <p:cNvSpPr>
            <a:spLocks noGrp="1"/>
          </p:cNvSpPr>
          <p:nvPr>
            <p:ph type="title" hasCustomPrompt="1"/>
          </p:nvPr>
        </p:nvSpPr>
        <p:spPr>
          <a:xfrm>
            <a:off x="768871" y="2337132"/>
            <a:ext cx="6217920" cy="1280160"/>
          </a:xfrm>
          <a:noFill/>
        </p:spPr>
        <p:txBody>
          <a:bodyPr vert="horz" wrap="square" lIns="0" tIns="0" rIns="0" bIns="0" rtlCol="0" anchor="b">
            <a:noAutofit/>
          </a:bodyPr>
          <a:lstStyle>
            <a:lvl1pPr>
              <a:lnSpc>
                <a:spcPct val="100000"/>
              </a:lnSpc>
              <a:defRPr lang="en-US" sz="4000" b="1" i="0" dirty="0">
                <a:solidFill>
                  <a:schemeClr val="tx1"/>
                </a:solidFill>
                <a:latin typeface="Oracle Sans Tab" panose="020B0503020204020204" pitchFamily="34" charset="0"/>
              </a:defRPr>
            </a:lvl1pPr>
          </a:lstStyle>
          <a:p>
            <a:pPr lvl="0">
              <a:lnSpc>
                <a:spcPct val="100000"/>
              </a:lnSpc>
            </a:pPr>
            <a:r>
              <a:rPr lang="en-US" dirty="0"/>
              <a:t>Cross-pillar, Industries, and General Divider Title</a:t>
            </a:r>
          </a:p>
        </p:txBody>
      </p:sp>
      <p:sp>
        <p:nvSpPr>
          <p:cNvPr id="11" name="Slide Number Placeholder 7">
            <a:extLst>
              <a:ext uri="{FF2B5EF4-FFF2-40B4-BE49-F238E27FC236}">
                <a16:creationId xmlns:a16="http://schemas.microsoft.com/office/drawing/2014/main" id="{F080221B-C8EC-00E9-AA2D-F8C154AA3CA5}"/>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6C539CEF-A482-43F9-5E0C-FBA849CD6ADB}"/>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15" name="Date Placeholder 2">
            <a:extLst>
              <a:ext uri="{FF2B5EF4-FFF2-40B4-BE49-F238E27FC236}">
                <a16:creationId xmlns:a16="http://schemas.microsoft.com/office/drawing/2014/main" id="{F9083701-4310-37DF-B760-F9C5578E1E79}"/>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Subhead">
            <a:extLst>
              <a:ext uri="{FF2B5EF4-FFF2-40B4-BE49-F238E27FC236}">
                <a16:creationId xmlns:a16="http://schemas.microsoft.com/office/drawing/2014/main" id="{AC267B18-559A-5001-F10C-C0FCF070F435}"/>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803919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 Divider_Image">
    <p:bg>
      <p:bgRef idx="1001">
        <a:schemeClr val="bg2"/>
      </p:bgRef>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213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97377"/>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9" name="Accent mark">
            <a:extLst>
              <a:ext uri="{FF2B5EF4-FFF2-40B4-BE49-F238E27FC236}">
                <a16:creationId xmlns:a16="http://schemas.microsoft.com/office/drawing/2014/main" id="{EF7E4D86-EF60-0FEC-3E94-F74C96841A9C}"/>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head">
            <a:extLst>
              <a:ext uri="{FF2B5EF4-FFF2-40B4-BE49-F238E27FC236}">
                <a16:creationId xmlns:a16="http://schemas.microsoft.com/office/drawing/2014/main" id="{A763B6F6-4DFA-26D0-D8A9-4B0B1409391D}"/>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1604406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Divider_Image">
    <p:bg>
      <p:bgRef idx="1001">
        <a:schemeClr val="bg2"/>
      </p:bgRef>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9048"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8912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938"/>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D8947E02-814A-79D0-C68B-4A7749394CC0}"/>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head">
            <a:extLst>
              <a:ext uri="{FF2B5EF4-FFF2-40B4-BE49-F238E27FC236}">
                <a16:creationId xmlns:a16="http://schemas.microsoft.com/office/drawing/2014/main" id="{C91DD99A-805D-7654-58A3-D6532DB17964}"/>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304597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 Divider">
    <p:bg>
      <p:bgRef idx="1001">
        <a:schemeClr val="bg2"/>
      </p:bgRef>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789F089-C8C8-AD9E-8C9E-E12DE8E679BF}"/>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7698EDA6-BDA7-E689-E9CF-BD4E37893702}"/>
              </a:ext>
            </a:extLst>
          </p:cNvPr>
          <p:cNvSpPr>
            <a:spLocks noGrp="1"/>
          </p:cNvSpPr>
          <p:nvPr>
            <p:ph type="body" sz="quarter" idx="33" hasCustomPrompt="1"/>
          </p:nvPr>
        </p:nvSpPr>
        <p:spPr>
          <a:xfrm>
            <a:off x="776689" y="4135193"/>
            <a:ext cx="62179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pic>
        <p:nvPicPr>
          <p:cNvPr id="15" name="Picture 14">
            <a:extLst>
              <a:ext uri="{FF2B5EF4-FFF2-40B4-BE49-F238E27FC236}">
                <a16:creationId xmlns:a16="http://schemas.microsoft.com/office/drawing/2014/main" id="{FB7783C8-17F8-DB45-1463-F645BB3FC44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3FBA7AF-1061-9E4C-9196-2D8F59748DFB}"/>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467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 Divider">
    <p:bg>
      <p:bgPr>
        <a:solidFill>
          <a:schemeClr val="bg2"/>
        </a:solid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232B6FB-CB36-8E10-0171-4DD434FB37AC}"/>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pic>
        <p:nvPicPr>
          <p:cNvPr id="15" name="Picture 14">
            <a:extLst>
              <a:ext uri="{FF2B5EF4-FFF2-40B4-BE49-F238E27FC236}">
                <a16:creationId xmlns:a16="http://schemas.microsoft.com/office/drawing/2014/main" id="{66160DD4-C190-5E08-0719-27C0571182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2" name="Accent mark">
            <a:extLst>
              <a:ext uri="{FF2B5EF4-FFF2-40B4-BE49-F238E27FC236}">
                <a16:creationId xmlns:a16="http://schemas.microsoft.com/office/drawing/2014/main" id="{FCC5560E-F594-D1CD-5CDD-54514D4DAED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296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Health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4CEE7C3-7EA8-C568-7AA2-03C7BCB4D72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509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 Title_Pillar">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93B935A-285A-BFFA-E1F4-E79FEB4F979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7" name="Subhead">
            <a:extLst>
              <a:ext uri="{FF2B5EF4-FFF2-40B4-BE49-F238E27FC236}">
                <a16:creationId xmlns:a16="http://schemas.microsoft.com/office/drawing/2014/main" id="{EFFF89DD-9D0E-59AA-468D-56F8DF0173D0}"/>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72DF4953-83D4-E63F-FAE9-12C7C69CAF76}"/>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3939284-5D96-A771-F7CE-39D3A9ADA08C}"/>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7E9E8FD7-3B27-6D98-CDF8-03B96EAE4D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37A2158C-16EA-51FD-AADB-5CCD72645F2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Date Placeholder 2">
            <a:extLst>
              <a:ext uri="{FF2B5EF4-FFF2-40B4-BE49-F238E27FC236}">
                <a16:creationId xmlns:a16="http://schemas.microsoft.com/office/drawing/2014/main" id="{DE9F17F9-481A-5855-B8F0-D871C1F817BF}"/>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Footer Placeholder 3">
            <a:extLst>
              <a:ext uri="{FF2B5EF4-FFF2-40B4-BE49-F238E27FC236}">
                <a16:creationId xmlns:a16="http://schemas.microsoft.com/office/drawing/2014/main" id="{47EAEE68-C65E-C8C2-44CB-1ECCD753ADA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pic>
        <p:nvPicPr>
          <p:cNvPr id="10" name="Oracle Logo" descr="Oracle Logo">
            <a:extLst>
              <a:ext uri="{FF2B5EF4-FFF2-40B4-BE49-F238E27FC236}">
                <a16:creationId xmlns:a16="http://schemas.microsoft.com/office/drawing/2014/main" id="{510A29EB-A69A-C86E-648C-CFF0A2762DC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3" name="OTag" descr="A small square in Oracle Red with the Oracle logo in the center in white">
            <a:extLst>
              <a:ext uri="{FF2B5EF4-FFF2-40B4-BE49-F238E27FC236}">
                <a16:creationId xmlns:a16="http://schemas.microsoft.com/office/drawing/2014/main" id="{BB472E52-9049-8F88-829D-93C385311F2B}"/>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Accent mark">
            <a:extLst>
              <a:ext uri="{FF2B5EF4-FFF2-40B4-BE49-F238E27FC236}">
                <a16:creationId xmlns:a16="http://schemas.microsoft.com/office/drawing/2014/main" id="{F6C8D001-5C68-50FD-8A15-9F62CD4FCCF2}"/>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475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Fusion Suite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197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SCM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61CB4AAC-156D-8F42-3B43-592451DF558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046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ERP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ADA839C-E71A-1637-3B8E-ADCB8BC4BE7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640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HCM Section </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AD2D13D9-5F9B-66C0-EF23-46B9931F9314}"/>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148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8">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CX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FE68091-5CE6-8692-5C8A-45B15B0580E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200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OCI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4364F74D-D1B7-957A-69E2-40ADCE3043E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339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Dev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047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 Impact Statem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F0AA-36FB-62D3-4D57-A93CAC9D5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1286051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 Impact Statem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3F0458-244B-DEF1-4FC0-9B75AA8F4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221938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 Quote with Data Texture Background">
    <p:bg>
      <p:bgPr>
        <a:solidFill>
          <a:schemeClr val="bg2"/>
        </a:solid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solidFill>
                  <a:schemeClr val="tx1"/>
                </a:solidFill>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solidFill>
                  <a:schemeClr val="tx1"/>
                </a:solidFill>
              </a:defRPr>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solidFill>
                  <a:schemeClr val="tx1"/>
                </a:solidFill>
              </a:defRPr>
            </a:lvl1pPr>
          </a:lstStyle>
          <a:p>
            <a:pPr lvl="0"/>
            <a:r>
              <a:rPr lang="en-US" dirty="0"/>
              <a:t>Additional information if needed</a:t>
            </a:r>
          </a:p>
        </p:txBody>
      </p:sp>
      <p:sp>
        <p:nvSpPr>
          <p:cNvPr id="3" name="Content Placeholder 2">
            <a:extLst>
              <a:ext uri="{FF2B5EF4-FFF2-40B4-BE49-F238E27FC236}">
                <a16:creationId xmlns:a16="http://schemas.microsoft.com/office/drawing/2014/main" id="{37E74DE0-55D3-42EA-9474-DC8A5193EF88}"/>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2" name="Slide Number Placeholder 7">
            <a:extLst>
              <a:ext uri="{FF2B5EF4-FFF2-40B4-BE49-F238E27FC236}">
                <a16:creationId xmlns:a16="http://schemas.microsoft.com/office/drawing/2014/main" id="{3EE0829F-0C0A-8B14-23B2-7530A6A0E36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C06B0B6E-E8C5-4063-ACF6-B009B2CBC7A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FDD33E2D-BC02-BFC7-0F5C-D56B792CBEA2}"/>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5" name="Accent mark">
            <a:extLst>
              <a:ext uri="{FF2B5EF4-FFF2-40B4-BE49-F238E27FC236}">
                <a16:creationId xmlns:a16="http://schemas.microsoft.com/office/drawing/2014/main" id="{E30FF1A2-459E-3E06-ED1E-7EEEFE917498}"/>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72BDD1C-BE59-17F1-F08E-E5659CE09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1"/>
            <a:ext cx="8003799" cy="4114800"/>
          </a:xfrm>
          <a:prstGeom prst="rect">
            <a:avLst/>
          </a:prstGeom>
        </p:spPr>
      </p:pic>
    </p:spTree>
    <p:extLst>
      <p:ext uri="{BB962C8B-B14F-4D97-AF65-F5344CB8AC3E}">
        <p14:creationId xmlns:p14="http://schemas.microsoft.com/office/powerpoint/2010/main" val="2404905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 Title_2">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92A7232-5506-CF74-ABAC-596E66DF6213}"/>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BE95545E-FF7C-FA0C-6AC2-06B9FD536E40}"/>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BE9B241-6CCA-C350-8E9C-CBFF15AC920B}"/>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D30678C3-79B5-61B9-5BD6-D4D2E38C4E2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Picture 13">
            <a:extLst>
              <a:ext uri="{FF2B5EF4-FFF2-40B4-BE49-F238E27FC236}">
                <a16:creationId xmlns:a16="http://schemas.microsoft.com/office/drawing/2014/main" id="{761CEBF1-2CD2-4E62-6E9D-873094DB16E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4250" b="38000"/>
          <a:stretch/>
        </p:blipFill>
        <p:spPr>
          <a:xfrm>
            <a:off x="4175780" y="0"/>
            <a:ext cx="8016219" cy="4251947"/>
          </a:xfrm>
          <a:prstGeom prst="rect">
            <a:avLst/>
          </a:prstGeom>
        </p:spPr>
      </p:pic>
      <p:sp>
        <p:nvSpPr>
          <p:cNvPr id="5" name="Slide Number Placeholder 4">
            <a:extLst>
              <a:ext uri="{FF2B5EF4-FFF2-40B4-BE49-F238E27FC236}">
                <a16:creationId xmlns:a16="http://schemas.microsoft.com/office/drawing/2014/main" id="{AE2FA60F-BC05-9DFE-3A03-811A5C61BAE6}"/>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04F087-6972-AA39-00DB-C10EDEB80749}"/>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891A512-3F6B-08FA-3574-4BF50D31E5E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B928B4F-1E89-D2DF-1BE1-69DBA7C5E4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5F9B697F-5404-108B-4B52-A27DAB8F742D}"/>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667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 Quote with Data Texture Background">
    <p:bg>
      <p:bgRef idx="1001">
        <a:schemeClr val="bg2"/>
      </p:bgRef>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Slide Number Placeholder 8">
            <a:extLst>
              <a:ext uri="{FF2B5EF4-FFF2-40B4-BE49-F238E27FC236}">
                <a16:creationId xmlns:a16="http://schemas.microsoft.com/office/drawing/2014/main" id="{0F5130C2-E640-4887-BCA9-090F40084C88}"/>
              </a:ext>
            </a:extLst>
          </p:cNvPr>
          <p:cNvSpPr>
            <a:spLocks noGrp="1"/>
          </p:cNvSpPr>
          <p:nvPr>
            <p:ph type="sldNum" sz="quarter" idx="44"/>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144FDBCE-E35C-4859-AD9D-93665BD69FD5}"/>
              </a:ext>
            </a:extLst>
          </p:cNvPr>
          <p:cNvSpPr>
            <a:spLocks noGrp="1"/>
          </p:cNvSpPr>
          <p:nvPr>
            <p:ph type="ftr" sz="quarter" idx="43"/>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5">
            <a:extLst>
              <a:ext uri="{FF2B5EF4-FFF2-40B4-BE49-F238E27FC236}">
                <a16:creationId xmlns:a16="http://schemas.microsoft.com/office/drawing/2014/main" id="{F17ECA2C-4CF8-48ED-893A-2958F9909B90}"/>
              </a:ext>
            </a:extLst>
          </p:cNvPr>
          <p:cNvSpPr>
            <a:spLocks noGrp="1"/>
          </p:cNvSpPr>
          <p:nvPr>
            <p:ph type="dt" sz="half" idx="42"/>
          </p:nvPr>
        </p:nvSpPr>
        <p:spPr/>
        <p:txBody>
          <a:bodyPr/>
          <a:lstStyle>
            <a:lvl1pPr>
              <a:defRPr>
                <a:solidFill>
                  <a:srgbClr val="514C47"/>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768D3CF0-D6A4-3493-A61E-C80959981BE3}"/>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3" name="Accent mark">
            <a:extLst>
              <a:ext uri="{FF2B5EF4-FFF2-40B4-BE49-F238E27FC236}">
                <a16:creationId xmlns:a16="http://schemas.microsoft.com/office/drawing/2014/main" id="{9CBADFAD-5852-9F31-3F6B-B4A294448DE2}"/>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874A47A-5AA7-1775-46F8-4B4A91867200}"/>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0"/>
            <a:ext cx="8003799" cy="4114800"/>
          </a:xfrm>
          <a:prstGeom prst="rect">
            <a:avLst/>
          </a:prstGeom>
        </p:spPr>
      </p:pic>
    </p:spTree>
    <p:extLst>
      <p:ext uri="{BB962C8B-B14F-4D97-AF65-F5344CB8AC3E}">
        <p14:creationId xmlns:p14="http://schemas.microsoft.com/office/powerpoint/2010/main" val="4107402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 Quote, Picture, and logo">
    <p:bg>
      <p:bgPr>
        <a:solidFill>
          <a:schemeClr val="bg2"/>
        </a:solidFill>
        <a:effectLst/>
      </p:bgPr>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32887" y="4911127"/>
            <a:ext cx="5853145"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32887" y="5248720"/>
            <a:ext cx="5853145"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Picture Placeholder 5">
            <a:extLst>
              <a:ext uri="{FF2B5EF4-FFF2-40B4-BE49-F238E27FC236}">
                <a16:creationId xmlns:a16="http://schemas.microsoft.com/office/drawing/2014/main" id="{DFB04560-5A82-4303-F4F4-247222B350E0}"/>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FA2E22D8-777D-4A4E-8190-9C7E9654A636}"/>
              </a:ext>
            </a:extLst>
          </p:cNvPr>
          <p:cNvSpPr>
            <a:spLocks noGrp="1"/>
          </p:cNvSpPr>
          <p:nvPr>
            <p:ph type="sldNum" sz="quarter" idx="45"/>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0F175504-AA80-48D0-ABE0-C3B4B0480FBA}"/>
              </a:ext>
            </a:extLst>
          </p:cNvPr>
          <p:cNvSpPr>
            <a:spLocks noGrp="1"/>
          </p:cNvSpPr>
          <p:nvPr>
            <p:ph type="ftr" sz="quarter" idx="44"/>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F3C7CAF2-5875-4790-8762-15A8CDD16E08}"/>
              </a:ext>
            </a:extLst>
          </p:cNvPr>
          <p:cNvSpPr>
            <a:spLocks noGrp="1"/>
          </p:cNvSpPr>
          <p:nvPr>
            <p:ph type="dt" sz="half" idx="43"/>
          </p:nvPr>
        </p:nvSpPr>
        <p:spPr/>
        <p:txBody>
          <a:bodyPr/>
          <a:lstStyle>
            <a:lvl1pPr>
              <a:defRPr>
                <a:solidFill>
                  <a:srgbClr val="AEA8A2"/>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97B60F2A-F2ED-70AD-4768-5B8EF9B56420}"/>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7" name="Accent mark">
            <a:extLst>
              <a:ext uri="{FF2B5EF4-FFF2-40B4-BE49-F238E27FC236}">
                <a16:creationId xmlns:a16="http://schemas.microsoft.com/office/drawing/2014/main" id="{2F96B613-1543-0150-F389-FFE2D5FA5019}"/>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F4092F5-1A1B-33F4-5A48-CC487AB4D6D3}"/>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Tree>
    <p:extLst>
      <p:ext uri="{BB962C8B-B14F-4D97-AF65-F5344CB8AC3E}">
        <p14:creationId xmlns:p14="http://schemas.microsoft.com/office/powerpoint/2010/main" val="3962537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 - Quote, Picture, and logo">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97F2045-62B9-84EC-C330-B04C4D3A0662}"/>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2" name="Quote">
            <a:extLst>
              <a:ext uri="{FF2B5EF4-FFF2-40B4-BE49-F238E27FC236}">
                <a16:creationId xmlns:a16="http://schemas.microsoft.com/office/drawing/2014/main" id="{B3A79ECA-28E8-A857-97F4-082EF2B1CAB8}"/>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28788" y="4911127"/>
            <a:ext cx="5864400"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28788" y="5248720"/>
            <a:ext cx="5864400"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B89773B8-8237-C7B1-9DF8-93B5D5BF7DEE}"/>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5" name="Picture Placeholder 5">
            <a:extLst>
              <a:ext uri="{FF2B5EF4-FFF2-40B4-BE49-F238E27FC236}">
                <a16:creationId xmlns:a16="http://schemas.microsoft.com/office/drawing/2014/main" id="{1F10E851-3567-F699-4B5F-02ABBB3355AC}"/>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21257FF2-E055-B5F9-4582-79A01E21822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432B7A5-BCFF-0B37-3621-48E5B163BE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Date Placeholder 4">
            <a:extLst>
              <a:ext uri="{FF2B5EF4-FFF2-40B4-BE49-F238E27FC236}">
                <a16:creationId xmlns:a16="http://schemas.microsoft.com/office/drawing/2014/main" id="{54EBA6F0-8007-BA20-B49E-4F5863B4E1E3}"/>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Accent mark">
            <a:extLst>
              <a:ext uri="{FF2B5EF4-FFF2-40B4-BE49-F238E27FC236}">
                <a16:creationId xmlns:a16="http://schemas.microsoft.com/office/drawing/2014/main" id="{F6E69B24-94C1-6ACB-ADE4-5BD87AD69DCA}"/>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467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 Single metric">
    <p:bg>
      <p:bgPr>
        <a:solidFill>
          <a:schemeClr val="bg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0EFC288-7D92-06D8-D5A4-4ADE89B89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3" name="Title 2">
            <a:extLst>
              <a:ext uri="{FF2B5EF4-FFF2-40B4-BE49-F238E27FC236}">
                <a16:creationId xmlns:a16="http://schemas.microsoft.com/office/drawing/2014/main" id="{B099EEEE-62A5-DE0D-FD45-A3C465FD76A0}"/>
              </a:ext>
            </a:extLst>
          </p:cNvPr>
          <p:cNvSpPr>
            <a:spLocks noGrp="1"/>
          </p:cNvSpPr>
          <p:nvPr>
            <p:ph type="title"/>
          </p:nvPr>
        </p:nvSpPr>
        <p:spPr/>
        <p:txBody>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52A6D6F1-EBC4-4335-819B-433720EB173D}"/>
              </a:ext>
            </a:extLst>
          </p:cNvPr>
          <p:cNvSpPr>
            <a:spLocks noGrp="1"/>
          </p:cNvSpPr>
          <p:nvPr>
            <p:ph type="body" sz="quarter" idx="15" hasCustomPrompt="1"/>
          </p:nvPr>
        </p:nvSpPr>
        <p:spPr>
          <a:xfrm>
            <a:off x="789734" y="1600200"/>
            <a:ext cx="5085287" cy="2415700"/>
          </a:xfrm>
        </p:spPr>
        <p:txBody>
          <a:bodyPr anchor="b" anchorCtr="0"/>
          <a:lstStyle>
            <a:lvl1pPr>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841059"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OTag">
            <a:extLst>
              <a:ext uri="{FF2B5EF4-FFF2-40B4-BE49-F238E27FC236}">
                <a16:creationId xmlns:a16="http://schemas.microsoft.com/office/drawing/2014/main" id="{ACA200C3-3C73-A496-B531-A76CB8CAAD8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Slide Number Placeholder 7">
            <a:extLst>
              <a:ext uri="{FF2B5EF4-FFF2-40B4-BE49-F238E27FC236}">
                <a16:creationId xmlns:a16="http://schemas.microsoft.com/office/drawing/2014/main" id="{CB737692-EBCE-3DB2-EEE6-98690BCF926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4F04817E-BD68-D98E-68D4-B156602982E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D8490AA6-ABB7-8870-D034-F44F2026B242}"/>
              </a:ext>
            </a:extLst>
          </p:cNvPr>
          <p:cNvSpPr>
            <a:spLocks noGrp="1"/>
          </p:cNvSpPr>
          <p:nvPr>
            <p:ph type="dt" sz="half" idx="18"/>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7" name="Accent mark">
            <a:extLst>
              <a:ext uri="{FF2B5EF4-FFF2-40B4-BE49-F238E27FC236}">
                <a16:creationId xmlns:a16="http://schemas.microsoft.com/office/drawing/2014/main" id="{F914C2C0-AA33-B6B2-67CF-DCC0E7C6D76B}"/>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720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 Single metric">
    <p:bg>
      <p:bgRef idx="1001">
        <a:schemeClr val="bg2"/>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834F4C-E96D-655B-5790-3D3144B54C1C}"/>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A83AB0E-EC5F-476F-B6A9-E6F9CE84E95A}"/>
              </a:ext>
            </a:extLst>
          </p:cNvPr>
          <p:cNvSpPr>
            <a:spLocks noGrp="1"/>
          </p:cNvSpPr>
          <p:nvPr>
            <p:ph type="body" sz="quarter" idx="15" hasCustomPrompt="1"/>
          </p:nvPr>
        </p:nvSpPr>
        <p:spPr>
          <a:xfrm>
            <a:off x="792538" y="1600200"/>
            <a:ext cx="5072063" cy="2415700"/>
          </a:xfrm>
        </p:spPr>
        <p:txBody>
          <a:bodyPr anchor="b" anchorCtr="0"/>
          <a:lstStyle>
            <a:lvl1pPr>
              <a:lnSpc>
                <a:spcPct val="100000"/>
              </a:lnSpc>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792538"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CBADD7B5-9676-40DE-A88A-5EC3D33A6577}"/>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89C4B030-1E0B-4CB0-87B4-DF607257368B}"/>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14EF74DF-FD68-4CDF-B4CE-342E7A165BCB}"/>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090275FD-F388-23AA-69ED-D3443D4384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10" name="Accent mark">
            <a:extLst>
              <a:ext uri="{FF2B5EF4-FFF2-40B4-BE49-F238E27FC236}">
                <a16:creationId xmlns:a16="http://schemas.microsoft.com/office/drawing/2014/main" id="{92B14C41-985E-E73E-2DEF-63120221F3B5}"/>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19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 Thank You">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A3C0A9-D49F-07D5-E8FF-674CD1A1F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9600" y="0"/>
            <a:ext cx="7772400" cy="5181600"/>
          </a:xfrm>
          <a:prstGeom prst="rect">
            <a:avLst/>
          </a:prstGeom>
        </p:spPr>
      </p:pic>
      <p:sp>
        <p:nvSpPr>
          <p:cNvPr id="3" name="Thank you">
            <a:extLst>
              <a:ext uri="{FF2B5EF4-FFF2-40B4-BE49-F238E27FC236}">
                <a16:creationId xmlns:a16="http://schemas.microsoft.com/office/drawing/2014/main" id="{1F390879-C7C7-4224-97BB-1C165BFB5AA3}"/>
              </a:ext>
            </a:extLst>
          </p:cNvPr>
          <p:cNvSpPr>
            <a:spLocks noGrp="1"/>
          </p:cNvSpPr>
          <p:nvPr>
            <p:ph type="title" hasCustomPrompt="1"/>
          </p:nvPr>
        </p:nvSpPr>
        <p:spPr>
          <a:xfrm>
            <a:off x="768875" y="3483973"/>
            <a:ext cx="5029200"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6" name="OTag" descr="A small square in Oracle Red with the Oracle logo in the center in white">
            <a:extLst>
              <a:ext uri="{FF2B5EF4-FFF2-40B4-BE49-F238E27FC236}">
                <a16:creationId xmlns:a16="http://schemas.microsoft.com/office/drawing/2014/main" id="{D1B4FDA6-5EB7-1320-2A88-8EA99418C4FF}"/>
              </a:ext>
              <a:ext uri="{C183D7F6-B498-43B3-948B-1728B52AA6E4}">
                <adec:decorative xmlns:adec="http://schemas.microsoft.com/office/drawing/2017/decorative" val="0"/>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3" name="Date Placeholder 12">
            <a:extLst>
              <a:ext uri="{FF2B5EF4-FFF2-40B4-BE49-F238E27FC236}">
                <a16:creationId xmlns:a16="http://schemas.microsoft.com/office/drawing/2014/main" id="{3476C750-59D6-EB09-06A9-634F34474538}"/>
              </a:ext>
            </a:extLst>
          </p:cNvPr>
          <p:cNvSpPr>
            <a:spLocks noGrp="1"/>
          </p:cNvSpPr>
          <p:nvPr>
            <p:ph type="dt" sz="half" idx="38"/>
          </p:nvPr>
        </p:nvSpPr>
        <p:spPr/>
        <p:txBody>
          <a:bodyPr/>
          <a:lstStyle>
            <a:lvl1pPr>
              <a:defRPr>
                <a:solidFill>
                  <a:srgbClr val="AEA8A2"/>
                </a:solidFill>
              </a:defRPr>
            </a:lvl1pPr>
          </a:lstStyle>
          <a:p>
            <a:r>
              <a:rPr lang="en-US"/>
              <a:t>[Date]</a:t>
            </a:r>
            <a:endParaRPr lang="en-US" dirty="0"/>
          </a:p>
        </p:txBody>
      </p:sp>
      <p:sp>
        <p:nvSpPr>
          <p:cNvPr id="14" name="Footer Placeholder 13">
            <a:extLst>
              <a:ext uri="{FF2B5EF4-FFF2-40B4-BE49-F238E27FC236}">
                <a16:creationId xmlns:a16="http://schemas.microsoft.com/office/drawing/2014/main" id="{C0D2E1ED-2B0F-7B22-726D-4623578504D2}"/>
              </a:ext>
            </a:extLst>
          </p:cNvPr>
          <p:cNvSpPr>
            <a:spLocks noGrp="1"/>
          </p:cNvSpPr>
          <p:nvPr>
            <p:ph type="ftr" sz="quarter" idx="39"/>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Slide Number Placeholder 14">
            <a:extLst>
              <a:ext uri="{FF2B5EF4-FFF2-40B4-BE49-F238E27FC236}">
                <a16:creationId xmlns:a16="http://schemas.microsoft.com/office/drawing/2014/main" id="{83E4861B-95EB-30B4-4A73-1871E7B14738}"/>
              </a:ext>
            </a:extLst>
          </p:cNvPr>
          <p:cNvSpPr>
            <a:spLocks noGrp="1"/>
          </p:cNvSpPr>
          <p:nvPr>
            <p:ph type="sldNum" sz="quarter" idx="40"/>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2" name="Accent mark">
            <a:extLst>
              <a:ext uri="{FF2B5EF4-FFF2-40B4-BE49-F238E27FC236}">
                <a16:creationId xmlns:a16="http://schemas.microsoft.com/office/drawing/2014/main" id="{AED05725-671E-C225-6DF9-7BB572CF6458}"/>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897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 - Thank You">
    <p:bg>
      <p:bgPr>
        <a:solidFill>
          <a:schemeClr val="bg2"/>
        </a:solidFill>
        <a:effectLst/>
      </p:bgPr>
    </p:bg>
    <p:spTree>
      <p:nvGrpSpPr>
        <p:cNvPr id="1" name=""/>
        <p:cNvGrpSpPr/>
        <p:nvPr/>
      </p:nvGrpSpPr>
      <p:grpSpPr>
        <a:xfrm>
          <a:off x="0" y="0"/>
          <a:ext cx="0" cy="0"/>
          <a:chOff x="0" y="0"/>
          <a:chExt cx="0" cy="0"/>
        </a:xfrm>
      </p:grpSpPr>
      <p:sp>
        <p:nvSpPr>
          <p:cNvPr id="3" name="Thank You">
            <a:extLst>
              <a:ext uri="{FF2B5EF4-FFF2-40B4-BE49-F238E27FC236}">
                <a16:creationId xmlns:a16="http://schemas.microsoft.com/office/drawing/2014/main" id="{701BFB4F-AD1A-4B21-826E-A2F61F5D8AAB}"/>
              </a:ext>
            </a:extLst>
          </p:cNvPr>
          <p:cNvSpPr>
            <a:spLocks noGrp="1"/>
          </p:cNvSpPr>
          <p:nvPr>
            <p:ph type="title" hasCustomPrompt="1"/>
          </p:nvPr>
        </p:nvSpPr>
        <p:spPr>
          <a:xfrm>
            <a:off x="768875" y="3482230"/>
            <a:ext cx="5022325"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12" name="OTag" descr="A small square in Oracle Red with the Oracle logo in the center in white">
            <a:extLst>
              <a:ext uri="{FF2B5EF4-FFF2-40B4-BE49-F238E27FC236}">
                <a16:creationId xmlns:a16="http://schemas.microsoft.com/office/drawing/2014/main" id="{7700FDE2-E876-37BC-F60A-8AE5E462616A}"/>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3" name="Date Placeholder 32">
            <a:extLst>
              <a:ext uri="{FF2B5EF4-FFF2-40B4-BE49-F238E27FC236}">
                <a16:creationId xmlns:a16="http://schemas.microsoft.com/office/drawing/2014/main" id="{C757BBF7-1C67-AA09-584F-7A752DCB4BC9}"/>
              </a:ext>
            </a:extLst>
          </p:cNvPr>
          <p:cNvSpPr>
            <a:spLocks noGrp="1"/>
          </p:cNvSpPr>
          <p:nvPr>
            <p:ph type="dt" sz="half" idx="38"/>
          </p:nvPr>
        </p:nvSpPr>
        <p:spPr/>
        <p:txBody>
          <a:bodyPr/>
          <a:lstStyle>
            <a:lvl1pPr>
              <a:defRPr>
                <a:solidFill>
                  <a:srgbClr val="514C47"/>
                </a:solidFill>
              </a:defRPr>
            </a:lvl1pPr>
          </a:lstStyle>
          <a:p>
            <a:r>
              <a:rPr lang="en-US"/>
              <a:t>[Date]</a:t>
            </a:r>
            <a:endParaRPr lang="en-US" dirty="0"/>
          </a:p>
        </p:txBody>
      </p:sp>
      <p:sp>
        <p:nvSpPr>
          <p:cNvPr id="34" name="Footer Placeholder 33">
            <a:extLst>
              <a:ext uri="{FF2B5EF4-FFF2-40B4-BE49-F238E27FC236}">
                <a16:creationId xmlns:a16="http://schemas.microsoft.com/office/drawing/2014/main" id="{2B12D776-70C0-CC40-00F8-F8AB6108C9AA}"/>
              </a:ext>
            </a:extLst>
          </p:cNvPr>
          <p:cNvSpPr>
            <a:spLocks noGrp="1"/>
          </p:cNvSpPr>
          <p:nvPr>
            <p:ph type="ftr" sz="quarter" idx="39"/>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5" name="Slide Number Placeholder 34">
            <a:extLst>
              <a:ext uri="{FF2B5EF4-FFF2-40B4-BE49-F238E27FC236}">
                <a16:creationId xmlns:a16="http://schemas.microsoft.com/office/drawing/2014/main" id="{2021DDA7-EEBD-CE8D-1221-C07F76A0D39F}"/>
              </a:ext>
            </a:extLst>
          </p:cNvPr>
          <p:cNvSpPr>
            <a:spLocks noGrp="1"/>
          </p:cNvSpPr>
          <p:nvPr>
            <p:ph type="sldNum" sz="quarter" idx="40"/>
          </p:nvPr>
        </p:nvSpPr>
        <p:spPr/>
        <p:txBody>
          <a:bodyPr/>
          <a:lstStyle>
            <a:lvl1pPr>
              <a:defRPr>
                <a:solidFill>
                  <a:srgbClr val="514C47"/>
                </a:solidFill>
              </a:defRPr>
            </a:lvl1pPr>
          </a:lstStyle>
          <a:p>
            <a:fld id="{345D60D9-5372-5F40-9443-0F9AE5BDC3C8}" type="slidenum">
              <a:rPr lang="en-US" smtClean="0"/>
              <a:pPr/>
              <a:t>‹#›</a:t>
            </a:fld>
            <a:endParaRPr lang="en-US" dirty="0"/>
          </a:p>
        </p:txBody>
      </p:sp>
      <p:pic>
        <p:nvPicPr>
          <p:cNvPr id="8" name="OTag" descr="A small square in Oracle Red with the Oracle logo in the center in white">
            <a:extLst>
              <a:ext uri="{FF2B5EF4-FFF2-40B4-BE49-F238E27FC236}">
                <a16:creationId xmlns:a16="http://schemas.microsoft.com/office/drawing/2014/main" id="{3DA2B7A2-ED34-D984-C93F-D98D3EC21C92}"/>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2373" y="6464808"/>
            <a:ext cx="393192" cy="393192"/>
          </a:xfrm>
          <a:prstGeom prst="rect">
            <a:avLst/>
          </a:prstGeom>
        </p:spPr>
      </p:pic>
      <p:pic>
        <p:nvPicPr>
          <p:cNvPr id="4" name="Graphic 3">
            <a:extLst>
              <a:ext uri="{FF2B5EF4-FFF2-40B4-BE49-F238E27FC236}">
                <a16:creationId xmlns:a16="http://schemas.microsoft.com/office/drawing/2014/main" id="{155E893B-EF24-A19F-8592-D226B82D51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19600" y="0"/>
            <a:ext cx="7772400" cy="5181600"/>
          </a:xfrm>
          <a:prstGeom prst="rect">
            <a:avLst/>
          </a:prstGeom>
        </p:spPr>
      </p:pic>
      <p:sp>
        <p:nvSpPr>
          <p:cNvPr id="2" name="Accent mark">
            <a:extLst>
              <a:ext uri="{FF2B5EF4-FFF2-40B4-BE49-F238E27FC236}">
                <a16:creationId xmlns:a16="http://schemas.microsoft.com/office/drawing/2014/main" id="{B0EC2F66-9907-2F15-B317-36B39B8BBE6F}"/>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839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 Safe harbor_Pillar">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5" name="Slide Number Placeholder 7">
            <a:extLst>
              <a:ext uri="{FF2B5EF4-FFF2-40B4-BE49-F238E27FC236}">
                <a16:creationId xmlns:a16="http://schemas.microsoft.com/office/drawing/2014/main" id="{BAE1FE92-0B5A-C3C7-4D80-295A1C03DE54}"/>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F12714ED-3627-881E-09BA-8AF5C228303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1E845CA1-2B55-2D69-3680-9CE99F31519C}"/>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8" name="TextBox 7">
            <a:extLst>
              <a:ext uri="{FF2B5EF4-FFF2-40B4-BE49-F238E27FC236}">
                <a16:creationId xmlns:a16="http://schemas.microsoft.com/office/drawing/2014/main" id="{F2087D21-F78B-45C7-2C05-43C5D2F54367}"/>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492661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 Safe harbor_Pillar">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5" name="TextBox 4">
            <a:extLst>
              <a:ext uri="{FF2B5EF4-FFF2-40B4-BE49-F238E27FC236}">
                <a16:creationId xmlns:a16="http://schemas.microsoft.com/office/drawing/2014/main" id="{CA4392FF-7C2C-D37B-DD7D-60C8C946E8C6}"/>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273537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e on safe harbor/forward looking">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harbor/forward looking</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7" name="TextBox 16">
            <a:extLst>
              <a:ext uri="{FF2B5EF4-FFF2-40B4-BE49-F238E27FC236}">
                <a16:creationId xmlns:a16="http://schemas.microsoft.com/office/drawing/2014/main" id="{E5EA32E2-5AE7-3199-6814-98A3082209E7}"/>
              </a:ext>
            </a:extLst>
          </p:cNvPr>
          <p:cNvSpPr txBox="1"/>
          <p:nvPr userDrawn="1"/>
        </p:nvSpPr>
        <p:spPr>
          <a:xfrm>
            <a:off x="762000" y="1608575"/>
            <a:ext cx="5084064" cy="3278398"/>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Legal Entity footer is required on every slide.</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Regulatory Statement is required on the title slide, and Forward-Looking statement slide (if the Forward-Looking statement slide is needed).</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Forward-Looking statement and Safe Harbor slides are required only for external presentations that pertain to:</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Product launches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Executive presentations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Keynotes at major events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Events attended by financial analysts</a:t>
            </a:r>
          </a:p>
        </p:txBody>
      </p:sp>
      <p:sp>
        <p:nvSpPr>
          <p:cNvPr id="19" name="TextBox 18">
            <a:extLst>
              <a:ext uri="{FF2B5EF4-FFF2-40B4-BE49-F238E27FC236}">
                <a16:creationId xmlns:a16="http://schemas.microsoft.com/office/drawing/2014/main" id="{08E9360F-1286-D2C8-A87B-E68B6EAEB555}"/>
              </a:ext>
            </a:extLst>
          </p:cNvPr>
          <p:cNvSpPr txBox="1"/>
          <p:nvPr userDrawn="1"/>
        </p:nvSpPr>
        <p:spPr>
          <a:xfrm>
            <a:off x="6345936" y="1608575"/>
            <a:ext cx="5084064" cy="3414589"/>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If it is required, it should appear twice: after the title slide and at the end of the slide deck.  When video recording, there should be a 3  second camera hold on the final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Safe harbor slide should be placed immediately following the title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rgbClr val="C74634"/>
                </a:solidFill>
                <a:latin typeface="Oracle Sans" panose="020B0503020204020204" pitchFamily="34" charset="0"/>
                <a:ea typeface="+mn-ea"/>
                <a:cs typeface="+mn-cs"/>
              </a:rPr>
              <a:t>If the presentation does not pertain to any one of the above, the Forward-Looking statement and Safe harbor slides can be left out entirely and should be deleted</a:t>
            </a:r>
          </a:p>
        </p:txBody>
      </p:sp>
      <p:cxnSp>
        <p:nvCxnSpPr>
          <p:cNvPr id="21" name="Column Divider">
            <a:extLst>
              <a:ext uri="{FF2B5EF4-FFF2-40B4-BE49-F238E27FC236}">
                <a16:creationId xmlns:a16="http://schemas.microsoft.com/office/drawing/2014/main" id="{FE86E375-F9AA-0C37-50B8-D4BCE2883B9B}"/>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248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 Title_2">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96204AF-CFD8-7CED-4E39-54AF670244A8}"/>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FC046655-F632-39CF-A827-AEF7BEDCA8A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396B045C-5351-70B5-4F7C-3804C75BD4B2}"/>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997BC39A-E5C4-5AD8-8642-A190BFB4DF55}"/>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CBA719C0-D9A1-1596-0F80-33933F8F008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2750" b="38000"/>
          <a:stretch/>
        </p:blipFill>
        <p:spPr>
          <a:xfrm>
            <a:off x="3992902" y="0"/>
            <a:ext cx="8199097" cy="4251948"/>
          </a:xfrm>
          <a:prstGeom prst="rect">
            <a:avLst/>
          </a:prstGeom>
        </p:spPr>
      </p:pic>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1534211D-94C1-6321-2BC4-792C1D13691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F3B22FDD-1B93-0A37-25CC-77AE4A31F4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59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aker_1_Name">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BAF64E6-5E39-81BB-7AF4-2A1C20BBC0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rot="10800000">
            <a:off x="0" y="3611878"/>
            <a:ext cx="6314112" cy="3246122"/>
          </a:xfrm>
          <a:prstGeom prst="rect">
            <a:avLst/>
          </a:prstGeom>
        </p:spPr>
      </p:pic>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One speaker on stage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Text Placeholder 33">
            <a:extLst>
              <a:ext uri="{FF2B5EF4-FFF2-40B4-BE49-F238E27FC236}">
                <a16:creationId xmlns:a16="http://schemas.microsoft.com/office/drawing/2014/main" id="{23FEB0B4-B182-7549-DC07-DDA74F8C8764}"/>
              </a:ext>
            </a:extLst>
          </p:cNvPr>
          <p:cNvSpPr>
            <a:spLocks noGrp="1"/>
          </p:cNvSpPr>
          <p:nvPr>
            <p:ph type="body" sz="quarter" idx="13" hasCustomPrompt="1"/>
          </p:nvPr>
        </p:nvSpPr>
        <p:spPr>
          <a:xfrm>
            <a:off x="3810000" y="2720621"/>
            <a:ext cx="4572000" cy="640073"/>
          </a:xfrm>
        </p:spPr>
        <p:txBody>
          <a:bodyPr vert="horz" lIns="0" tIns="0" rIns="0" bIns="0" rtlCol="0" anchor="b" anchorCtr="0">
            <a:noAutofit/>
          </a:bodyPr>
          <a:lstStyle>
            <a:lvl1pPr algn="ctr">
              <a:lnSpc>
                <a:spcPct val="100000"/>
              </a:lnSpc>
              <a:defRPr lang="en-US" sz="28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 name="Text Placeholder 33">
            <a:extLst>
              <a:ext uri="{FF2B5EF4-FFF2-40B4-BE49-F238E27FC236}">
                <a16:creationId xmlns:a16="http://schemas.microsoft.com/office/drawing/2014/main" id="{580B83F2-896B-0C6B-B807-89AAAC67626C}"/>
              </a:ext>
            </a:extLst>
          </p:cNvPr>
          <p:cNvSpPr>
            <a:spLocks noGrp="1"/>
          </p:cNvSpPr>
          <p:nvPr>
            <p:ph type="body" sz="quarter" idx="14" hasCustomPrompt="1"/>
          </p:nvPr>
        </p:nvSpPr>
        <p:spPr>
          <a:xfrm>
            <a:off x="3810000" y="3359674"/>
            <a:ext cx="4572000" cy="640073"/>
          </a:xfrm>
        </p:spPr>
        <p:txBody>
          <a:bodyPr vert="horz" lIns="0" tIns="0" rIns="0" bIns="0" rtlCol="0" anchor="t" anchorCtr="0">
            <a:noAutofit/>
          </a:bodyPr>
          <a:lstStyle>
            <a:lvl1pPr algn="ctr">
              <a:lnSpc>
                <a:spcPct val="100000"/>
              </a:lnSpc>
              <a:defRPr lang="en-US" sz="2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Tree>
    <p:extLst>
      <p:ext uri="{BB962C8B-B14F-4D97-AF65-F5344CB8AC3E}">
        <p14:creationId xmlns:p14="http://schemas.microsoft.com/office/powerpoint/2010/main" val="799025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aker_2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Two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Text Placeholder 33">
            <a:extLst>
              <a:ext uri="{FF2B5EF4-FFF2-40B4-BE49-F238E27FC236}">
                <a16:creationId xmlns:a16="http://schemas.microsoft.com/office/drawing/2014/main" id="{B08936F9-0286-6F6F-D932-A07929F397D4}"/>
              </a:ext>
            </a:extLst>
          </p:cNvPr>
          <p:cNvSpPr>
            <a:spLocks noGrp="1"/>
          </p:cNvSpPr>
          <p:nvPr>
            <p:ph type="body" sz="quarter" idx="13" hasCustomPrompt="1"/>
          </p:nvPr>
        </p:nvSpPr>
        <p:spPr>
          <a:xfrm>
            <a:off x="807676" y="1937607"/>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0715FEE8-35E5-A66D-91EB-17A751EFD8E6}"/>
              </a:ext>
            </a:extLst>
          </p:cNvPr>
          <p:cNvSpPr>
            <a:spLocks noGrp="1"/>
          </p:cNvSpPr>
          <p:nvPr>
            <p:ph type="body" sz="quarter" idx="14" hasCustomPrompt="1"/>
          </p:nvPr>
        </p:nvSpPr>
        <p:spPr>
          <a:xfrm>
            <a:off x="807676" y="2576660"/>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Text Placeholder 33">
            <a:extLst>
              <a:ext uri="{FF2B5EF4-FFF2-40B4-BE49-F238E27FC236}">
                <a16:creationId xmlns:a16="http://schemas.microsoft.com/office/drawing/2014/main" id="{A476E992-5CB8-77CD-3D59-FC21C7FE9867}"/>
              </a:ext>
            </a:extLst>
          </p:cNvPr>
          <p:cNvSpPr>
            <a:spLocks noGrp="1"/>
          </p:cNvSpPr>
          <p:nvPr>
            <p:ph type="body" sz="quarter" idx="19" hasCustomPrompt="1"/>
          </p:nvPr>
        </p:nvSpPr>
        <p:spPr>
          <a:xfrm>
            <a:off x="792538" y="3429000"/>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A493C7D7-4F9B-DA7C-D7EB-59661A8EBDF7}"/>
              </a:ext>
            </a:extLst>
          </p:cNvPr>
          <p:cNvSpPr>
            <a:spLocks noGrp="1"/>
          </p:cNvSpPr>
          <p:nvPr>
            <p:ph type="body" sz="quarter" idx="20" hasCustomPrompt="1"/>
          </p:nvPr>
        </p:nvSpPr>
        <p:spPr>
          <a:xfrm>
            <a:off x="792538" y="4068053"/>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189835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eaker_3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Three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2" name="Text Placeholder 33">
            <a:extLst>
              <a:ext uri="{FF2B5EF4-FFF2-40B4-BE49-F238E27FC236}">
                <a16:creationId xmlns:a16="http://schemas.microsoft.com/office/drawing/2014/main" id="{B9B847CE-1494-EB76-B9F7-38F201281C5C}"/>
              </a:ext>
            </a:extLst>
          </p:cNvPr>
          <p:cNvSpPr>
            <a:spLocks noGrp="1"/>
          </p:cNvSpPr>
          <p:nvPr>
            <p:ph type="body" sz="quarter" idx="13" hasCustomPrompt="1"/>
          </p:nvPr>
        </p:nvSpPr>
        <p:spPr>
          <a:xfrm>
            <a:off x="797773" y="132590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4" name="Text Placeholder 33">
            <a:extLst>
              <a:ext uri="{FF2B5EF4-FFF2-40B4-BE49-F238E27FC236}">
                <a16:creationId xmlns:a16="http://schemas.microsoft.com/office/drawing/2014/main" id="{2CBD8601-0EE0-1C22-9AF2-15631BDB0B16}"/>
              </a:ext>
            </a:extLst>
          </p:cNvPr>
          <p:cNvSpPr>
            <a:spLocks noGrp="1"/>
          </p:cNvSpPr>
          <p:nvPr>
            <p:ph type="body" sz="quarter" idx="14" hasCustomPrompt="1"/>
          </p:nvPr>
        </p:nvSpPr>
        <p:spPr>
          <a:xfrm>
            <a:off x="797774" y="196495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Text Placeholder 33">
            <a:extLst>
              <a:ext uri="{FF2B5EF4-FFF2-40B4-BE49-F238E27FC236}">
                <a16:creationId xmlns:a16="http://schemas.microsoft.com/office/drawing/2014/main" id="{0A0EB793-5D1B-7CAC-A983-72F74B5C0FB6}"/>
              </a:ext>
            </a:extLst>
          </p:cNvPr>
          <p:cNvSpPr>
            <a:spLocks noGrp="1"/>
          </p:cNvSpPr>
          <p:nvPr>
            <p:ph type="body" sz="quarter" idx="28" hasCustomPrompt="1"/>
          </p:nvPr>
        </p:nvSpPr>
        <p:spPr>
          <a:xfrm>
            <a:off x="792538" y="2792454"/>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ext Placeholder 33">
            <a:extLst>
              <a:ext uri="{FF2B5EF4-FFF2-40B4-BE49-F238E27FC236}">
                <a16:creationId xmlns:a16="http://schemas.microsoft.com/office/drawing/2014/main" id="{C8830B92-077C-42C2-7CF4-32E57CCAA196}"/>
              </a:ext>
            </a:extLst>
          </p:cNvPr>
          <p:cNvSpPr>
            <a:spLocks noGrp="1"/>
          </p:cNvSpPr>
          <p:nvPr>
            <p:ph type="body" sz="quarter" idx="29" hasCustomPrompt="1"/>
          </p:nvPr>
        </p:nvSpPr>
        <p:spPr>
          <a:xfrm>
            <a:off x="792539" y="3431508"/>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Text Placeholder 33">
            <a:extLst>
              <a:ext uri="{FF2B5EF4-FFF2-40B4-BE49-F238E27FC236}">
                <a16:creationId xmlns:a16="http://schemas.microsoft.com/office/drawing/2014/main" id="{283801B3-C270-4242-E8A4-95C95B9D6FBD}"/>
              </a:ext>
            </a:extLst>
          </p:cNvPr>
          <p:cNvSpPr>
            <a:spLocks noGrp="1"/>
          </p:cNvSpPr>
          <p:nvPr>
            <p:ph type="body" sz="quarter" idx="30" hasCustomPrompt="1"/>
          </p:nvPr>
        </p:nvSpPr>
        <p:spPr>
          <a:xfrm>
            <a:off x="795484" y="431229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6" name="Text Placeholder 33">
            <a:extLst>
              <a:ext uri="{FF2B5EF4-FFF2-40B4-BE49-F238E27FC236}">
                <a16:creationId xmlns:a16="http://schemas.microsoft.com/office/drawing/2014/main" id="{BF454C50-6F7C-4662-4836-A1158EEF6D4C}"/>
              </a:ext>
            </a:extLst>
          </p:cNvPr>
          <p:cNvSpPr>
            <a:spLocks noGrp="1"/>
          </p:cNvSpPr>
          <p:nvPr>
            <p:ph type="body" sz="quarter" idx="31" hasCustomPrompt="1"/>
          </p:nvPr>
        </p:nvSpPr>
        <p:spPr>
          <a:xfrm>
            <a:off x="795485" y="495134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362324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_4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Four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Text Placeholder 33">
            <a:extLst>
              <a:ext uri="{FF2B5EF4-FFF2-40B4-BE49-F238E27FC236}">
                <a16:creationId xmlns:a16="http://schemas.microsoft.com/office/drawing/2014/main" id="{F9F38D12-CAEB-FD20-511D-40562DCAA1EA}"/>
              </a:ext>
            </a:extLst>
          </p:cNvPr>
          <p:cNvSpPr>
            <a:spLocks noGrp="1"/>
          </p:cNvSpPr>
          <p:nvPr>
            <p:ph type="body" sz="quarter" idx="13" hasCustomPrompt="1"/>
          </p:nvPr>
        </p:nvSpPr>
        <p:spPr>
          <a:xfrm>
            <a:off x="784794" y="2108629"/>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A141B714-1A78-6D82-F378-939B470D8736}"/>
              </a:ext>
            </a:extLst>
          </p:cNvPr>
          <p:cNvSpPr>
            <a:spLocks noGrp="1"/>
          </p:cNvSpPr>
          <p:nvPr>
            <p:ph type="body" sz="quarter" idx="14" hasCustomPrompt="1"/>
          </p:nvPr>
        </p:nvSpPr>
        <p:spPr>
          <a:xfrm>
            <a:off x="784795" y="2747683"/>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2" name="Text Placeholder 33">
            <a:extLst>
              <a:ext uri="{FF2B5EF4-FFF2-40B4-BE49-F238E27FC236}">
                <a16:creationId xmlns:a16="http://schemas.microsoft.com/office/drawing/2014/main" id="{B1EDA4C5-F281-1193-82E6-0BFE5AE994AE}"/>
              </a:ext>
            </a:extLst>
          </p:cNvPr>
          <p:cNvSpPr>
            <a:spLocks noGrp="1"/>
          </p:cNvSpPr>
          <p:nvPr>
            <p:ph type="body" sz="quarter" idx="35" hasCustomPrompt="1"/>
          </p:nvPr>
        </p:nvSpPr>
        <p:spPr>
          <a:xfrm>
            <a:off x="784795" y="3484327"/>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F247EF2C-2986-0D95-AC50-EE6C68BB5CE4}"/>
              </a:ext>
            </a:extLst>
          </p:cNvPr>
          <p:cNvSpPr>
            <a:spLocks noGrp="1"/>
          </p:cNvSpPr>
          <p:nvPr>
            <p:ph type="body" sz="quarter" idx="36" hasCustomPrompt="1"/>
          </p:nvPr>
        </p:nvSpPr>
        <p:spPr>
          <a:xfrm>
            <a:off x="784796" y="4123381"/>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7" name="Text Placeholder 33">
            <a:extLst>
              <a:ext uri="{FF2B5EF4-FFF2-40B4-BE49-F238E27FC236}">
                <a16:creationId xmlns:a16="http://schemas.microsoft.com/office/drawing/2014/main" id="{0B404AA4-79A5-18F0-CE9F-3921A0925B1E}"/>
              </a:ext>
            </a:extLst>
          </p:cNvPr>
          <p:cNvSpPr>
            <a:spLocks noGrp="1"/>
          </p:cNvSpPr>
          <p:nvPr>
            <p:ph type="body" sz="quarter" idx="37" hasCustomPrompt="1"/>
          </p:nvPr>
        </p:nvSpPr>
        <p:spPr>
          <a:xfrm>
            <a:off x="5806438" y="2130723"/>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8" name="Text Placeholder 33">
            <a:extLst>
              <a:ext uri="{FF2B5EF4-FFF2-40B4-BE49-F238E27FC236}">
                <a16:creationId xmlns:a16="http://schemas.microsoft.com/office/drawing/2014/main" id="{097CCA77-6454-4A36-DDFB-A9DE63B5C7E2}"/>
              </a:ext>
            </a:extLst>
          </p:cNvPr>
          <p:cNvSpPr>
            <a:spLocks noGrp="1"/>
          </p:cNvSpPr>
          <p:nvPr>
            <p:ph type="body" sz="quarter" idx="38" hasCustomPrompt="1"/>
          </p:nvPr>
        </p:nvSpPr>
        <p:spPr>
          <a:xfrm>
            <a:off x="5806439" y="2769777"/>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9" name="Text Placeholder 33">
            <a:extLst>
              <a:ext uri="{FF2B5EF4-FFF2-40B4-BE49-F238E27FC236}">
                <a16:creationId xmlns:a16="http://schemas.microsoft.com/office/drawing/2014/main" id="{644A9E89-1875-451D-C69D-99660290007D}"/>
              </a:ext>
            </a:extLst>
          </p:cNvPr>
          <p:cNvSpPr>
            <a:spLocks noGrp="1"/>
          </p:cNvSpPr>
          <p:nvPr>
            <p:ph type="body" sz="quarter" idx="39" hasCustomPrompt="1"/>
          </p:nvPr>
        </p:nvSpPr>
        <p:spPr>
          <a:xfrm>
            <a:off x="5806439" y="3506421"/>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0" name="Text Placeholder 33">
            <a:extLst>
              <a:ext uri="{FF2B5EF4-FFF2-40B4-BE49-F238E27FC236}">
                <a16:creationId xmlns:a16="http://schemas.microsoft.com/office/drawing/2014/main" id="{EC89510A-FA47-936C-E9A3-AD214B164A82}"/>
              </a:ext>
            </a:extLst>
          </p:cNvPr>
          <p:cNvSpPr>
            <a:spLocks noGrp="1"/>
          </p:cNvSpPr>
          <p:nvPr>
            <p:ph type="body" sz="quarter" idx="40" hasCustomPrompt="1"/>
          </p:nvPr>
        </p:nvSpPr>
        <p:spPr>
          <a:xfrm>
            <a:off x="5806440" y="4145475"/>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Tree>
    <p:extLst>
      <p:ext uri="{BB962C8B-B14F-4D97-AF65-F5344CB8AC3E}">
        <p14:creationId xmlns:p14="http://schemas.microsoft.com/office/powerpoint/2010/main" val="2861973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 Agenda">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879120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 Agenda">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3433756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 Agenda Table">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637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ght - Agenda Table">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500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 Statement – Dark">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2316B0-6023-861C-5784-4ACA42BE963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9" name="Date Placeholder 4">
            <a:extLst>
              <a:ext uri="{FF2B5EF4-FFF2-40B4-BE49-F238E27FC236}">
                <a16:creationId xmlns:a16="http://schemas.microsoft.com/office/drawing/2014/main" id="{22E0D5EC-D2F7-32C7-0542-FE33CC5E7C6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Text Placeholder 2">
            <a:extLst>
              <a:ext uri="{FF2B5EF4-FFF2-40B4-BE49-F238E27FC236}">
                <a16:creationId xmlns:a16="http://schemas.microsoft.com/office/drawing/2014/main" id="{E4DCF24B-59BC-04B0-B557-EEF59BF81E12}"/>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0" name="Text Placeholder 4">
            <a:extLst>
              <a:ext uri="{FF2B5EF4-FFF2-40B4-BE49-F238E27FC236}">
                <a16:creationId xmlns:a16="http://schemas.microsoft.com/office/drawing/2014/main" id="{44B2EADF-9C30-D624-9DFD-FDBFF41F8B1B}"/>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1" name="Text Placeholder 7">
            <a:extLst>
              <a:ext uri="{FF2B5EF4-FFF2-40B4-BE49-F238E27FC236}">
                <a16:creationId xmlns:a16="http://schemas.microsoft.com/office/drawing/2014/main" id="{E7E762A4-B873-A5F3-276F-B1A4DD5DC4A0}"/>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2" name="Slide Number Placeholder 7">
            <a:extLst>
              <a:ext uri="{FF2B5EF4-FFF2-40B4-BE49-F238E27FC236}">
                <a16:creationId xmlns:a16="http://schemas.microsoft.com/office/drawing/2014/main" id="{7987ACB5-95D6-365C-795A-D276B2B66E15}"/>
              </a:ext>
            </a:extLst>
          </p:cNvPr>
          <p:cNvSpPr>
            <a:spLocks noGrp="1"/>
          </p:cNvSpPr>
          <p:nvPr>
            <p:ph type="sldNum" sz="quarter" idx="2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2CDB5C85-6ACF-BB32-518A-0AE8B7DD3CEC}"/>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pic>
        <p:nvPicPr>
          <p:cNvPr id="24" name="OTag" descr="A small square in Oracle Red with the Oracle logo in the center in white" hidden="1">
            <a:extLst>
              <a:ext uri="{FF2B5EF4-FFF2-40B4-BE49-F238E27FC236}">
                <a16:creationId xmlns:a16="http://schemas.microsoft.com/office/drawing/2014/main" id="{20586AEB-369F-B90B-F6AA-3183CB320619}"/>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6" name="Freeform 25">
            <a:extLst>
              <a:ext uri="{FF2B5EF4-FFF2-40B4-BE49-F238E27FC236}">
                <a16:creationId xmlns:a16="http://schemas.microsoft.com/office/drawing/2014/main" id="{2ECFE8BC-FBC3-206E-F574-E904CA38AAAE}"/>
              </a:ext>
            </a:extLst>
          </p:cNvPr>
          <p:cNvSpPr/>
          <p:nvPr userDrawn="1"/>
        </p:nvSpPr>
        <p:spPr>
          <a:xfrm>
            <a:off x="11405616" y="6857748"/>
            <a:ext cx="393192" cy="253"/>
          </a:xfrm>
          <a:custGeom>
            <a:avLst/>
            <a:gdLst>
              <a:gd name="connsiteX0" fmla="*/ 0 w 393192"/>
              <a:gd name="connsiteY0" fmla="*/ 0 h 253"/>
              <a:gd name="connsiteX1" fmla="*/ 393192 w 393192"/>
              <a:gd name="connsiteY1" fmla="*/ 0 h 253"/>
              <a:gd name="connsiteX2" fmla="*/ 393192 w 393192"/>
              <a:gd name="connsiteY2" fmla="*/ 253 h 253"/>
              <a:gd name="connsiteX3" fmla="*/ 0 w 393192"/>
              <a:gd name="connsiteY3" fmla="*/ 253 h 253"/>
              <a:gd name="connsiteX4" fmla="*/ 0 w 393192"/>
              <a:gd name="connsiteY4" fmla="*/ 0 h 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 h="253">
                <a:moveTo>
                  <a:pt x="0" y="0"/>
                </a:moveTo>
                <a:lnTo>
                  <a:pt x="393192" y="0"/>
                </a:lnTo>
                <a:lnTo>
                  <a:pt x="393192" y="253"/>
                </a:lnTo>
                <a:lnTo>
                  <a:pt x="0" y="25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00496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lti Statement – Light">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B7A5E8C-0FE3-7777-7682-62EBF9B2D814}"/>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8" name="Date Placeholder 3">
            <a:extLst>
              <a:ext uri="{FF2B5EF4-FFF2-40B4-BE49-F238E27FC236}">
                <a16:creationId xmlns:a16="http://schemas.microsoft.com/office/drawing/2014/main" id="{B215CC06-6A9B-37FA-76CA-2CC091DA648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lide Number Placeholder 5">
            <a:extLst>
              <a:ext uri="{FF2B5EF4-FFF2-40B4-BE49-F238E27FC236}">
                <a16:creationId xmlns:a16="http://schemas.microsoft.com/office/drawing/2014/main" id="{4CB7A4E7-BA75-2474-D545-863B866F6A2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5C0E802C-9235-4781-9E8F-2C922A88134B}"/>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 name="Text Placeholder 2">
            <a:extLst>
              <a:ext uri="{FF2B5EF4-FFF2-40B4-BE49-F238E27FC236}">
                <a16:creationId xmlns:a16="http://schemas.microsoft.com/office/drawing/2014/main" id="{BC4944C4-BCA7-F523-CDDB-B2F7B43789BD}"/>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7" name="Text Placeholder 4">
            <a:extLst>
              <a:ext uri="{FF2B5EF4-FFF2-40B4-BE49-F238E27FC236}">
                <a16:creationId xmlns:a16="http://schemas.microsoft.com/office/drawing/2014/main" id="{D42F262B-FAC2-7DDF-70B7-0EBEADDA66A9}"/>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9" name="Text Placeholder 7">
            <a:extLst>
              <a:ext uri="{FF2B5EF4-FFF2-40B4-BE49-F238E27FC236}">
                <a16:creationId xmlns:a16="http://schemas.microsoft.com/office/drawing/2014/main" id="{90E686AD-7CAC-8695-D0AC-A474A9002ACB}"/>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Tree>
    <p:extLst>
      <p:ext uri="{BB962C8B-B14F-4D97-AF65-F5344CB8AC3E}">
        <p14:creationId xmlns:p14="http://schemas.microsoft.com/office/powerpoint/2010/main" val="2195833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full-image">
    <p:bg>
      <p:bgRef idx="1001">
        <a:schemeClr val="bg2"/>
      </p:bgRef>
    </p:bg>
    <p:spTree>
      <p:nvGrpSpPr>
        <p:cNvPr id="1" name=""/>
        <p:cNvGrpSpPr/>
        <p:nvPr/>
      </p:nvGrpSpPr>
      <p:grpSpPr>
        <a:xfrm>
          <a:off x="0" y="0"/>
          <a:ext cx="0" cy="0"/>
          <a:chOff x="0" y="0"/>
          <a:chExt cx="0" cy="0"/>
        </a:xfrm>
      </p:grpSpPr>
      <p:sp>
        <p:nvSpPr>
          <p:cNvPr id="11" name="Gradient overlay">
            <a:extLst>
              <a:ext uri="{FF2B5EF4-FFF2-40B4-BE49-F238E27FC236}">
                <a16:creationId xmlns:a16="http://schemas.microsoft.com/office/drawing/2014/main" id="{E873D90A-E4A3-F78A-F391-D1DB29911070}"/>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a:extLst>
              <a:ext uri="{FF2B5EF4-FFF2-40B4-BE49-F238E27FC236}">
                <a16:creationId xmlns:a16="http://schemas.microsoft.com/office/drawing/2014/main" id="{5E1C8E87-14CA-EB0A-B967-57776EF53426}"/>
              </a:ext>
            </a:extLst>
          </p:cNvPr>
          <p:cNvSpPr>
            <a:spLocks noGrp="1"/>
          </p:cNvSpPr>
          <p:nvPr>
            <p:ph type="ctrTitle" hasCustomPrompt="1"/>
          </p:nvPr>
        </p:nvSpPr>
        <p:spPr>
          <a:xfrm>
            <a:off x="792538" y="2148840"/>
            <a:ext cx="6583608"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 title</a:t>
            </a:r>
            <a:br>
              <a:rPr lang="en-US" dirty="0"/>
            </a:br>
            <a:r>
              <a:rPr lang="en-US" dirty="0"/>
              <a:t>(up to two lines)</a:t>
            </a:r>
          </a:p>
        </p:txBody>
      </p:sp>
      <p:sp>
        <p:nvSpPr>
          <p:cNvPr id="8" name="Subhead">
            <a:extLst>
              <a:ext uri="{FF2B5EF4-FFF2-40B4-BE49-F238E27FC236}">
                <a16:creationId xmlns:a16="http://schemas.microsoft.com/office/drawing/2014/main" id="{9F13C004-6A96-3D61-9397-40C41F43523D}"/>
              </a:ext>
            </a:extLst>
          </p:cNvPr>
          <p:cNvSpPr>
            <a:spLocks noGrp="1"/>
          </p:cNvSpPr>
          <p:nvPr>
            <p:ph type="body" sz="quarter" idx="33" hasCustomPrompt="1"/>
          </p:nvPr>
        </p:nvSpPr>
        <p:spPr>
          <a:xfrm>
            <a:off x="792538" y="3519553"/>
            <a:ext cx="6583608"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29BC5DBB-6459-FA83-A3C0-242C30783B69}"/>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E4F8B91E-3CD8-7B6C-C073-0E255807CCEF}"/>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7" name="Oracle Logo" descr="Oracle Logo">
            <a:extLst>
              <a:ext uri="{FF2B5EF4-FFF2-40B4-BE49-F238E27FC236}">
                <a16:creationId xmlns:a16="http://schemas.microsoft.com/office/drawing/2014/main" id="{D3B9F45A-1FFB-8B3C-4F70-6D6363AA6D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0502ED2C-D10E-1DB4-3557-E5C9C7E4D23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433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eaker_1">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F6CD89E-7AE0-E661-9D5E-A40AA44B6A05}"/>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6307189" y="868568"/>
            <a:ext cx="4093374" cy="4103470"/>
          </a:xfrm>
          <a:prstGeom prst="rect">
            <a:avLst/>
          </a:prstGeom>
        </p:spPr>
      </p:pic>
      <p:sp>
        <p:nvSpPr>
          <p:cNvPr id="2" name="Title 1">
            <a:extLst>
              <a:ext uri="{FF2B5EF4-FFF2-40B4-BE49-F238E27FC236}">
                <a16:creationId xmlns:a16="http://schemas.microsoft.com/office/drawing/2014/main" id="{5F8DD237-1E40-4383-9C51-545B9C5DD604}"/>
              </a:ext>
            </a:extLst>
          </p:cNvPr>
          <p:cNvSpPr>
            <a:spLocks noGrp="1"/>
          </p:cNvSpPr>
          <p:nvPr>
            <p:ph type="title" hasCustomPrompt="1"/>
          </p:nvPr>
        </p:nvSpPr>
        <p:spPr>
          <a:xfrm>
            <a:off x="762000" y="1600200"/>
            <a:ext cx="3697357" cy="1320103"/>
          </a:xfrm>
        </p:spPr>
        <p:txBody>
          <a:bodyPr vert="horz" wrap="square" lIns="0" tIns="0" rIns="0" bIns="0" rtlCol="0" anchor="b" anchorCtr="0">
            <a:normAutofit/>
          </a:bodyPr>
          <a:lstStyle>
            <a:lvl1pPr>
              <a:defRPr lang="en-US" sz="3200" b="1" i="0">
                <a:latin typeface="Oracle Sans Tab" panose="020B0503020204020204" pitchFamily="34" charset="0"/>
                <a:ea typeface="+mj-ea"/>
              </a:defRPr>
            </a:lvl1pPr>
          </a:lstStyle>
          <a:p>
            <a:pPr marL="0" lvl="0">
              <a:lnSpc>
                <a:spcPct val="100000"/>
              </a:lnSpc>
            </a:pPr>
            <a:r>
              <a:rPr lang="en-US" dirty="0"/>
              <a:t>Speaker</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6730914" y="1325903"/>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730914" y="4847342"/>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730914" y="5211447"/>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372A12C9-976F-C50B-EE5B-FC3F2A92A43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6D5DD198-A04A-6BCB-84FC-559437A1F04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9D89F2E8-180E-4047-0986-0F230D404FF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436129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eaker_1-Profil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6C4851-0720-CC7C-66E8-BA46A2EF3C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56701" y="1247933"/>
            <a:ext cx="3908153" cy="3917792"/>
          </a:xfrm>
          <a:prstGeom prst="rect">
            <a:avLst/>
          </a:prstGeom>
        </p:spPr>
      </p:pic>
      <p:sp>
        <p:nvSpPr>
          <p:cNvPr id="3" name="Title 3">
            <a:extLst>
              <a:ext uri="{FF2B5EF4-FFF2-40B4-BE49-F238E27FC236}">
                <a16:creationId xmlns:a16="http://schemas.microsoft.com/office/drawing/2014/main" id="{7B692C7B-23D2-F815-AA7B-2A7E53056DF4}"/>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797039" y="1583270"/>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92538" y="5135879"/>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92538" y="5499984"/>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Content Placeholder 4">
            <a:extLst>
              <a:ext uri="{FF2B5EF4-FFF2-40B4-BE49-F238E27FC236}">
                <a16:creationId xmlns:a16="http://schemas.microsoft.com/office/drawing/2014/main" id="{746E9417-F0B6-6477-88CA-D06650D0745B}"/>
              </a:ext>
            </a:extLst>
          </p:cNvPr>
          <p:cNvSpPr>
            <a:spLocks noGrp="1"/>
          </p:cNvSpPr>
          <p:nvPr>
            <p:ph sz="quarter" idx="16"/>
          </p:nvPr>
        </p:nvSpPr>
        <p:spPr>
          <a:xfrm>
            <a:off x="4541838" y="2514610"/>
            <a:ext cx="6907212" cy="2651115"/>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26CED8E-3269-CBEE-AC17-550ECD6FB69A}"/>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31110449-8712-D872-C8D5-93B229DFBFDE}"/>
              </a:ext>
            </a:extLst>
          </p:cNvPr>
          <p:cNvSpPr>
            <a:spLocks noGrp="1"/>
          </p:cNvSpPr>
          <p:nvPr>
            <p:ph type="ftr" sz="quarter" idx="18"/>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4">
            <a:extLst>
              <a:ext uri="{FF2B5EF4-FFF2-40B4-BE49-F238E27FC236}">
                <a16:creationId xmlns:a16="http://schemas.microsoft.com/office/drawing/2014/main" id="{EF4EF84C-2C31-7D08-88D6-853E01865AA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963229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_2">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2C73BFA-B70C-477F-EF13-729539E27C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7734150" y="1182539"/>
            <a:ext cx="3567993" cy="3576793"/>
          </a:xfrm>
          <a:prstGeom prst="rect">
            <a:avLst/>
          </a:prstGeom>
        </p:spPr>
      </p:pic>
      <p:sp>
        <p:nvSpPr>
          <p:cNvPr id="2" name="Title 1">
            <a:extLst>
              <a:ext uri="{FF2B5EF4-FFF2-40B4-BE49-F238E27FC236}">
                <a16:creationId xmlns:a16="http://schemas.microsoft.com/office/drawing/2014/main" id="{31D55E47-4DBE-46C5-AA1D-6AC25D117460}"/>
              </a:ext>
            </a:extLst>
          </p:cNvPr>
          <p:cNvSpPr>
            <a:spLocks noGrp="1"/>
          </p:cNvSpPr>
          <p:nvPr>
            <p:ph type="title" hasCustomPrompt="1"/>
          </p:nvPr>
        </p:nvSpPr>
        <p:spPr>
          <a:xfrm>
            <a:off x="762000" y="1600200"/>
            <a:ext cx="25603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4446925" y="1548702"/>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4166157"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4166157"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7" name="Picture Placeholder 4">
            <a:extLst>
              <a:ext uri="{FF2B5EF4-FFF2-40B4-BE49-F238E27FC236}">
                <a16:creationId xmlns:a16="http://schemas.microsoft.com/office/drawing/2014/main" id="{AD80FD35-1640-4598-BFDA-3E05A9FCEBBE}"/>
              </a:ext>
            </a:extLst>
          </p:cNvPr>
          <p:cNvSpPr>
            <a:spLocks noGrp="1"/>
          </p:cNvSpPr>
          <p:nvPr>
            <p:ph type="pic" sz="quarter" idx="19"/>
          </p:nvPr>
        </p:nvSpPr>
        <p:spPr>
          <a:xfrm>
            <a:off x="8157472" y="1599336"/>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1" name="Text Placeholder 33">
            <a:extLst>
              <a:ext uri="{FF2B5EF4-FFF2-40B4-BE49-F238E27FC236}">
                <a16:creationId xmlns:a16="http://schemas.microsoft.com/office/drawing/2014/main" id="{AF0CFD6E-C443-4D08-B5C0-973C8F72617B}"/>
              </a:ext>
            </a:extLst>
          </p:cNvPr>
          <p:cNvSpPr>
            <a:spLocks noGrp="1"/>
          </p:cNvSpPr>
          <p:nvPr>
            <p:ph type="body" sz="quarter" idx="20" hasCustomPrompt="1"/>
          </p:nvPr>
        </p:nvSpPr>
        <p:spPr>
          <a:xfrm>
            <a:off x="7915156"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5" name="Text Placeholder 33">
            <a:extLst>
              <a:ext uri="{FF2B5EF4-FFF2-40B4-BE49-F238E27FC236}">
                <a16:creationId xmlns:a16="http://schemas.microsoft.com/office/drawing/2014/main" id="{F3C3D640-B9ED-4162-9C4F-0F9F774E639B}"/>
              </a:ext>
            </a:extLst>
          </p:cNvPr>
          <p:cNvSpPr>
            <a:spLocks noGrp="1"/>
          </p:cNvSpPr>
          <p:nvPr>
            <p:ph type="body" sz="quarter" idx="21" hasCustomPrompt="1"/>
          </p:nvPr>
        </p:nvSpPr>
        <p:spPr>
          <a:xfrm>
            <a:off x="7915156"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90537780-8302-81C2-C045-4F2DEDF594EF}"/>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A92B0D41-4168-EC0C-ADF5-AC9E34B1653B}"/>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D753EE4A-4B0D-E70D-3900-1851E13A291D}"/>
              </a:ext>
            </a:extLst>
          </p:cNvPr>
          <p:cNvSpPr>
            <a:spLocks noGrp="1"/>
          </p:cNvSpPr>
          <p:nvPr>
            <p:ph type="dt" sz="half" idx="15"/>
          </p:nvPr>
        </p:nvSpPr>
        <p:spPr>
          <a:xfrm>
            <a:off x="6873138" y="6425604"/>
            <a:ext cx="2743200" cy="363500"/>
          </a:xfrm>
        </p:spPr>
        <p:txBody>
          <a:bodyPr/>
          <a:lstStyle>
            <a:lvl1pPr>
              <a:defRPr sz="800">
                <a:solidFill>
                  <a:srgbClr val="AEA8A2"/>
                </a:solidFill>
                <a:latin typeface="+mn-lt"/>
              </a:defRPr>
            </a:lvl1pPr>
          </a:lstStyle>
          <a:p>
            <a:r>
              <a:rPr lang="en-US"/>
              <a:t>[Date]</a:t>
            </a:r>
            <a:endParaRPr lang="en-US" dirty="0"/>
          </a:p>
        </p:txBody>
      </p:sp>
      <p:pic>
        <p:nvPicPr>
          <p:cNvPr id="6" name="Graphic 5">
            <a:extLst>
              <a:ext uri="{FF2B5EF4-FFF2-40B4-BE49-F238E27FC236}">
                <a16:creationId xmlns:a16="http://schemas.microsoft.com/office/drawing/2014/main" id="{1943D0D1-946F-4723-614F-CF829E9EEA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034529" y="1131906"/>
            <a:ext cx="3567993" cy="3576793"/>
          </a:xfrm>
          <a:prstGeom prst="rect">
            <a:avLst/>
          </a:prstGeom>
        </p:spPr>
      </p:pic>
    </p:spTree>
    <p:extLst>
      <p:ext uri="{BB962C8B-B14F-4D97-AF65-F5344CB8AC3E}">
        <p14:creationId xmlns:p14="http://schemas.microsoft.com/office/powerpoint/2010/main" val="561800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eaker_3">
    <p:bg>
      <p:bgPr>
        <a:solidFill>
          <a:schemeClr val="bg2"/>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F61107A6-7831-4EC7-8264-2809B94682DD}"/>
              </a:ext>
            </a:extLst>
          </p:cNvPr>
          <p:cNvSpPr>
            <a:spLocks noGrp="1"/>
          </p:cNvSpPr>
          <p:nvPr>
            <p:ph type="title" hasCustomPrompt="1"/>
          </p:nvPr>
        </p:nvSpPr>
        <p:spPr>
          <a:xfrm>
            <a:off x="762000" y="1600200"/>
            <a:ext cx="320040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832060" y="502952"/>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653752" y="2682622"/>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653752" y="3011421"/>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FDC25F51-F732-4DED-B41F-218C4B09A992}"/>
              </a:ext>
            </a:extLst>
          </p:cNvPr>
          <p:cNvSpPr>
            <a:spLocks noGrp="1" noChangeAspect="1"/>
          </p:cNvSpPr>
          <p:nvPr>
            <p:ph type="pic" sz="quarter" idx="28"/>
          </p:nvPr>
        </p:nvSpPr>
        <p:spPr>
          <a:xfrm>
            <a:off x="4463764"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3" name="Text Placeholder 33">
            <a:extLst>
              <a:ext uri="{FF2B5EF4-FFF2-40B4-BE49-F238E27FC236}">
                <a16:creationId xmlns:a16="http://schemas.microsoft.com/office/drawing/2014/main" id="{D1B52A4B-0972-4F91-92C6-8090BEF5CCCB}"/>
              </a:ext>
            </a:extLst>
          </p:cNvPr>
          <p:cNvSpPr>
            <a:spLocks noGrp="1"/>
          </p:cNvSpPr>
          <p:nvPr>
            <p:ph type="body" sz="quarter" idx="29" hasCustomPrompt="1"/>
          </p:nvPr>
        </p:nvSpPr>
        <p:spPr>
          <a:xfrm>
            <a:off x="4285456" y="502118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4" name="Text Placeholder 33">
            <a:extLst>
              <a:ext uri="{FF2B5EF4-FFF2-40B4-BE49-F238E27FC236}">
                <a16:creationId xmlns:a16="http://schemas.microsoft.com/office/drawing/2014/main" id="{D6D713D8-07E2-4DC7-808A-1A9CD0EBCC6B}"/>
              </a:ext>
            </a:extLst>
          </p:cNvPr>
          <p:cNvSpPr>
            <a:spLocks noGrp="1"/>
          </p:cNvSpPr>
          <p:nvPr>
            <p:ph type="body" sz="quarter" idx="30" hasCustomPrompt="1"/>
          </p:nvPr>
        </p:nvSpPr>
        <p:spPr>
          <a:xfrm>
            <a:off x="4285456" y="534998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5" name="Picture Placeholder 4">
            <a:extLst>
              <a:ext uri="{FF2B5EF4-FFF2-40B4-BE49-F238E27FC236}">
                <a16:creationId xmlns:a16="http://schemas.microsoft.com/office/drawing/2014/main" id="{D54CB0FE-E711-41BE-AE1E-539BC7B7761E}"/>
              </a:ext>
            </a:extLst>
          </p:cNvPr>
          <p:cNvSpPr>
            <a:spLocks noGrp="1" noChangeAspect="1"/>
          </p:cNvSpPr>
          <p:nvPr>
            <p:ph type="pic" sz="quarter" idx="31"/>
          </p:nvPr>
        </p:nvSpPr>
        <p:spPr>
          <a:xfrm>
            <a:off x="9593466"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6" name="Text Placeholder 33">
            <a:extLst>
              <a:ext uri="{FF2B5EF4-FFF2-40B4-BE49-F238E27FC236}">
                <a16:creationId xmlns:a16="http://schemas.microsoft.com/office/drawing/2014/main" id="{C9D94F0F-A124-427C-8B51-4EA7A2DA41ED}"/>
              </a:ext>
            </a:extLst>
          </p:cNvPr>
          <p:cNvSpPr>
            <a:spLocks noGrp="1"/>
          </p:cNvSpPr>
          <p:nvPr>
            <p:ph type="body" sz="quarter" idx="32" hasCustomPrompt="1"/>
          </p:nvPr>
        </p:nvSpPr>
        <p:spPr>
          <a:xfrm>
            <a:off x="9415158" y="501840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9" name="Text Placeholder 33">
            <a:extLst>
              <a:ext uri="{FF2B5EF4-FFF2-40B4-BE49-F238E27FC236}">
                <a16:creationId xmlns:a16="http://schemas.microsoft.com/office/drawing/2014/main" id="{D51FC9E3-DCC2-4D0A-80C8-4CB3924EC6CD}"/>
              </a:ext>
            </a:extLst>
          </p:cNvPr>
          <p:cNvSpPr>
            <a:spLocks noGrp="1"/>
          </p:cNvSpPr>
          <p:nvPr>
            <p:ph type="body" sz="quarter" idx="33" hasCustomPrompt="1"/>
          </p:nvPr>
        </p:nvSpPr>
        <p:spPr>
          <a:xfrm>
            <a:off x="9415158" y="534720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9551C7D5-93CF-BA74-CCF0-4136B0743763}"/>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5C84E735-4FBC-11F2-537D-944E6BCA9E4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C254BE3A-04D0-D60F-3E47-CF743F97370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187615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7362" userDrawn="1">
          <p15:clr>
            <a:srgbClr val="FBAE40"/>
          </p15:clr>
        </p15:guide>
        <p15:guide id="2" pos="567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eaker_4">
    <p:bg>
      <p:bgPr>
        <a:solidFill>
          <a:schemeClr val="bg2"/>
        </a:solidFill>
        <a:effectLst/>
      </p:bgPr>
    </p:bg>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AD59539A-0265-4CF1-A242-1D32DF1299D9}"/>
              </a:ext>
            </a:extLst>
          </p:cNvPr>
          <p:cNvSpPr>
            <a:spLocks noGrp="1"/>
          </p:cNvSpPr>
          <p:nvPr>
            <p:ph type="title" hasCustomPrompt="1"/>
          </p:nvPr>
        </p:nvSpPr>
        <p:spPr>
          <a:xfrm>
            <a:off x="761998" y="1600200"/>
            <a:ext cx="34747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28574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10225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10225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0" name="Picture Placeholder 4">
            <a:extLst>
              <a:ext uri="{FF2B5EF4-FFF2-40B4-BE49-F238E27FC236}">
                <a16:creationId xmlns:a16="http://schemas.microsoft.com/office/drawing/2014/main" id="{13E21815-6A02-4A6A-80C9-0617BE9066A4}"/>
              </a:ext>
            </a:extLst>
          </p:cNvPr>
          <p:cNvSpPr>
            <a:spLocks noGrp="1" noChangeAspect="1"/>
          </p:cNvSpPr>
          <p:nvPr>
            <p:ph type="pic" sz="quarter" idx="16"/>
          </p:nvPr>
        </p:nvSpPr>
        <p:spPr>
          <a:xfrm>
            <a:off x="909682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2" name="Text Placeholder 33">
            <a:extLst>
              <a:ext uri="{FF2B5EF4-FFF2-40B4-BE49-F238E27FC236}">
                <a16:creationId xmlns:a16="http://schemas.microsoft.com/office/drawing/2014/main" id="{B1E285A0-A2E7-DE49-A7D9-B15F13096B4D}"/>
              </a:ext>
            </a:extLst>
          </p:cNvPr>
          <p:cNvSpPr>
            <a:spLocks noGrp="1"/>
          </p:cNvSpPr>
          <p:nvPr>
            <p:ph type="body" sz="quarter" idx="23" hasCustomPrompt="1"/>
          </p:nvPr>
        </p:nvSpPr>
        <p:spPr>
          <a:xfrm>
            <a:off x="891333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3" name="Text Placeholder 33">
            <a:extLst>
              <a:ext uri="{FF2B5EF4-FFF2-40B4-BE49-F238E27FC236}">
                <a16:creationId xmlns:a16="http://schemas.microsoft.com/office/drawing/2014/main" id="{824EDADA-2643-C24E-A532-5AF7FDEFBB0A}"/>
              </a:ext>
            </a:extLst>
          </p:cNvPr>
          <p:cNvSpPr>
            <a:spLocks noGrp="1"/>
          </p:cNvSpPr>
          <p:nvPr>
            <p:ph type="body" sz="quarter" idx="24" hasCustomPrompt="1"/>
          </p:nvPr>
        </p:nvSpPr>
        <p:spPr>
          <a:xfrm>
            <a:off x="891333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0" name="Picture Placeholder 4">
            <a:extLst>
              <a:ext uri="{FF2B5EF4-FFF2-40B4-BE49-F238E27FC236}">
                <a16:creationId xmlns:a16="http://schemas.microsoft.com/office/drawing/2014/main" id="{EFC6E2D0-3B2A-2942-B1BA-2FB20BD0EEC6}"/>
              </a:ext>
            </a:extLst>
          </p:cNvPr>
          <p:cNvSpPr>
            <a:spLocks noGrp="1" noChangeAspect="1"/>
          </p:cNvSpPr>
          <p:nvPr>
            <p:ph type="pic" sz="quarter" idx="27"/>
          </p:nvPr>
        </p:nvSpPr>
        <p:spPr>
          <a:xfrm>
            <a:off x="6285744" y="3429000"/>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8" name="Text Placeholder 33">
            <a:extLst>
              <a:ext uri="{FF2B5EF4-FFF2-40B4-BE49-F238E27FC236}">
                <a16:creationId xmlns:a16="http://schemas.microsoft.com/office/drawing/2014/main" id="{C58C0826-10EF-F849-A3C1-413E3484114A}"/>
              </a:ext>
            </a:extLst>
          </p:cNvPr>
          <p:cNvSpPr>
            <a:spLocks noGrp="1"/>
          </p:cNvSpPr>
          <p:nvPr>
            <p:ph type="body" sz="quarter" idx="25" hasCustomPrompt="1"/>
          </p:nvPr>
        </p:nvSpPr>
        <p:spPr>
          <a:xfrm>
            <a:off x="610225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9" name="Text Placeholder 33">
            <a:extLst>
              <a:ext uri="{FF2B5EF4-FFF2-40B4-BE49-F238E27FC236}">
                <a16:creationId xmlns:a16="http://schemas.microsoft.com/office/drawing/2014/main" id="{31FE92C1-9507-1C45-8CA1-FA2A0EA3FCED}"/>
              </a:ext>
            </a:extLst>
          </p:cNvPr>
          <p:cNvSpPr>
            <a:spLocks noGrp="1"/>
          </p:cNvSpPr>
          <p:nvPr>
            <p:ph type="body" sz="quarter" idx="26" hasCustomPrompt="1"/>
          </p:nvPr>
        </p:nvSpPr>
        <p:spPr>
          <a:xfrm>
            <a:off x="610225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ED40B0E3-F4BB-EC49-8D7A-713B54016EEA}"/>
              </a:ext>
            </a:extLst>
          </p:cNvPr>
          <p:cNvSpPr>
            <a:spLocks noGrp="1" noChangeAspect="1"/>
          </p:cNvSpPr>
          <p:nvPr>
            <p:ph type="pic" sz="quarter" idx="28"/>
          </p:nvPr>
        </p:nvSpPr>
        <p:spPr>
          <a:xfrm>
            <a:off x="9096824" y="3429000"/>
            <a:ext cx="1553265" cy="1554480"/>
          </a:xfrm>
          <a:prstGeom prst="ellipse">
            <a:avLst/>
          </a:prstGeom>
        </p:spPr>
        <p:txBody>
          <a:bodyPr/>
          <a:lstStyle>
            <a:lvl1pPr algn="ctr">
              <a:defRPr>
                <a:solidFill>
                  <a:schemeClr val="tx1"/>
                </a:solidFill>
              </a:defRPr>
            </a:lvl1pPr>
          </a:lstStyle>
          <a:p>
            <a:r>
              <a:rPr lang="en-US"/>
              <a:t>Click icon to add picture</a:t>
            </a:r>
          </a:p>
        </p:txBody>
      </p:sp>
      <p:sp>
        <p:nvSpPr>
          <p:cNvPr id="32" name="Text Placeholder 33">
            <a:extLst>
              <a:ext uri="{FF2B5EF4-FFF2-40B4-BE49-F238E27FC236}">
                <a16:creationId xmlns:a16="http://schemas.microsoft.com/office/drawing/2014/main" id="{75EA1EAA-9631-6446-9C35-80FDF680DE0B}"/>
              </a:ext>
            </a:extLst>
          </p:cNvPr>
          <p:cNvSpPr>
            <a:spLocks noGrp="1"/>
          </p:cNvSpPr>
          <p:nvPr>
            <p:ph type="body" sz="quarter" idx="29" hasCustomPrompt="1"/>
          </p:nvPr>
        </p:nvSpPr>
        <p:spPr>
          <a:xfrm>
            <a:off x="891333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3" name="Text Placeholder 33">
            <a:extLst>
              <a:ext uri="{FF2B5EF4-FFF2-40B4-BE49-F238E27FC236}">
                <a16:creationId xmlns:a16="http://schemas.microsoft.com/office/drawing/2014/main" id="{D9FA6B46-487D-254B-8AB6-DCB6C449BF8B}"/>
              </a:ext>
            </a:extLst>
          </p:cNvPr>
          <p:cNvSpPr>
            <a:spLocks noGrp="1"/>
          </p:cNvSpPr>
          <p:nvPr>
            <p:ph type="body" sz="quarter" idx="30" hasCustomPrompt="1"/>
          </p:nvPr>
        </p:nvSpPr>
        <p:spPr>
          <a:xfrm>
            <a:off x="891333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sz="800">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sz="800">
                <a:solidFill>
                  <a:srgbClr val="AEA8A2"/>
                </a:solidFill>
              </a:defRPr>
            </a:lvl1pPr>
          </a:lstStyle>
          <a:p>
            <a:r>
              <a:rPr lang="en-US"/>
              <a:t>[Date]</a:t>
            </a:r>
            <a:endParaRPr lang="en-US" dirty="0"/>
          </a:p>
        </p:txBody>
      </p:sp>
    </p:spTree>
    <p:extLst>
      <p:ext uri="{BB962C8B-B14F-4D97-AF65-F5344CB8AC3E}">
        <p14:creationId xmlns:p14="http://schemas.microsoft.com/office/powerpoint/2010/main" val="1291951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peaker_6">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endParaRPr lang="en-US" dirty="0"/>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768257"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2438576"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2438576"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8" name="Picture 2">
            <a:extLst>
              <a:ext uri="{FF2B5EF4-FFF2-40B4-BE49-F238E27FC236}">
                <a16:creationId xmlns:a16="http://schemas.microsoft.com/office/drawing/2014/main" id="{E87225CC-8F09-5A46-B785-5C244024F8BB}"/>
              </a:ext>
            </a:extLst>
          </p:cNvPr>
          <p:cNvSpPr>
            <a:spLocks noGrp="1" noChangeAspect="1"/>
          </p:cNvSpPr>
          <p:nvPr>
            <p:ph type="pic" sz="quarter" idx="38"/>
          </p:nvPr>
        </p:nvSpPr>
        <p:spPr>
          <a:xfrm>
            <a:off x="768257"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9" name="Name 2">
            <a:extLst>
              <a:ext uri="{FF2B5EF4-FFF2-40B4-BE49-F238E27FC236}">
                <a16:creationId xmlns:a16="http://schemas.microsoft.com/office/drawing/2014/main" id="{213DB2F1-1A57-00A0-D060-4C9E8EA12AC0}"/>
              </a:ext>
            </a:extLst>
          </p:cNvPr>
          <p:cNvSpPr>
            <a:spLocks noGrp="1"/>
          </p:cNvSpPr>
          <p:nvPr>
            <p:ph type="body" sz="quarter" idx="39" hasCustomPrompt="1"/>
          </p:nvPr>
        </p:nvSpPr>
        <p:spPr>
          <a:xfrm>
            <a:off x="2438576" y="3371397"/>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0" name="Title 2">
            <a:extLst>
              <a:ext uri="{FF2B5EF4-FFF2-40B4-BE49-F238E27FC236}">
                <a16:creationId xmlns:a16="http://schemas.microsoft.com/office/drawing/2014/main" id="{6D7EA926-2CBE-46FC-736F-448E6E0788B4}"/>
              </a:ext>
            </a:extLst>
          </p:cNvPr>
          <p:cNvSpPr>
            <a:spLocks noGrp="1"/>
          </p:cNvSpPr>
          <p:nvPr>
            <p:ph type="body" sz="quarter" idx="40" hasCustomPrompt="1"/>
          </p:nvPr>
        </p:nvSpPr>
        <p:spPr>
          <a:xfrm>
            <a:off x="2438576" y="3675928"/>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2" name="Picture 3">
            <a:extLst>
              <a:ext uri="{FF2B5EF4-FFF2-40B4-BE49-F238E27FC236}">
                <a16:creationId xmlns:a16="http://schemas.microsoft.com/office/drawing/2014/main" id="{B9743AA0-6CB0-2E48-9ADB-1CC690E743B4}"/>
              </a:ext>
            </a:extLst>
          </p:cNvPr>
          <p:cNvSpPr>
            <a:spLocks noGrp="1" noChangeAspect="1"/>
          </p:cNvSpPr>
          <p:nvPr>
            <p:ph type="pic" sz="quarter" idx="32"/>
          </p:nvPr>
        </p:nvSpPr>
        <p:spPr>
          <a:xfrm>
            <a:off x="768257"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3" name="Name 3">
            <a:extLst>
              <a:ext uri="{FF2B5EF4-FFF2-40B4-BE49-F238E27FC236}">
                <a16:creationId xmlns:a16="http://schemas.microsoft.com/office/drawing/2014/main" id="{7FE364B2-4B5D-0750-F686-7376A0054F8F}"/>
              </a:ext>
            </a:extLst>
          </p:cNvPr>
          <p:cNvSpPr>
            <a:spLocks noGrp="1"/>
          </p:cNvSpPr>
          <p:nvPr>
            <p:ph type="body" sz="quarter" idx="33" hasCustomPrompt="1"/>
          </p:nvPr>
        </p:nvSpPr>
        <p:spPr>
          <a:xfrm>
            <a:off x="2438576" y="5083641"/>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4" name="Name 3">
            <a:extLst>
              <a:ext uri="{FF2B5EF4-FFF2-40B4-BE49-F238E27FC236}">
                <a16:creationId xmlns:a16="http://schemas.microsoft.com/office/drawing/2014/main" id="{111F11BD-FB90-28F4-5BED-A457E1D33F32}"/>
              </a:ext>
            </a:extLst>
          </p:cNvPr>
          <p:cNvSpPr>
            <a:spLocks noGrp="1"/>
          </p:cNvSpPr>
          <p:nvPr>
            <p:ph type="body" sz="quarter" idx="34" hasCustomPrompt="1"/>
          </p:nvPr>
        </p:nvSpPr>
        <p:spPr>
          <a:xfrm>
            <a:off x="2438576" y="5388172"/>
            <a:ext cx="1920240" cy="246888"/>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1" name="Picture 4">
            <a:extLst>
              <a:ext uri="{FF2B5EF4-FFF2-40B4-BE49-F238E27FC236}">
                <a16:creationId xmlns:a16="http://schemas.microsoft.com/office/drawing/2014/main" id="{288C7677-74A4-87D5-B77D-03AC70679BAC}"/>
              </a:ext>
            </a:extLst>
          </p:cNvPr>
          <p:cNvSpPr>
            <a:spLocks noGrp="1" noChangeAspect="1"/>
          </p:cNvSpPr>
          <p:nvPr>
            <p:ph type="pic" sz="quarter" idx="41"/>
          </p:nvPr>
        </p:nvSpPr>
        <p:spPr>
          <a:xfrm>
            <a:off x="6379003"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2" name="Name 4">
            <a:extLst>
              <a:ext uri="{FF2B5EF4-FFF2-40B4-BE49-F238E27FC236}">
                <a16:creationId xmlns:a16="http://schemas.microsoft.com/office/drawing/2014/main" id="{AF588FE9-35BC-F09C-55DF-26752ACAD486}"/>
              </a:ext>
            </a:extLst>
          </p:cNvPr>
          <p:cNvSpPr>
            <a:spLocks noGrp="1"/>
          </p:cNvSpPr>
          <p:nvPr>
            <p:ph type="body" sz="quarter" idx="42" hasCustomPrompt="1"/>
          </p:nvPr>
        </p:nvSpPr>
        <p:spPr>
          <a:xfrm>
            <a:off x="8037558"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3" name="Title 4">
            <a:extLst>
              <a:ext uri="{FF2B5EF4-FFF2-40B4-BE49-F238E27FC236}">
                <a16:creationId xmlns:a16="http://schemas.microsoft.com/office/drawing/2014/main" id="{BC8C5213-FFE9-AE65-FDE6-CBF115337B71}"/>
              </a:ext>
            </a:extLst>
          </p:cNvPr>
          <p:cNvSpPr>
            <a:spLocks noGrp="1"/>
          </p:cNvSpPr>
          <p:nvPr>
            <p:ph type="body" sz="quarter" idx="43" hasCustomPrompt="1"/>
          </p:nvPr>
        </p:nvSpPr>
        <p:spPr>
          <a:xfrm>
            <a:off x="8037558"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5" name="Picture 5">
            <a:extLst>
              <a:ext uri="{FF2B5EF4-FFF2-40B4-BE49-F238E27FC236}">
                <a16:creationId xmlns:a16="http://schemas.microsoft.com/office/drawing/2014/main" id="{25483374-F780-293B-7C18-D75F9FA05893}"/>
              </a:ext>
            </a:extLst>
          </p:cNvPr>
          <p:cNvSpPr>
            <a:spLocks noGrp="1" noChangeAspect="1"/>
          </p:cNvSpPr>
          <p:nvPr>
            <p:ph type="pic" sz="quarter" idx="35"/>
          </p:nvPr>
        </p:nvSpPr>
        <p:spPr>
          <a:xfrm>
            <a:off x="6379003"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6" name="Name 5">
            <a:extLst>
              <a:ext uri="{FF2B5EF4-FFF2-40B4-BE49-F238E27FC236}">
                <a16:creationId xmlns:a16="http://schemas.microsoft.com/office/drawing/2014/main" id="{BF047364-28B8-1F30-EEEB-7B6E2368A6AB}"/>
              </a:ext>
            </a:extLst>
          </p:cNvPr>
          <p:cNvSpPr>
            <a:spLocks noGrp="1"/>
          </p:cNvSpPr>
          <p:nvPr>
            <p:ph type="body" sz="quarter" idx="36" hasCustomPrompt="1"/>
          </p:nvPr>
        </p:nvSpPr>
        <p:spPr>
          <a:xfrm>
            <a:off x="8037558" y="3355413"/>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7" name="Title 5">
            <a:extLst>
              <a:ext uri="{FF2B5EF4-FFF2-40B4-BE49-F238E27FC236}">
                <a16:creationId xmlns:a16="http://schemas.microsoft.com/office/drawing/2014/main" id="{09D55A0B-3944-9795-0EC9-244A2E8C0062}"/>
              </a:ext>
            </a:extLst>
          </p:cNvPr>
          <p:cNvSpPr>
            <a:spLocks noGrp="1"/>
          </p:cNvSpPr>
          <p:nvPr>
            <p:ph type="body" sz="quarter" idx="37" hasCustomPrompt="1"/>
          </p:nvPr>
        </p:nvSpPr>
        <p:spPr>
          <a:xfrm>
            <a:off x="8037558" y="3659944"/>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4" name="Picture 6">
            <a:extLst>
              <a:ext uri="{FF2B5EF4-FFF2-40B4-BE49-F238E27FC236}">
                <a16:creationId xmlns:a16="http://schemas.microsoft.com/office/drawing/2014/main" id="{C5596C01-BDD3-872C-1E20-6F26FD847F92}"/>
              </a:ext>
            </a:extLst>
          </p:cNvPr>
          <p:cNvSpPr>
            <a:spLocks noGrp="1" noChangeAspect="1"/>
          </p:cNvSpPr>
          <p:nvPr>
            <p:ph type="pic" sz="quarter" idx="44"/>
          </p:nvPr>
        </p:nvSpPr>
        <p:spPr>
          <a:xfrm>
            <a:off x="6379003"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5" name="Name 6">
            <a:extLst>
              <a:ext uri="{FF2B5EF4-FFF2-40B4-BE49-F238E27FC236}">
                <a16:creationId xmlns:a16="http://schemas.microsoft.com/office/drawing/2014/main" id="{908A6C8C-55F0-CAFA-799F-1586491CE534}"/>
              </a:ext>
            </a:extLst>
          </p:cNvPr>
          <p:cNvSpPr>
            <a:spLocks noGrp="1"/>
          </p:cNvSpPr>
          <p:nvPr>
            <p:ph type="body" sz="quarter" idx="45" hasCustomPrompt="1"/>
          </p:nvPr>
        </p:nvSpPr>
        <p:spPr>
          <a:xfrm>
            <a:off x="8037558" y="5078984"/>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6" name="Name 7">
            <a:extLst>
              <a:ext uri="{FF2B5EF4-FFF2-40B4-BE49-F238E27FC236}">
                <a16:creationId xmlns:a16="http://schemas.microsoft.com/office/drawing/2014/main" id="{80B8C125-5BDD-9CC4-70C3-CBF897A29E80}"/>
              </a:ext>
            </a:extLst>
          </p:cNvPr>
          <p:cNvSpPr>
            <a:spLocks noGrp="1"/>
          </p:cNvSpPr>
          <p:nvPr>
            <p:ph type="body" sz="quarter" idx="46" hasCustomPrompt="1"/>
          </p:nvPr>
        </p:nvSpPr>
        <p:spPr>
          <a:xfrm>
            <a:off x="8037558" y="5383515"/>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65236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peaker_10">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11129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010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010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2" name="Picture 2">
            <a:extLst>
              <a:ext uri="{FF2B5EF4-FFF2-40B4-BE49-F238E27FC236}">
                <a16:creationId xmlns:a16="http://schemas.microsoft.com/office/drawing/2014/main" id="{E3A8C480-E935-0DA4-A150-7A798552D69B}"/>
              </a:ext>
            </a:extLst>
          </p:cNvPr>
          <p:cNvSpPr>
            <a:spLocks noGrp="1" noChangeAspect="1"/>
          </p:cNvSpPr>
          <p:nvPr>
            <p:ph type="pic" sz="quarter" idx="32"/>
          </p:nvPr>
        </p:nvSpPr>
        <p:spPr>
          <a:xfrm>
            <a:off x="339896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3" name="Name 2">
            <a:extLst>
              <a:ext uri="{FF2B5EF4-FFF2-40B4-BE49-F238E27FC236}">
                <a16:creationId xmlns:a16="http://schemas.microsoft.com/office/drawing/2014/main" id="{D53E72DD-B667-6F64-FC11-B158256A1D6A}"/>
              </a:ext>
            </a:extLst>
          </p:cNvPr>
          <p:cNvSpPr>
            <a:spLocks noGrp="1"/>
          </p:cNvSpPr>
          <p:nvPr>
            <p:ph type="body" sz="quarter" idx="33" hasCustomPrompt="1"/>
          </p:nvPr>
        </p:nvSpPr>
        <p:spPr>
          <a:xfrm>
            <a:off x="298705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4" name="Title 2">
            <a:extLst>
              <a:ext uri="{FF2B5EF4-FFF2-40B4-BE49-F238E27FC236}">
                <a16:creationId xmlns:a16="http://schemas.microsoft.com/office/drawing/2014/main" id="{1151B9AB-CBE4-1067-D049-3E69A0E78E18}"/>
              </a:ext>
            </a:extLst>
          </p:cNvPr>
          <p:cNvSpPr>
            <a:spLocks noGrp="1"/>
          </p:cNvSpPr>
          <p:nvPr>
            <p:ph type="body" sz="quarter" idx="34" hasCustomPrompt="1"/>
          </p:nvPr>
        </p:nvSpPr>
        <p:spPr>
          <a:xfrm>
            <a:off x="298705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5" name="Picture 3 ">
            <a:extLst>
              <a:ext uri="{FF2B5EF4-FFF2-40B4-BE49-F238E27FC236}">
                <a16:creationId xmlns:a16="http://schemas.microsoft.com/office/drawing/2014/main" id="{B3646944-CB74-48E5-20C3-42C4C0663CDF}"/>
              </a:ext>
            </a:extLst>
          </p:cNvPr>
          <p:cNvSpPr>
            <a:spLocks noGrp="1" noChangeAspect="1"/>
          </p:cNvSpPr>
          <p:nvPr>
            <p:ph type="pic" sz="quarter" idx="35"/>
          </p:nvPr>
        </p:nvSpPr>
        <p:spPr>
          <a:xfrm>
            <a:off x="568493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6" name="Name 3">
            <a:extLst>
              <a:ext uri="{FF2B5EF4-FFF2-40B4-BE49-F238E27FC236}">
                <a16:creationId xmlns:a16="http://schemas.microsoft.com/office/drawing/2014/main" id="{4E1E4910-6DC5-4CFB-72D7-6EF41C7392E6}"/>
              </a:ext>
            </a:extLst>
          </p:cNvPr>
          <p:cNvSpPr>
            <a:spLocks noGrp="1"/>
          </p:cNvSpPr>
          <p:nvPr>
            <p:ph type="body" sz="quarter" idx="36" hasCustomPrompt="1"/>
          </p:nvPr>
        </p:nvSpPr>
        <p:spPr>
          <a:xfrm>
            <a:off x="527302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7" name="Title 3">
            <a:extLst>
              <a:ext uri="{FF2B5EF4-FFF2-40B4-BE49-F238E27FC236}">
                <a16:creationId xmlns:a16="http://schemas.microsoft.com/office/drawing/2014/main" id="{694BBFD6-ACCD-92AD-91C9-FA5C1A7A9F62}"/>
              </a:ext>
            </a:extLst>
          </p:cNvPr>
          <p:cNvSpPr>
            <a:spLocks noGrp="1"/>
          </p:cNvSpPr>
          <p:nvPr>
            <p:ph type="body" sz="quarter" idx="37" hasCustomPrompt="1"/>
          </p:nvPr>
        </p:nvSpPr>
        <p:spPr>
          <a:xfrm>
            <a:off x="527302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8" name="Picture 4">
            <a:extLst>
              <a:ext uri="{FF2B5EF4-FFF2-40B4-BE49-F238E27FC236}">
                <a16:creationId xmlns:a16="http://schemas.microsoft.com/office/drawing/2014/main" id="{8646106B-DADA-406C-A020-501C2210B615}"/>
              </a:ext>
            </a:extLst>
          </p:cNvPr>
          <p:cNvSpPr>
            <a:spLocks noGrp="1" noChangeAspect="1"/>
          </p:cNvSpPr>
          <p:nvPr>
            <p:ph type="pic" sz="quarter" idx="38"/>
          </p:nvPr>
        </p:nvSpPr>
        <p:spPr>
          <a:xfrm>
            <a:off x="797091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9" name="Name 4">
            <a:extLst>
              <a:ext uri="{FF2B5EF4-FFF2-40B4-BE49-F238E27FC236}">
                <a16:creationId xmlns:a16="http://schemas.microsoft.com/office/drawing/2014/main" id="{6279EEA7-C6AB-434D-DDF6-9F7C6BCDE10A}"/>
              </a:ext>
            </a:extLst>
          </p:cNvPr>
          <p:cNvSpPr>
            <a:spLocks noGrp="1"/>
          </p:cNvSpPr>
          <p:nvPr>
            <p:ph type="body" sz="quarter" idx="39" hasCustomPrompt="1"/>
          </p:nvPr>
        </p:nvSpPr>
        <p:spPr>
          <a:xfrm>
            <a:off x="755900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0" name="Title 4">
            <a:extLst>
              <a:ext uri="{FF2B5EF4-FFF2-40B4-BE49-F238E27FC236}">
                <a16:creationId xmlns:a16="http://schemas.microsoft.com/office/drawing/2014/main" id="{E6AFB52F-3CFF-BC09-B703-6A62B9560C5A}"/>
              </a:ext>
            </a:extLst>
          </p:cNvPr>
          <p:cNvSpPr>
            <a:spLocks noGrp="1"/>
          </p:cNvSpPr>
          <p:nvPr>
            <p:ph type="body" sz="quarter" idx="40" hasCustomPrompt="1"/>
          </p:nvPr>
        </p:nvSpPr>
        <p:spPr>
          <a:xfrm>
            <a:off x="755900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61" name="Picture 5">
            <a:extLst>
              <a:ext uri="{FF2B5EF4-FFF2-40B4-BE49-F238E27FC236}">
                <a16:creationId xmlns:a16="http://schemas.microsoft.com/office/drawing/2014/main" id="{10E92D5F-57AC-A19A-FED7-7254BA223549}"/>
              </a:ext>
            </a:extLst>
          </p:cNvPr>
          <p:cNvSpPr>
            <a:spLocks noGrp="1" noChangeAspect="1"/>
          </p:cNvSpPr>
          <p:nvPr>
            <p:ph type="pic" sz="quarter" idx="41"/>
          </p:nvPr>
        </p:nvSpPr>
        <p:spPr>
          <a:xfrm>
            <a:off x="102568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62" name="Name 5">
            <a:extLst>
              <a:ext uri="{FF2B5EF4-FFF2-40B4-BE49-F238E27FC236}">
                <a16:creationId xmlns:a16="http://schemas.microsoft.com/office/drawing/2014/main" id="{3CEC1BD5-E4C9-59CE-7CCC-3444C64A28AA}"/>
              </a:ext>
            </a:extLst>
          </p:cNvPr>
          <p:cNvSpPr>
            <a:spLocks noGrp="1"/>
          </p:cNvSpPr>
          <p:nvPr>
            <p:ph type="body" sz="quarter" idx="42" hasCustomPrompt="1"/>
          </p:nvPr>
        </p:nvSpPr>
        <p:spPr>
          <a:xfrm>
            <a:off x="98449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3" name="Title 5">
            <a:extLst>
              <a:ext uri="{FF2B5EF4-FFF2-40B4-BE49-F238E27FC236}">
                <a16:creationId xmlns:a16="http://schemas.microsoft.com/office/drawing/2014/main" id="{D34A6BDA-F544-70E1-6388-E3C1BF5771E8}"/>
              </a:ext>
            </a:extLst>
          </p:cNvPr>
          <p:cNvSpPr>
            <a:spLocks noGrp="1"/>
          </p:cNvSpPr>
          <p:nvPr>
            <p:ph type="body" sz="quarter" idx="43" hasCustomPrompt="1"/>
          </p:nvPr>
        </p:nvSpPr>
        <p:spPr>
          <a:xfrm>
            <a:off x="98449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Picture 1">
            <a:extLst>
              <a:ext uri="{FF2B5EF4-FFF2-40B4-BE49-F238E27FC236}">
                <a16:creationId xmlns:a16="http://schemas.microsoft.com/office/drawing/2014/main" id="{72521944-24A4-E7C1-7474-2B6FF0394BDA}"/>
              </a:ext>
            </a:extLst>
          </p:cNvPr>
          <p:cNvSpPr>
            <a:spLocks noGrp="1" noChangeAspect="1"/>
          </p:cNvSpPr>
          <p:nvPr>
            <p:ph type="pic" sz="quarter" idx="44"/>
          </p:nvPr>
        </p:nvSpPr>
        <p:spPr>
          <a:xfrm>
            <a:off x="11129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7" name="Name 1">
            <a:extLst>
              <a:ext uri="{FF2B5EF4-FFF2-40B4-BE49-F238E27FC236}">
                <a16:creationId xmlns:a16="http://schemas.microsoft.com/office/drawing/2014/main" id="{FB00A11F-459A-98FB-66B0-1222171BD164}"/>
              </a:ext>
            </a:extLst>
          </p:cNvPr>
          <p:cNvSpPr>
            <a:spLocks noGrp="1"/>
          </p:cNvSpPr>
          <p:nvPr>
            <p:ph type="body" sz="quarter" idx="45" hasCustomPrompt="1"/>
          </p:nvPr>
        </p:nvSpPr>
        <p:spPr>
          <a:xfrm>
            <a:off x="7010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 name="Title 1">
            <a:extLst>
              <a:ext uri="{FF2B5EF4-FFF2-40B4-BE49-F238E27FC236}">
                <a16:creationId xmlns:a16="http://schemas.microsoft.com/office/drawing/2014/main" id="{66025BE5-0FFD-92F6-A4BA-CB6102BD8E75}"/>
              </a:ext>
            </a:extLst>
          </p:cNvPr>
          <p:cNvSpPr>
            <a:spLocks noGrp="1"/>
          </p:cNvSpPr>
          <p:nvPr>
            <p:ph type="body" sz="quarter" idx="46" hasCustomPrompt="1"/>
          </p:nvPr>
        </p:nvSpPr>
        <p:spPr>
          <a:xfrm>
            <a:off x="7010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Picture 2">
            <a:extLst>
              <a:ext uri="{FF2B5EF4-FFF2-40B4-BE49-F238E27FC236}">
                <a16:creationId xmlns:a16="http://schemas.microsoft.com/office/drawing/2014/main" id="{144C0724-9767-678B-A5C4-93F92C82A294}"/>
              </a:ext>
            </a:extLst>
          </p:cNvPr>
          <p:cNvSpPr>
            <a:spLocks noGrp="1" noChangeAspect="1"/>
          </p:cNvSpPr>
          <p:nvPr>
            <p:ph type="pic" sz="quarter" idx="47"/>
          </p:nvPr>
        </p:nvSpPr>
        <p:spPr>
          <a:xfrm>
            <a:off x="339896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0" name="Name 2">
            <a:extLst>
              <a:ext uri="{FF2B5EF4-FFF2-40B4-BE49-F238E27FC236}">
                <a16:creationId xmlns:a16="http://schemas.microsoft.com/office/drawing/2014/main" id="{8200242F-3C33-4861-1BBB-5205F5F9B02F}"/>
              </a:ext>
            </a:extLst>
          </p:cNvPr>
          <p:cNvSpPr>
            <a:spLocks noGrp="1"/>
          </p:cNvSpPr>
          <p:nvPr>
            <p:ph type="body" sz="quarter" idx="48" hasCustomPrompt="1"/>
          </p:nvPr>
        </p:nvSpPr>
        <p:spPr>
          <a:xfrm>
            <a:off x="298705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1" name="Title 2">
            <a:extLst>
              <a:ext uri="{FF2B5EF4-FFF2-40B4-BE49-F238E27FC236}">
                <a16:creationId xmlns:a16="http://schemas.microsoft.com/office/drawing/2014/main" id="{78E243D4-1A0C-2B5D-0602-EC28F75F2CDF}"/>
              </a:ext>
            </a:extLst>
          </p:cNvPr>
          <p:cNvSpPr>
            <a:spLocks noGrp="1"/>
          </p:cNvSpPr>
          <p:nvPr>
            <p:ph type="body" sz="quarter" idx="49" hasCustomPrompt="1"/>
          </p:nvPr>
        </p:nvSpPr>
        <p:spPr>
          <a:xfrm>
            <a:off x="298705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Picture 3 ">
            <a:extLst>
              <a:ext uri="{FF2B5EF4-FFF2-40B4-BE49-F238E27FC236}">
                <a16:creationId xmlns:a16="http://schemas.microsoft.com/office/drawing/2014/main" id="{25BE96FF-1149-A871-059D-5FC5C5724DE2}"/>
              </a:ext>
            </a:extLst>
          </p:cNvPr>
          <p:cNvSpPr>
            <a:spLocks noGrp="1" noChangeAspect="1"/>
          </p:cNvSpPr>
          <p:nvPr>
            <p:ph type="pic" sz="quarter" idx="50"/>
          </p:nvPr>
        </p:nvSpPr>
        <p:spPr>
          <a:xfrm>
            <a:off x="568493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3" name="Name 3">
            <a:extLst>
              <a:ext uri="{FF2B5EF4-FFF2-40B4-BE49-F238E27FC236}">
                <a16:creationId xmlns:a16="http://schemas.microsoft.com/office/drawing/2014/main" id="{C79E27DB-CB5A-5B10-1D20-382BE231D8B4}"/>
              </a:ext>
            </a:extLst>
          </p:cNvPr>
          <p:cNvSpPr>
            <a:spLocks noGrp="1"/>
          </p:cNvSpPr>
          <p:nvPr>
            <p:ph type="body" sz="quarter" idx="51" hasCustomPrompt="1"/>
          </p:nvPr>
        </p:nvSpPr>
        <p:spPr>
          <a:xfrm>
            <a:off x="527302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itle 3">
            <a:extLst>
              <a:ext uri="{FF2B5EF4-FFF2-40B4-BE49-F238E27FC236}">
                <a16:creationId xmlns:a16="http://schemas.microsoft.com/office/drawing/2014/main" id="{E3168F24-D5E1-A01A-9FE4-02BBEBCAC256}"/>
              </a:ext>
            </a:extLst>
          </p:cNvPr>
          <p:cNvSpPr>
            <a:spLocks noGrp="1"/>
          </p:cNvSpPr>
          <p:nvPr>
            <p:ph type="body" sz="quarter" idx="52" hasCustomPrompt="1"/>
          </p:nvPr>
        </p:nvSpPr>
        <p:spPr>
          <a:xfrm>
            <a:off x="527302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Picture 4">
            <a:extLst>
              <a:ext uri="{FF2B5EF4-FFF2-40B4-BE49-F238E27FC236}">
                <a16:creationId xmlns:a16="http://schemas.microsoft.com/office/drawing/2014/main" id="{C28F1BA1-9C38-C15A-DAF0-7D7D17BF4911}"/>
              </a:ext>
            </a:extLst>
          </p:cNvPr>
          <p:cNvSpPr>
            <a:spLocks noGrp="1" noChangeAspect="1"/>
          </p:cNvSpPr>
          <p:nvPr>
            <p:ph type="pic" sz="quarter" idx="53"/>
          </p:nvPr>
        </p:nvSpPr>
        <p:spPr>
          <a:xfrm>
            <a:off x="797091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6" name="Name 4">
            <a:extLst>
              <a:ext uri="{FF2B5EF4-FFF2-40B4-BE49-F238E27FC236}">
                <a16:creationId xmlns:a16="http://schemas.microsoft.com/office/drawing/2014/main" id="{A736C04C-99C8-5B44-F5FF-04676206CDF7}"/>
              </a:ext>
            </a:extLst>
          </p:cNvPr>
          <p:cNvSpPr>
            <a:spLocks noGrp="1"/>
          </p:cNvSpPr>
          <p:nvPr>
            <p:ph type="body" sz="quarter" idx="54" hasCustomPrompt="1"/>
          </p:nvPr>
        </p:nvSpPr>
        <p:spPr>
          <a:xfrm>
            <a:off x="755900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7" name="Title 4">
            <a:extLst>
              <a:ext uri="{FF2B5EF4-FFF2-40B4-BE49-F238E27FC236}">
                <a16:creationId xmlns:a16="http://schemas.microsoft.com/office/drawing/2014/main" id="{1B6CC2B9-2432-DD61-FFD2-E986BE8E9F35}"/>
              </a:ext>
            </a:extLst>
          </p:cNvPr>
          <p:cNvSpPr>
            <a:spLocks noGrp="1"/>
          </p:cNvSpPr>
          <p:nvPr>
            <p:ph type="body" sz="quarter" idx="55" hasCustomPrompt="1"/>
          </p:nvPr>
        </p:nvSpPr>
        <p:spPr>
          <a:xfrm>
            <a:off x="755900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8" name="Picture 5">
            <a:extLst>
              <a:ext uri="{FF2B5EF4-FFF2-40B4-BE49-F238E27FC236}">
                <a16:creationId xmlns:a16="http://schemas.microsoft.com/office/drawing/2014/main" id="{3A558EAD-D220-0239-69EF-648F93A62478}"/>
              </a:ext>
            </a:extLst>
          </p:cNvPr>
          <p:cNvSpPr>
            <a:spLocks noGrp="1" noChangeAspect="1"/>
          </p:cNvSpPr>
          <p:nvPr>
            <p:ph type="pic" sz="quarter" idx="56"/>
          </p:nvPr>
        </p:nvSpPr>
        <p:spPr>
          <a:xfrm>
            <a:off x="102568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20" name="Name 5">
            <a:extLst>
              <a:ext uri="{FF2B5EF4-FFF2-40B4-BE49-F238E27FC236}">
                <a16:creationId xmlns:a16="http://schemas.microsoft.com/office/drawing/2014/main" id="{007E775B-15B1-5428-C8C9-4B614DEE17D1}"/>
              </a:ext>
            </a:extLst>
          </p:cNvPr>
          <p:cNvSpPr>
            <a:spLocks noGrp="1"/>
          </p:cNvSpPr>
          <p:nvPr>
            <p:ph type="body" sz="quarter" idx="57" hasCustomPrompt="1"/>
          </p:nvPr>
        </p:nvSpPr>
        <p:spPr>
          <a:xfrm>
            <a:off x="98449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1" name="Title 5">
            <a:extLst>
              <a:ext uri="{FF2B5EF4-FFF2-40B4-BE49-F238E27FC236}">
                <a16:creationId xmlns:a16="http://schemas.microsoft.com/office/drawing/2014/main" id="{5A22EC85-7769-2401-038D-634693151760}"/>
              </a:ext>
            </a:extLst>
          </p:cNvPr>
          <p:cNvSpPr>
            <a:spLocks noGrp="1"/>
          </p:cNvSpPr>
          <p:nvPr>
            <p:ph type="body" sz="quarter" idx="58" hasCustomPrompt="1"/>
          </p:nvPr>
        </p:nvSpPr>
        <p:spPr>
          <a:xfrm>
            <a:off x="98449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Tree>
    <p:extLst>
      <p:ext uri="{BB962C8B-B14F-4D97-AF65-F5344CB8AC3E}">
        <p14:creationId xmlns:p14="http://schemas.microsoft.com/office/powerpoint/2010/main" val="4160616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3points L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49721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points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64788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ght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lide Number Placeholder 5">
            <a:extLst>
              <a:ext uri="{FF2B5EF4-FFF2-40B4-BE49-F238E27FC236}">
                <a16:creationId xmlns:a16="http://schemas.microsoft.com/office/drawing/2014/main" id="{0196566A-34C0-2909-1BBA-2F1E01266A07}"/>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47D75A6B-90D9-58CE-7BC7-31C53C19C8F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33C7F88C-022C-DC8C-F4BA-18F89F1E4ADA}"/>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230751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v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8745EE5B-9C14-4DF6-7ECF-3B850514DAA4}"/>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Health title </a:t>
            </a:r>
            <a:br>
              <a:rPr lang="en-US" dirty="0"/>
            </a:br>
            <a:r>
              <a:rPr lang="en-US" dirty="0"/>
              <a:t>Oracle Sans Tab Bold</a:t>
            </a:r>
          </a:p>
        </p:txBody>
      </p:sp>
      <p:sp>
        <p:nvSpPr>
          <p:cNvPr id="8" name="Subhead">
            <a:extLst>
              <a:ext uri="{FF2B5EF4-FFF2-40B4-BE49-F238E27FC236}">
                <a16:creationId xmlns:a16="http://schemas.microsoft.com/office/drawing/2014/main" id="{963CCACE-E1BA-B49E-CFB8-0B77CDCFE79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F8BD25F6-9734-8037-1C67-1A99384E68CA}"/>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754A77E7-2B50-3BBF-5653-BC60AF4CA831}"/>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6" name="Footer Placeholder 5">
            <a:extLst>
              <a:ext uri="{FF2B5EF4-FFF2-40B4-BE49-F238E27FC236}">
                <a16:creationId xmlns:a16="http://schemas.microsoft.com/office/drawing/2014/main" id="{1B6DA0C6-D822-15F6-04DD-B18D3E44619C}"/>
              </a:ext>
            </a:extLst>
          </p:cNvPr>
          <p:cNvSpPr txBox="1">
            <a:spLocks/>
          </p:cNvSpPr>
          <p:nvPr userDrawn="1"/>
        </p:nvSpPr>
        <p:spPr>
          <a:xfrm>
            <a:off x="792538" y="5850115"/>
            <a:ext cx="6845809" cy="885046"/>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tx1"/>
                </a:solidFill>
                <a:effectLst/>
                <a:latin typeface="Oracle Sans Tab" panose="020B0503020204020204" pitchFamily="34" charset="0"/>
                <a:cs typeface="Oracle Sans Tab" panose="020B0503020204020204" pitchFamily="34" charset="0"/>
              </a:rPr>
              <a:t>Some regulatory certifications or registrations to products or services referenced on this website are held by Cerner Corporation. Cerner Corporation is a wholly-owned subsidiary of Oracle. Cerner Corporation is an ONC-certified health IT developer and a registered medical device manufacturer in the United States and other jurisdictions worldwide.</a:t>
            </a:r>
          </a:p>
        </p:txBody>
      </p:sp>
      <p:sp>
        <p:nvSpPr>
          <p:cNvPr id="5" name="Slide Number Placeholder 4">
            <a:extLst>
              <a:ext uri="{FF2B5EF4-FFF2-40B4-BE49-F238E27FC236}">
                <a16:creationId xmlns:a16="http://schemas.microsoft.com/office/drawing/2014/main" id="{7240816A-A8A3-D504-F672-2ACA6ABC217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C7B878C-7245-36C9-328A-025A91624A3E}"/>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92E9260-E0B5-9C63-CE19-3A9F3785B887}"/>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3365A273-093D-DAA1-4CF5-EB5C452E59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B9FBA5DC-EBA8-3759-0EF4-5D00C9CB65F1}"/>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16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233853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 Title/Subtitle">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A8D35-C90D-428D-8E15-6F958679D947}"/>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DBEEF32F-ED74-47E3-D2C3-F1B1AD13F3F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4">
            <a:extLst>
              <a:ext uri="{FF2B5EF4-FFF2-40B4-BE49-F238E27FC236}">
                <a16:creationId xmlns:a16="http://schemas.microsoft.com/office/drawing/2014/main" id="{DFD6C787-D3B4-031A-8D4C-3A19D9BDFA78}"/>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3">
            <a:extLst>
              <a:ext uri="{FF2B5EF4-FFF2-40B4-BE49-F238E27FC236}">
                <a16:creationId xmlns:a16="http://schemas.microsoft.com/office/drawing/2014/main" id="{005CA9E8-9559-78FA-E425-B044F817EEE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120DA5B7-17E8-2CF4-4B51-F677DF6CE73C}"/>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311853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 Title/Subtitle">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1FF06-338B-46FE-B4FE-F72B7ABAED7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756DCC98-315C-61EE-3BD9-275F39B0D5B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5" name="Slide Number Placeholder 7">
            <a:extLst>
              <a:ext uri="{FF2B5EF4-FFF2-40B4-BE49-F238E27FC236}">
                <a16:creationId xmlns:a16="http://schemas.microsoft.com/office/drawing/2014/main" id="{0511B848-5314-5CFA-E302-CF9747E005C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8" name="Footer Placeholder 6">
            <a:extLst>
              <a:ext uri="{FF2B5EF4-FFF2-40B4-BE49-F238E27FC236}">
                <a16:creationId xmlns:a16="http://schemas.microsoft.com/office/drawing/2014/main" id="{68D47112-C304-3F08-B268-4678B795725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4">
            <a:extLst>
              <a:ext uri="{FF2B5EF4-FFF2-40B4-BE49-F238E27FC236}">
                <a16:creationId xmlns:a16="http://schemas.microsoft.com/office/drawing/2014/main" id="{E986AE2C-3C8D-7087-0A03-7B9F6CF293A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636209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ght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514C47"/>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514C47"/>
                </a:solidFill>
                <a:latin typeface="+mn-lt"/>
              </a:defRPr>
            </a:lvl1pPr>
          </a:lstStyle>
          <a:p>
            <a:r>
              <a:rPr lang="en-US"/>
              <a:t>[Date]</a:t>
            </a:r>
            <a:endParaRPr lang="en-US" dirty="0"/>
          </a:p>
        </p:txBody>
      </p:sp>
    </p:spTree>
    <p:extLst>
      <p:ext uri="{BB962C8B-B14F-4D97-AF65-F5344CB8AC3E}">
        <p14:creationId xmlns:p14="http://schemas.microsoft.com/office/powerpoint/2010/main" val="3577567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AEA8A2"/>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515502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ight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D9CD-CDC4-4642-8CDA-7351404FC2D2}"/>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Content">
            <a:extLst>
              <a:ext uri="{FF2B5EF4-FFF2-40B4-BE49-F238E27FC236}">
                <a16:creationId xmlns:a16="http://schemas.microsoft.com/office/drawing/2014/main" id="{B95271D6-CF2C-D8C3-F7FB-D555FC2D9469}"/>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7A59FA82-C146-45DF-AE7B-4B5698706BEA}"/>
              </a:ext>
            </a:extLst>
          </p:cNvPr>
          <p:cNvSpPr>
            <a:spLocks noGrp="1"/>
          </p:cNvSpPr>
          <p:nvPr>
            <p:ph type="sldNum" sz="quarter" idx="17"/>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E2CE12F3-375D-4B05-A71D-DA14DF8ADB8E}"/>
              </a:ext>
            </a:extLst>
          </p:cNvPr>
          <p:cNvSpPr>
            <a:spLocks noGrp="1"/>
          </p:cNvSpPr>
          <p:nvPr>
            <p:ph type="ftr" sz="quarter" idx="16"/>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48C5C278-52DE-4C8A-933B-1109B3282E51}"/>
              </a:ext>
            </a:extLst>
          </p:cNvPr>
          <p:cNvSpPr>
            <a:spLocks noGrp="1"/>
          </p:cNvSpPr>
          <p:nvPr>
            <p:ph type="dt" sz="half" idx="15"/>
          </p:nvPr>
        </p:nvSpPr>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B28271ED-B1CF-9F0D-4AA0-883D80DEDBF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317995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8516-E3E0-4F22-9EB7-1A85E1D3B5A1}"/>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0199"/>
            <a:ext cx="10671175"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657290E2-8EA8-4572-BB48-C18007201785}"/>
              </a:ext>
            </a:extLst>
          </p:cNvPr>
          <p:cNvSpPr>
            <a:spLocks noGrp="1"/>
          </p:cNvSpPr>
          <p:nvPr>
            <p:ph type="sldNum" sz="quarter" idx="17"/>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C1A7F3B8-F794-4AF5-B07B-32A3084A6AB2}"/>
              </a:ext>
            </a:extLst>
          </p:cNvPr>
          <p:cNvSpPr>
            <a:spLocks noGrp="1"/>
          </p:cNvSpPr>
          <p:nvPr>
            <p:ph type="ftr" sz="quarter" idx="16"/>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7A72FE7D-30FF-45E2-9F8B-D073887C33E8}"/>
              </a:ext>
            </a:extLst>
          </p:cNvPr>
          <p:cNvSpPr>
            <a:spLocks noGrp="1"/>
          </p:cNvSpPr>
          <p:nvPr>
            <p:ph type="dt" sz="half" idx="15"/>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580107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ght - Title/Subtitle 2 Column">
    <p:bg>
      <p:bgRef idx="1001">
        <a:schemeClr val="bg2"/>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9740FE-E1B8-466B-970A-4E081BCA3143}"/>
              </a:ext>
            </a:extLst>
          </p:cNvPr>
          <p:cNvSpPr>
            <a:spLocks noGrp="1"/>
          </p:cNvSpPr>
          <p:nvPr>
            <p:ph type="title" hasCustomPrompt="1"/>
          </p:nvPr>
        </p:nvSpPr>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002F888E-0FBB-6617-9462-4201B11F2A44}"/>
              </a:ext>
            </a:extLst>
          </p:cNvPr>
          <p:cNvSpPr>
            <a:spLocks noGrp="1"/>
          </p:cNvSpPr>
          <p:nvPr>
            <p:ph sz="quarter" idx="14"/>
          </p:nvPr>
        </p:nvSpPr>
        <p:spPr>
          <a:xfrm>
            <a:off x="766762" y="1600199"/>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a:extLst>
              <a:ext uri="{FF2B5EF4-FFF2-40B4-BE49-F238E27FC236}">
                <a16:creationId xmlns:a16="http://schemas.microsoft.com/office/drawing/2014/main" id="{C3377C95-3E35-473F-8E81-1FDFBEBC758A}"/>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 name="Content">
            <a:extLst>
              <a:ext uri="{FF2B5EF4-FFF2-40B4-BE49-F238E27FC236}">
                <a16:creationId xmlns:a16="http://schemas.microsoft.com/office/drawing/2014/main" id="{4F57E862-706F-9432-1E5B-C66745958B78}"/>
              </a:ext>
            </a:extLst>
          </p:cNvPr>
          <p:cNvSpPr>
            <a:spLocks noGrp="1"/>
          </p:cNvSpPr>
          <p:nvPr>
            <p:ph sz="quarter" idx="19"/>
          </p:nvPr>
        </p:nvSpPr>
        <p:spPr>
          <a:xfrm>
            <a:off x="6370317" y="1600220"/>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424C32FC-D616-45B7-A051-90859CE92D73}"/>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48F71CDA-982A-476F-ADB7-47031714FD6F}"/>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4B5A409C-CB05-4133-9F5F-1D2097DE34E0}"/>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sp>
        <p:nvSpPr>
          <p:cNvPr id="7" name="Subtitle">
            <a:extLst>
              <a:ext uri="{FF2B5EF4-FFF2-40B4-BE49-F238E27FC236}">
                <a16:creationId xmlns:a16="http://schemas.microsoft.com/office/drawing/2014/main" id="{1C3705B9-F5B6-D7DA-A986-BD252292278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532734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 Title/Subtitle 2 Column">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6E20D12-1316-3177-701A-67F81626368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Subtitle">
            <a:extLst>
              <a:ext uri="{FF2B5EF4-FFF2-40B4-BE49-F238E27FC236}">
                <a16:creationId xmlns:a16="http://schemas.microsoft.com/office/drawing/2014/main" id="{491B9BE2-1C80-DD0F-2348-944405667FA4}"/>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a:extLst>
              <a:ext uri="{FF2B5EF4-FFF2-40B4-BE49-F238E27FC236}">
                <a16:creationId xmlns:a16="http://schemas.microsoft.com/office/drawing/2014/main" id="{1A8D2713-0A2C-B9EC-921A-E43EBB54D7F1}"/>
              </a:ext>
            </a:extLst>
          </p:cNvPr>
          <p:cNvSpPr>
            <a:spLocks noGrp="1"/>
          </p:cNvSpPr>
          <p:nvPr>
            <p:ph sz="quarter" idx="19"/>
          </p:nvPr>
        </p:nvSpPr>
        <p:spPr>
          <a:xfrm>
            <a:off x="6370317" y="1600220"/>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Column Divider">
            <a:extLst>
              <a:ext uri="{FF2B5EF4-FFF2-40B4-BE49-F238E27FC236}">
                <a16:creationId xmlns:a16="http://schemas.microsoft.com/office/drawing/2014/main" id="{EF021091-A040-8AC0-0501-04709D496D73}"/>
              </a:ext>
              <a:ext uri="{C183D7F6-B498-43B3-948B-1728B52AA6E4}">
                <adec:decorative xmlns:adec="http://schemas.microsoft.com/office/drawing/2017/decorative" val="1"/>
              </a:ext>
            </a:extLst>
          </p:cNvPr>
          <p:cNvCxnSpPr>
            <a:cxnSpLocks/>
          </p:cNvCxnSpPr>
          <p:nvPr userDrawn="1"/>
        </p:nvCxnSpPr>
        <p:spPr>
          <a:xfrm>
            <a:off x="6096000"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744055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ight - Title/Subtitle 3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210A-4112-4730-8F81-3CAE5C391FDB}"/>
              </a:ext>
            </a:extLst>
          </p:cNvPr>
          <p:cNvSpPr>
            <a:spLocks noGrp="1"/>
          </p:cNvSpPr>
          <p:nvPr>
            <p:ph type="title" hasCustomPrompt="1"/>
          </p:nvPr>
        </p:nvSpPr>
        <p:spPr/>
        <p:txBody>
          <a:bodyPr/>
          <a:lstStyle>
            <a:lvl1pPr>
              <a:lnSpc>
                <a:spcPct val="100000"/>
              </a:lnSpc>
              <a:defRPr/>
            </a:lvl1pPr>
          </a:lstStyle>
          <a:p>
            <a:r>
              <a:rPr lang="en-US" dirty="0"/>
              <a:t>Title</a:t>
            </a:r>
          </a:p>
        </p:txBody>
      </p:sp>
      <p:sp>
        <p:nvSpPr>
          <p:cNvPr id="11" name="Subtitle">
            <a:extLst>
              <a:ext uri="{FF2B5EF4-FFF2-40B4-BE49-F238E27FC236}">
                <a16:creationId xmlns:a16="http://schemas.microsoft.com/office/drawing/2014/main" id="{AC6B64F9-2DA0-A690-C71E-B99D471B02D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CC34BF80-B5D4-D7B6-8CCA-80AF04A72B45}"/>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a:extLst>
              <a:ext uri="{FF2B5EF4-FFF2-40B4-BE49-F238E27FC236}">
                <a16:creationId xmlns:a16="http://schemas.microsoft.com/office/drawing/2014/main" id="{C0573275-C70D-AE89-EF3D-A7DAC9B01BE7}"/>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2CF00143-3379-1D5D-5D8F-463C800F8EA1}"/>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AD3E0A-0143-42FC-B8B6-EBC1FF990000}"/>
              </a:ext>
            </a:extLst>
          </p:cNvPr>
          <p:cNvSpPr>
            <a:spLocks noGrp="1"/>
          </p:cNvSpPr>
          <p:nvPr>
            <p:ph type="dt" sz="half" idx="17"/>
          </p:nvPr>
        </p:nvSpPr>
        <p:spPr/>
        <p:txBody>
          <a:bodyPr/>
          <a:lstStyle>
            <a:lvl1pPr>
              <a:defRPr>
                <a:solidFill>
                  <a:srgbClr val="514C47"/>
                </a:solidFill>
              </a:defRPr>
            </a:lvl1pPr>
          </a:lstStyle>
          <a:p>
            <a:r>
              <a:rPr lang="en-US"/>
              <a:t>[Date]</a:t>
            </a:r>
            <a:endParaRPr lang="en-US" dirty="0"/>
          </a:p>
        </p:txBody>
      </p:sp>
      <p:sp>
        <p:nvSpPr>
          <p:cNvPr id="7" name="Footer Placeholder 6">
            <a:extLst>
              <a:ext uri="{FF2B5EF4-FFF2-40B4-BE49-F238E27FC236}">
                <a16:creationId xmlns:a16="http://schemas.microsoft.com/office/drawing/2014/main" id="{7D46B54D-91F2-4210-9BEA-3B59824207D9}"/>
              </a:ext>
            </a:extLst>
          </p:cNvPr>
          <p:cNvSpPr>
            <a:spLocks noGrp="1"/>
          </p:cNvSpPr>
          <p:nvPr>
            <p:ph type="ftr" sz="quarter" idx="1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Slide Number Placeholder 7">
            <a:extLst>
              <a:ext uri="{FF2B5EF4-FFF2-40B4-BE49-F238E27FC236}">
                <a16:creationId xmlns:a16="http://schemas.microsoft.com/office/drawing/2014/main" id="{F0900B02-4438-4597-85D3-D93A97B15462}"/>
              </a:ext>
            </a:extLst>
          </p:cNvPr>
          <p:cNvSpPr>
            <a:spLocks noGrp="1"/>
          </p:cNvSpPr>
          <p:nvPr>
            <p:ph type="sldNum" sz="quarter" idx="19"/>
          </p:nvPr>
        </p:nvSpPr>
        <p:spPr/>
        <p:txBody>
          <a:bodyPr/>
          <a:lstStyle>
            <a:lvl1pPr>
              <a:defRPr>
                <a:solidFill>
                  <a:srgbClr val="514C47"/>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2840642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Fusion Suite title</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567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rk - Title/Subtitle 3 Column">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a:extLst>
              <a:ext uri="{FF2B5EF4-FFF2-40B4-BE49-F238E27FC236}">
                <a16:creationId xmlns:a16="http://schemas.microsoft.com/office/drawing/2014/main" id="{EEBF987F-38F4-709F-2C5C-6A33F92ABAC2}"/>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C8007CC0-7806-5000-E1A2-EE5C157D0752}"/>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a:extLst>
              <a:ext uri="{FF2B5EF4-FFF2-40B4-BE49-F238E27FC236}">
                <a16:creationId xmlns:a16="http://schemas.microsoft.com/office/drawing/2014/main" id="{67D5716D-0077-0121-818A-02B0496ECCC9}"/>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3705370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rk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75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ight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514C47"/>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514C47"/>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1" name="Subtitle">
            <a:extLst>
              <a:ext uri="{FF2B5EF4-FFF2-40B4-BE49-F238E27FC236}">
                <a16:creationId xmlns:a16="http://schemas.microsoft.com/office/drawing/2014/main" id="{C9A0F016-4DAC-1E29-77F1-0AE34075820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913024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ight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p:nvPr>
        </p:nvSpPr>
        <p:spPr>
          <a:xfrm>
            <a:off x="8132064" y="0"/>
            <a:ext cx="4059936" cy="6858000"/>
          </a:xfrm>
          <a:solidFill>
            <a:srgbClr val="AEA8A2"/>
          </a:solidFill>
        </p:spPr>
        <p:txBody>
          <a:bodyPr/>
          <a:lstStyle/>
          <a:p>
            <a:r>
              <a:rPr lang="en-US"/>
              <a:t>Click icon to add picture</a:t>
            </a:r>
          </a:p>
        </p:txBody>
      </p:sp>
    </p:spTree>
    <p:extLst>
      <p:ext uri="{BB962C8B-B14F-4D97-AF65-F5344CB8AC3E}">
        <p14:creationId xmlns:p14="http://schemas.microsoft.com/office/powerpoint/2010/main" val="455559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rk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hasCustomPrompt="1"/>
          </p:nvPr>
        </p:nvSpPr>
        <p:spPr>
          <a:xfrm>
            <a:off x="8132064" y="0"/>
            <a:ext cx="4059936" cy="6858000"/>
          </a:xfrm>
          <a:solidFill>
            <a:srgbClr val="AEA8A2"/>
          </a:solidFill>
        </p:spPr>
        <p:txBody>
          <a:bodyPr/>
          <a:lstStyle>
            <a:lvl1pPr algn="ct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722896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ght - Quote with Picture">
    <p:bg>
      <p:bgRef idx="1001">
        <a:schemeClr val="bg2"/>
      </p:bgRef>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72844" y="4983135"/>
            <a:ext cx="6054629"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72844" y="5320728"/>
            <a:ext cx="6054629"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6190524B-9853-A3B5-6016-2D547D457D4C}"/>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7" name="Picture Placeholder 6">
            <a:extLst>
              <a:ext uri="{FF2B5EF4-FFF2-40B4-BE49-F238E27FC236}">
                <a16:creationId xmlns:a16="http://schemas.microsoft.com/office/drawing/2014/main" id="{6145069B-D056-45AF-BC91-ABDBFD0C3D17}"/>
              </a:ext>
            </a:extLst>
          </p:cNvPr>
          <p:cNvSpPr>
            <a:spLocks noGrp="1"/>
          </p:cNvSpPr>
          <p:nvPr>
            <p:ph type="pic" sz="quarter" idx="42" hasCustomPrompt="1"/>
          </p:nvPr>
        </p:nvSpPr>
        <p:spPr>
          <a:xfrm>
            <a:off x="0" y="-2"/>
            <a:ext cx="4876800" cy="6858000"/>
          </a:xfrm>
        </p:spPr>
        <p:txBody>
          <a:bodyPr anchor="ctr" anchorCtr="1"/>
          <a:lstStyle>
            <a:lvl1pP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9" name="Slide Number Placeholder 5">
            <a:extLst>
              <a:ext uri="{FF2B5EF4-FFF2-40B4-BE49-F238E27FC236}">
                <a16:creationId xmlns:a16="http://schemas.microsoft.com/office/drawing/2014/main" id="{6D383948-15D7-7125-EC6C-CB63EC77CA18}"/>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0" name="Footer Placeholder 4">
            <a:extLst>
              <a:ext uri="{FF2B5EF4-FFF2-40B4-BE49-F238E27FC236}">
                <a16:creationId xmlns:a16="http://schemas.microsoft.com/office/drawing/2014/main" id="{FD46CC1D-F4C5-32B1-5BBE-B6CFF28BAB96}"/>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9D38F3F9-78BB-AD8B-F9E3-58010BFE256F}"/>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4" name="Accent mark">
            <a:extLst>
              <a:ext uri="{FF2B5EF4-FFF2-40B4-BE49-F238E27FC236}">
                <a16:creationId xmlns:a16="http://schemas.microsoft.com/office/drawing/2014/main" id="{9693ED60-0244-537F-7CCC-D2E56AF0B93F}"/>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504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rk - Quote with Picture">
    <p:bg>
      <p:bgRef idx="1001">
        <a:schemeClr val="bg2"/>
      </p:bgRef>
    </p:bg>
    <p:spTree>
      <p:nvGrpSpPr>
        <p:cNvPr id="1" name=""/>
        <p:cNvGrpSpPr/>
        <p:nvPr/>
      </p:nvGrpSpPr>
      <p:grpSpPr>
        <a:xfrm>
          <a:off x="0" y="0"/>
          <a:ext cx="0" cy="0"/>
          <a:chOff x="0" y="0"/>
          <a:chExt cx="0" cy="0"/>
        </a:xfrm>
      </p:grpSpPr>
      <p:sp>
        <p:nvSpPr>
          <p:cNvPr id="10" name="Quote">
            <a:extLst>
              <a:ext uri="{FF2B5EF4-FFF2-40B4-BE49-F238E27FC236}">
                <a16:creationId xmlns:a16="http://schemas.microsoft.com/office/drawing/2014/main" id="{04AE5B2A-AF85-83D6-EC24-EFCB6E567112}"/>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85816" y="4983135"/>
            <a:ext cx="6051272"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85816" y="5320728"/>
            <a:ext cx="6051272"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3CB52BCF-4E23-BA44-5C50-AFEA7DFA337E}"/>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5" name="Picture Placeholder 4">
            <a:extLst>
              <a:ext uri="{FF2B5EF4-FFF2-40B4-BE49-F238E27FC236}">
                <a16:creationId xmlns:a16="http://schemas.microsoft.com/office/drawing/2014/main" id="{EF3D1FF3-649D-46E2-9FDF-D1A77643F22A}"/>
              </a:ext>
            </a:extLst>
          </p:cNvPr>
          <p:cNvSpPr>
            <a:spLocks noGrp="1"/>
          </p:cNvSpPr>
          <p:nvPr>
            <p:ph type="pic" sz="quarter" idx="42" hasCustomPrompt="1"/>
          </p:nvPr>
        </p:nvSpPr>
        <p:spPr>
          <a:xfrm>
            <a:off x="0" y="0"/>
            <a:ext cx="4876800" cy="6858000"/>
          </a:xfrm>
        </p:spPr>
        <p:txBody>
          <a:bodyPr anchor="ctr" anchorCtr="1"/>
          <a:lstStyle>
            <a:lvl1pPr marL="0" marR="0" indent="0" algn="l" defTabSz="914400" rtl="0" eaLnBrk="1" fontAlgn="auto" latinLnBrk="0" hangingPunct="1">
              <a:lnSpc>
                <a:spcPct val="95000"/>
              </a:lnSpc>
              <a:spcBef>
                <a:spcPts val="600"/>
              </a:spcBef>
              <a:spcAft>
                <a:spcPts val="0"/>
              </a:spcAft>
              <a:buClrTx/>
              <a:buSzTx/>
              <a:buFont typeface="System Font Regular"/>
              <a:buNone/>
              <a:tabLst/>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8" name="Slide Number Placeholder 7">
            <a:extLst>
              <a:ext uri="{FF2B5EF4-FFF2-40B4-BE49-F238E27FC236}">
                <a16:creationId xmlns:a16="http://schemas.microsoft.com/office/drawing/2014/main" id="{74012F76-56F8-02E5-D4BF-72EE9E58CDB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DC697D7-91D3-03A4-C4DD-83F24262397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4">
            <a:extLst>
              <a:ext uri="{FF2B5EF4-FFF2-40B4-BE49-F238E27FC236}">
                <a16:creationId xmlns:a16="http://schemas.microsoft.com/office/drawing/2014/main" id="{18E33BA5-8373-D6D1-7F87-133CF184972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4" name="Accent mark">
            <a:extLst>
              <a:ext uri="{FF2B5EF4-FFF2-40B4-BE49-F238E27FC236}">
                <a16:creationId xmlns:a16="http://schemas.microsoft.com/office/drawing/2014/main" id="{99B99AF4-E9E4-23D9-4E0C-A8017ECCDA64}"/>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679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Rail - Light">
    <p:bg>
      <p:bgRef idx="1001">
        <a:schemeClr val="bg2"/>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B705EA2-F116-883A-32A5-62C3C550DC70}"/>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517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Rail - Dark">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25BA6-E661-F94B-6FD6-217579854D3C}"/>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solidFill>
                  <a:schemeClr val="tx1"/>
                </a:solidFill>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912021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Illustration_Light">
    <p:bg>
      <p:bgRef idx="1001">
        <a:schemeClr val="bg2"/>
      </p:bgRef>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0A7166-96D6-457B-8CE6-21491B0153C5}"/>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2F837A2F-4A14-0DC4-608A-F65C24823266}"/>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pic>
        <p:nvPicPr>
          <p:cNvPr id="2" name="OTag">
            <a:extLst>
              <a:ext uri="{FF2B5EF4-FFF2-40B4-BE49-F238E27FC236}">
                <a16:creationId xmlns:a16="http://schemas.microsoft.com/office/drawing/2014/main" id="{01697E3B-EC33-E29C-6BC1-AB748D6E2D6C}"/>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4" name="Text Placeholder 21">
            <a:extLst>
              <a:ext uri="{FF2B5EF4-FFF2-40B4-BE49-F238E27FC236}">
                <a16:creationId xmlns:a16="http://schemas.microsoft.com/office/drawing/2014/main" id="{91B7B17D-763D-5F99-0CC2-80B2CC63E130}"/>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7" name="Text Placeholder 19">
            <a:extLst>
              <a:ext uri="{FF2B5EF4-FFF2-40B4-BE49-F238E27FC236}">
                <a16:creationId xmlns:a16="http://schemas.microsoft.com/office/drawing/2014/main" id="{F95C4F20-D940-4F84-4840-DD649575E2CD}"/>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5" name="Text Placeholder 21">
            <a:extLst>
              <a:ext uri="{FF2B5EF4-FFF2-40B4-BE49-F238E27FC236}">
                <a16:creationId xmlns:a16="http://schemas.microsoft.com/office/drawing/2014/main" id="{5DE24B9A-F5B4-C415-A25C-25FE02976EEF}"/>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9" name="Text Placeholder 19">
            <a:extLst>
              <a:ext uri="{FF2B5EF4-FFF2-40B4-BE49-F238E27FC236}">
                <a16:creationId xmlns:a16="http://schemas.microsoft.com/office/drawing/2014/main" id="{E725E68E-222F-2174-3EDA-49279B3A0D6A}"/>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6" name="Text Placeholder 21">
            <a:extLst>
              <a:ext uri="{FF2B5EF4-FFF2-40B4-BE49-F238E27FC236}">
                <a16:creationId xmlns:a16="http://schemas.microsoft.com/office/drawing/2014/main" id="{2080E49F-0C27-1D0D-3ADD-B37ABD6F37FA}"/>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85BD9371-1A26-2813-D974-5AAA802C8FF9}"/>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30" name="Slide Number Placeholder 29">
            <a:extLst>
              <a:ext uri="{FF2B5EF4-FFF2-40B4-BE49-F238E27FC236}">
                <a16:creationId xmlns:a16="http://schemas.microsoft.com/office/drawing/2014/main" id="{84B479B2-1CF2-3499-ECF3-B456AF825229}"/>
              </a:ext>
            </a:extLst>
          </p:cNvPr>
          <p:cNvSpPr>
            <a:spLocks noGrp="1"/>
          </p:cNvSpPr>
          <p:nvPr>
            <p:ph type="sldNum" sz="quarter" idx="49"/>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29" name="Footer Placeholder 28">
            <a:extLst>
              <a:ext uri="{FF2B5EF4-FFF2-40B4-BE49-F238E27FC236}">
                <a16:creationId xmlns:a16="http://schemas.microsoft.com/office/drawing/2014/main" id="{F4CBE579-E608-75DC-9C4F-2B4569EB979D}"/>
              </a:ext>
            </a:extLst>
          </p:cNvPr>
          <p:cNvSpPr>
            <a:spLocks noGrp="1"/>
          </p:cNvSpPr>
          <p:nvPr>
            <p:ph type="ftr" sz="quarter" idx="4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1" name="Date Placeholder 20">
            <a:extLst>
              <a:ext uri="{FF2B5EF4-FFF2-40B4-BE49-F238E27FC236}">
                <a16:creationId xmlns:a16="http://schemas.microsoft.com/office/drawing/2014/main" id="{CD50F9B7-8433-E425-D45B-A564BF8DDC50}"/>
              </a:ext>
            </a:extLst>
          </p:cNvPr>
          <p:cNvSpPr>
            <a:spLocks noGrp="1"/>
          </p:cNvSpPr>
          <p:nvPr>
            <p:ph type="dt" sz="half" idx="47"/>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57840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v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274040B-F0B7-0500-24CB-E40A3880817B}"/>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SCM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BB696622-2058-4C4E-FECA-34F1F6C4A20D}"/>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08AD1B2D-5265-AF61-4278-C58493F3B2D3}"/>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2BC9F5FB-2E6C-6C9C-FB33-0771B5305E3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8AE499B-EBAD-FB38-949F-59147DB0EA0A}"/>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AB17156-07C5-6698-A84A-64A1E6FB711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9AF2F7B-85CD-E771-2A37-0C490AADFAA0}"/>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88D7C3F2-D177-BD40-948A-A0EF229EC1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968E1C2E-E87B-195A-71AA-AC8BE8FEC015}"/>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953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Illustration_Dark">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AAD36B-6012-46AE-9059-48412FF4F4CE}"/>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3" name="Subtitle">
            <a:extLst>
              <a:ext uri="{FF2B5EF4-FFF2-40B4-BE49-F238E27FC236}">
                <a16:creationId xmlns:a16="http://schemas.microsoft.com/office/drawing/2014/main" id="{2F0BE92C-B4B2-428B-05A0-35A0A1E50208}"/>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7" name="Text Placeholder 21">
            <a:extLst>
              <a:ext uri="{FF2B5EF4-FFF2-40B4-BE49-F238E27FC236}">
                <a16:creationId xmlns:a16="http://schemas.microsoft.com/office/drawing/2014/main" id="{D94B5212-F918-DF01-5172-A319C17449A7}"/>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3FE2B7B3-F269-EFB7-7B21-A67456B5D4CB}"/>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9" name="Text Placeholder 21">
            <a:extLst>
              <a:ext uri="{FF2B5EF4-FFF2-40B4-BE49-F238E27FC236}">
                <a16:creationId xmlns:a16="http://schemas.microsoft.com/office/drawing/2014/main" id="{BCEC7A68-80D1-7F0E-65E6-F442ED207687}"/>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19">
            <a:extLst>
              <a:ext uri="{FF2B5EF4-FFF2-40B4-BE49-F238E27FC236}">
                <a16:creationId xmlns:a16="http://schemas.microsoft.com/office/drawing/2014/main" id="{D61461B8-CD09-2000-05E6-9B3BC9D25CD5}"/>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1" name="Text Placeholder 21">
            <a:extLst>
              <a:ext uri="{FF2B5EF4-FFF2-40B4-BE49-F238E27FC236}">
                <a16:creationId xmlns:a16="http://schemas.microsoft.com/office/drawing/2014/main" id="{A3E124E7-38A2-4149-5708-BE9F62CFA604}"/>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2" name="Text Placeholder 19">
            <a:extLst>
              <a:ext uri="{FF2B5EF4-FFF2-40B4-BE49-F238E27FC236}">
                <a16:creationId xmlns:a16="http://schemas.microsoft.com/office/drawing/2014/main" id="{4FBE4EEC-B947-E852-0B29-987839C3A3D6}"/>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bg1"/>
                </a:solidFill>
                <a:latin typeface="Oracle Sans Tab Light" panose="020B0403020204020204" pitchFamily="34" charset="0"/>
                <a:cs typeface="Oracle Sans Tab Light" panose="020B0403020204020204" pitchFamily="34" charset="0"/>
              </a:defRPr>
            </a:lvl1pPr>
          </a:lstStyle>
          <a:p>
            <a:r>
              <a:rPr lang="en-US" dirty="0"/>
              <a:t>Click to add photo or illustration</a:t>
            </a:r>
          </a:p>
          <a:p>
            <a:endParaRPr lang="en-US" dirty="0"/>
          </a:p>
        </p:txBody>
      </p:sp>
      <p:pic>
        <p:nvPicPr>
          <p:cNvPr id="2" name="OTag">
            <a:extLst>
              <a:ext uri="{FF2B5EF4-FFF2-40B4-BE49-F238E27FC236}">
                <a16:creationId xmlns:a16="http://schemas.microsoft.com/office/drawing/2014/main" id="{E2D47D66-0673-9FA9-7073-BF64CD36609E}"/>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 name="Slide Number Placeholder 7">
            <a:extLst>
              <a:ext uri="{FF2B5EF4-FFF2-40B4-BE49-F238E27FC236}">
                <a16:creationId xmlns:a16="http://schemas.microsoft.com/office/drawing/2014/main" id="{8AC454DE-00F0-4427-48D5-1DC459110090}"/>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28FED12C-599D-4CB3-E602-5CD82B6F039D}"/>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61F25286-7A1D-EBA0-D474-81129CEE733D}"/>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090114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ght - 3 Icons, Subhead and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C0DC-6C36-4AC7-90FE-9BE28E17F1B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Picture Placeholder 2">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905836"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Text Placeholder 21">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Text Placeholder 21">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5" name="Straight Connector 4">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2" name="Picture Placeholder 2">
            <a:extLst>
              <a:ext uri="{FF2B5EF4-FFF2-40B4-BE49-F238E27FC236}">
                <a16:creationId xmlns:a16="http://schemas.microsoft.com/office/drawing/2014/main" id="{00545EAB-02F2-4D35-839F-11095FE3779B}"/>
              </a:ext>
            </a:extLst>
          </p:cNvPr>
          <p:cNvSpPr>
            <a:spLocks noGrp="1" noChangeAspect="1"/>
          </p:cNvSpPr>
          <p:nvPr>
            <p:ph type="pic" sz="quarter" idx="33" hasCustomPrompt="1"/>
          </p:nvPr>
        </p:nvSpPr>
        <p:spPr>
          <a:xfrm>
            <a:off x="4797315"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3" name="Text Placeholder 21">
            <a:extLst>
              <a:ext uri="{FF2B5EF4-FFF2-40B4-BE49-F238E27FC236}">
                <a16:creationId xmlns:a16="http://schemas.microsoft.com/office/drawing/2014/main" id="{C85CBC82-72D6-46B3-9B52-627E5BC2BC55}"/>
              </a:ext>
            </a:extLst>
          </p:cNvPr>
          <p:cNvSpPr>
            <a:spLocks noGrp="1"/>
          </p:cNvSpPr>
          <p:nvPr>
            <p:ph type="body" sz="quarter" idx="34"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9" name="Text Placeholder 21">
            <a:extLst>
              <a:ext uri="{FF2B5EF4-FFF2-40B4-BE49-F238E27FC236}">
                <a16:creationId xmlns:a16="http://schemas.microsoft.com/office/drawing/2014/main" id="{0FA9D0FA-EA15-4919-BEB9-4C5EE9D8CDFF}"/>
              </a:ext>
            </a:extLst>
          </p:cNvPr>
          <p:cNvSpPr>
            <a:spLocks noGrp="1"/>
          </p:cNvSpPr>
          <p:nvPr>
            <p:ph type="body" sz="quarter" idx="35"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8" name="Straight Connector 27">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0" name="Picture Placeholder 2">
            <a:extLst>
              <a:ext uri="{FF2B5EF4-FFF2-40B4-BE49-F238E27FC236}">
                <a16:creationId xmlns:a16="http://schemas.microsoft.com/office/drawing/2014/main" id="{7E0E7E15-3D7B-4123-8321-B073C59133A1}"/>
              </a:ext>
            </a:extLst>
          </p:cNvPr>
          <p:cNvSpPr>
            <a:spLocks noGrp="1" noChangeAspect="1"/>
          </p:cNvSpPr>
          <p:nvPr>
            <p:ph type="pic" sz="quarter" idx="36" hasCustomPrompt="1"/>
          </p:nvPr>
        </p:nvSpPr>
        <p:spPr>
          <a:xfrm>
            <a:off x="8645868"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1" name="Text Placeholder 21">
            <a:extLst>
              <a:ext uri="{FF2B5EF4-FFF2-40B4-BE49-F238E27FC236}">
                <a16:creationId xmlns:a16="http://schemas.microsoft.com/office/drawing/2014/main" id="{8C820BCB-F093-47C5-A402-60E80288139D}"/>
              </a:ext>
            </a:extLst>
          </p:cNvPr>
          <p:cNvSpPr>
            <a:spLocks noGrp="1"/>
          </p:cNvSpPr>
          <p:nvPr>
            <p:ph type="body" sz="quarter" idx="37"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2" name="Text Placeholder 21">
            <a:extLst>
              <a:ext uri="{FF2B5EF4-FFF2-40B4-BE49-F238E27FC236}">
                <a16:creationId xmlns:a16="http://schemas.microsoft.com/office/drawing/2014/main" id="{F1AF7868-3C5C-49BB-8190-B4107C4DC70C}"/>
              </a:ext>
            </a:extLst>
          </p:cNvPr>
          <p:cNvSpPr>
            <a:spLocks noGrp="1"/>
          </p:cNvSpPr>
          <p:nvPr>
            <p:ph type="body" sz="quarter" idx="38"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sp>
        <p:nvSpPr>
          <p:cNvPr id="9" name="Footer Placeholder 8">
            <a:extLst>
              <a:ext uri="{FF2B5EF4-FFF2-40B4-BE49-F238E27FC236}">
                <a16:creationId xmlns:a16="http://schemas.microsoft.com/office/drawing/2014/main" id="{F59CF6BC-7A2F-38D3-C1EA-BEA6C37D79F5}"/>
              </a:ext>
            </a:extLst>
          </p:cNvPr>
          <p:cNvSpPr>
            <a:spLocks noGrp="1"/>
          </p:cNvSpPr>
          <p:nvPr>
            <p:ph type="ftr" sz="quarter" idx="40"/>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Slide Number Placeholder 9">
            <a:extLst>
              <a:ext uri="{FF2B5EF4-FFF2-40B4-BE49-F238E27FC236}">
                <a16:creationId xmlns:a16="http://schemas.microsoft.com/office/drawing/2014/main" id="{2E05EDD9-0672-4EB4-1B16-92CEDEB1EFE7}"/>
              </a:ext>
            </a:extLst>
          </p:cNvPr>
          <p:cNvSpPr>
            <a:spLocks noGrp="1"/>
          </p:cNvSpPr>
          <p:nvPr>
            <p:ph type="sldNum" sz="quarter" idx="41"/>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7B180CC4-74E6-A0D5-4CC7-34ABAEAABDF5}"/>
              </a:ext>
            </a:extLst>
          </p:cNvPr>
          <p:cNvSpPr>
            <a:spLocks noGrp="1"/>
          </p:cNvSpPr>
          <p:nvPr>
            <p:ph type="dt" sz="half" idx="39"/>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66360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 - 3 Icons, Subhead and text">
    <p:bg>
      <p:bgRef idx="1001">
        <a:schemeClr val="bg2"/>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8B48DD-4D54-4AC7-8AB9-59BEB3B7003A}"/>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8" name="Picture Placeholder 2">
            <a:extLst>
              <a:ext uri="{FF2B5EF4-FFF2-40B4-BE49-F238E27FC236}">
                <a16:creationId xmlns:a16="http://schemas.microsoft.com/office/drawing/2014/main" id="{6A71FCB8-1058-4D1C-AED7-FAA7D744D71E}"/>
              </a:ext>
            </a:extLst>
          </p:cNvPr>
          <p:cNvSpPr>
            <a:spLocks noGrp="1" noChangeAspect="1"/>
          </p:cNvSpPr>
          <p:nvPr>
            <p:ph type="pic" sz="quarter" idx="26" hasCustomPrompt="1"/>
          </p:nvPr>
        </p:nvSpPr>
        <p:spPr>
          <a:xfrm>
            <a:off x="897834" y="1903921"/>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Text Placeholder 21">
            <a:extLst>
              <a:ext uri="{FF2B5EF4-FFF2-40B4-BE49-F238E27FC236}">
                <a16:creationId xmlns:a16="http://schemas.microsoft.com/office/drawing/2014/main" id="{86408202-D3B4-402D-BC69-53C3509E8A7B}"/>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21">
            <a:extLst>
              <a:ext uri="{FF2B5EF4-FFF2-40B4-BE49-F238E27FC236}">
                <a16:creationId xmlns:a16="http://schemas.microsoft.com/office/drawing/2014/main" id="{5CF397F4-2EE2-483E-8C39-8DB6BD107811}"/>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2" name="Straight Connector 21">
            <a:extLst>
              <a:ext uri="{FF2B5EF4-FFF2-40B4-BE49-F238E27FC236}">
                <a16:creationId xmlns:a16="http://schemas.microsoft.com/office/drawing/2014/main" id="{1208D043-EF97-4765-9F13-A77BC3793B55}"/>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84092946-3931-41BA-A9C4-E37BA2482561}"/>
              </a:ext>
            </a:extLst>
          </p:cNvPr>
          <p:cNvSpPr>
            <a:spLocks noGrp="1" noChangeAspect="1"/>
          </p:cNvSpPr>
          <p:nvPr>
            <p:ph type="pic" sz="quarter" idx="36" hasCustomPrompt="1"/>
          </p:nvPr>
        </p:nvSpPr>
        <p:spPr>
          <a:xfrm>
            <a:off x="4757260"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9" name="Text Placeholder 21">
            <a:extLst>
              <a:ext uri="{FF2B5EF4-FFF2-40B4-BE49-F238E27FC236}">
                <a16:creationId xmlns:a16="http://schemas.microsoft.com/office/drawing/2014/main" id="{7A2A35E2-8BA7-45B3-B02C-B531B503587A}"/>
              </a:ext>
            </a:extLst>
          </p:cNvPr>
          <p:cNvSpPr>
            <a:spLocks noGrp="1"/>
          </p:cNvSpPr>
          <p:nvPr>
            <p:ph type="body" sz="quarter" idx="37"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0" name="Text Placeholder 21">
            <a:extLst>
              <a:ext uri="{FF2B5EF4-FFF2-40B4-BE49-F238E27FC236}">
                <a16:creationId xmlns:a16="http://schemas.microsoft.com/office/drawing/2014/main" id="{B0D928C5-7B1B-4A74-A1EB-B0C408189CAC}"/>
              </a:ext>
            </a:extLst>
          </p:cNvPr>
          <p:cNvSpPr>
            <a:spLocks noGrp="1"/>
          </p:cNvSpPr>
          <p:nvPr>
            <p:ph type="body" sz="quarter" idx="38"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31" name="Straight Connector 30">
            <a:extLst>
              <a:ext uri="{FF2B5EF4-FFF2-40B4-BE49-F238E27FC236}">
                <a16:creationId xmlns:a16="http://schemas.microsoft.com/office/drawing/2014/main" id="{0207CEA5-E0D9-46EA-99DE-2685FB0C8C09}"/>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2" name="Picture Placeholder 2">
            <a:extLst>
              <a:ext uri="{FF2B5EF4-FFF2-40B4-BE49-F238E27FC236}">
                <a16:creationId xmlns:a16="http://schemas.microsoft.com/office/drawing/2014/main" id="{E9839675-3836-4943-9E7E-492470598773}"/>
              </a:ext>
            </a:extLst>
          </p:cNvPr>
          <p:cNvSpPr>
            <a:spLocks noGrp="1" noChangeAspect="1"/>
          </p:cNvSpPr>
          <p:nvPr>
            <p:ph type="pic" sz="quarter" idx="39" hasCustomPrompt="1"/>
          </p:nvPr>
        </p:nvSpPr>
        <p:spPr>
          <a:xfrm>
            <a:off x="8616787" y="192880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3" name="Text Placeholder 21">
            <a:extLst>
              <a:ext uri="{FF2B5EF4-FFF2-40B4-BE49-F238E27FC236}">
                <a16:creationId xmlns:a16="http://schemas.microsoft.com/office/drawing/2014/main" id="{987833E9-276C-4353-BF31-4FC33134EEAE}"/>
              </a:ext>
            </a:extLst>
          </p:cNvPr>
          <p:cNvSpPr>
            <a:spLocks noGrp="1"/>
          </p:cNvSpPr>
          <p:nvPr>
            <p:ph type="body" sz="quarter" idx="40"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4" name="Text Placeholder 21">
            <a:extLst>
              <a:ext uri="{FF2B5EF4-FFF2-40B4-BE49-F238E27FC236}">
                <a16:creationId xmlns:a16="http://schemas.microsoft.com/office/drawing/2014/main" id="{4565DAAC-922E-4C75-A762-C6B54070F7DC}"/>
              </a:ext>
            </a:extLst>
          </p:cNvPr>
          <p:cNvSpPr>
            <a:spLocks noGrp="1"/>
          </p:cNvSpPr>
          <p:nvPr>
            <p:ph type="body" sz="quarter" idx="41"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in.</a:t>
            </a:r>
            <a:endParaRPr lang="en-US" dirty="0"/>
          </a:p>
        </p:txBody>
      </p:sp>
      <p:sp>
        <p:nvSpPr>
          <p:cNvPr id="11" name="Slide Number Placeholder 10">
            <a:extLst>
              <a:ext uri="{FF2B5EF4-FFF2-40B4-BE49-F238E27FC236}">
                <a16:creationId xmlns:a16="http://schemas.microsoft.com/office/drawing/2014/main" id="{B35F74D1-A7D7-71F7-1C83-85B91CC54A17}"/>
              </a:ext>
            </a:extLst>
          </p:cNvPr>
          <p:cNvSpPr>
            <a:spLocks noGrp="1"/>
          </p:cNvSpPr>
          <p:nvPr>
            <p:ph type="sldNum" sz="quarter" idx="44"/>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9">
            <a:extLst>
              <a:ext uri="{FF2B5EF4-FFF2-40B4-BE49-F238E27FC236}">
                <a16:creationId xmlns:a16="http://schemas.microsoft.com/office/drawing/2014/main" id="{AB744A76-3388-A794-015D-56031177D79D}"/>
              </a:ext>
            </a:extLst>
          </p:cNvPr>
          <p:cNvSpPr>
            <a:spLocks noGrp="1"/>
          </p:cNvSpPr>
          <p:nvPr>
            <p:ph type="ftr" sz="quarter" idx="43"/>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8">
            <a:extLst>
              <a:ext uri="{FF2B5EF4-FFF2-40B4-BE49-F238E27FC236}">
                <a16:creationId xmlns:a16="http://schemas.microsoft.com/office/drawing/2014/main" id="{064EFACD-32BB-A724-F5A6-DF8C6A5C3279}"/>
              </a:ext>
            </a:extLst>
          </p:cNvPr>
          <p:cNvSpPr>
            <a:spLocks noGrp="1"/>
          </p:cNvSpPr>
          <p:nvPr>
            <p:ph type="dt" sz="half" idx="42"/>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39087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ght - 4 Icons, Subhead and text">
    <p:bg>
      <p:bgRef idx="1001">
        <a:schemeClr val="bg2"/>
      </p:bgRef>
    </p:bg>
    <p:spTree>
      <p:nvGrpSpPr>
        <p:cNvPr id="1" name=""/>
        <p:cNvGrpSpPr/>
        <p:nvPr/>
      </p:nvGrpSpPr>
      <p:grpSpPr>
        <a:xfrm>
          <a:off x="0" y="0"/>
          <a:ext cx="0" cy="0"/>
          <a:chOff x="0" y="0"/>
          <a:chExt cx="0" cy="0"/>
        </a:xfrm>
      </p:grpSpPr>
      <p:sp>
        <p:nvSpPr>
          <p:cNvPr id="3" name="Icon 1">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Column 1 Header">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Column 1 body">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5" name="Divider 1">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7" name="Icon 2">
            <a:extLst>
              <a:ext uri="{FF2B5EF4-FFF2-40B4-BE49-F238E27FC236}">
                <a16:creationId xmlns:a16="http://schemas.microsoft.com/office/drawing/2014/main" id="{452D8958-2BA3-E8C4-A349-9B8D38EFEEBE}"/>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8" name="Column 2 header">
            <a:extLst>
              <a:ext uri="{FF2B5EF4-FFF2-40B4-BE49-F238E27FC236}">
                <a16:creationId xmlns:a16="http://schemas.microsoft.com/office/drawing/2014/main" id="{F38723C6-3426-0DED-BB4F-97CEC3A55F6D}"/>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9" name="Column 2 body">
            <a:extLst>
              <a:ext uri="{FF2B5EF4-FFF2-40B4-BE49-F238E27FC236}">
                <a16:creationId xmlns:a16="http://schemas.microsoft.com/office/drawing/2014/main" id="{C5BD3347-4E6D-B757-FB79-D3160FB48D0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0" name="Icon 3">
            <a:extLst>
              <a:ext uri="{FF2B5EF4-FFF2-40B4-BE49-F238E27FC236}">
                <a16:creationId xmlns:a16="http://schemas.microsoft.com/office/drawing/2014/main" id="{0B8706A7-4339-AEA7-3538-6B11C9DE888F}"/>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1" name="Column 3 header">
            <a:extLst>
              <a:ext uri="{FF2B5EF4-FFF2-40B4-BE49-F238E27FC236}">
                <a16:creationId xmlns:a16="http://schemas.microsoft.com/office/drawing/2014/main" id="{7FFC3A72-CD29-1771-F4D6-1FE24E237316}"/>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2" name="Column 3 body">
            <a:extLst>
              <a:ext uri="{FF2B5EF4-FFF2-40B4-BE49-F238E27FC236}">
                <a16:creationId xmlns:a16="http://schemas.microsoft.com/office/drawing/2014/main" id="{3BE75DAD-03B8-A35F-313E-9021E9625E97}"/>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6" name="Divider 3">
            <a:extLst>
              <a:ext uri="{FF2B5EF4-FFF2-40B4-BE49-F238E27FC236}">
                <a16:creationId xmlns:a16="http://schemas.microsoft.com/office/drawing/2014/main" id="{2A95C0C8-A9EF-0101-ADC4-0B4752129264}"/>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3" name="Icon 4">
            <a:extLst>
              <a:ext uri="{FF2B5EF4-FFF2-40B4-BE49-F238E27FC236}">
                <a16:creationId xmlns:a16="http://schemas.microsoft.com/office/drawing/2014/main" id="{A564445D-3622-F94F-5F5B-64E25C182894}"/>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4" name="Column 4 header">
            <a:extLst>
              <a:ext uri="{FF2B5EF4-FFF2-40B4-BE49-F238E27FC236}">
                <a16:creationId xmlns:a16="http://schemas.microsoft.com/office/drawing/2014/main" id="{D73D98F3-F032-F349-D6FF-9956A80B2C0C}"/>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5" name="Column 4 body">
            <a:extLst>
              <a:ext uri="{FF2B5EF4-FFF2-40B4-BE49-F238E27FC236}">
                <a16:creationId xmlns:a16="http://schemas.microsoft.com/office/drawing/2014/main" id="{E7F065D2-DFCA-69F0-EFCE-5436B4BBA960}"/>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10" name="Slide Number Placeholder 9">
            <a:extLst>
              <a:ext uri="{FF2B5EF4-FFF2-40B4-BE49-F238E27FC236}">
                <a16:creationId xmlns:a16="http://schemas.microsoft.com/office/drawing/2014/main" id="{3A79F2A5-B307-E6C2-A0A7-C9D34E2F7467}"/>
              </a:ext>
            </a:extLst>
          </p:cNvPr>
          <p:cNvSpPr>
            <a:spLocks noGrp="1"/>
          </p:cNvSpPr>
          <p:nvPr>
            <p:ph type="sldNum" sz="quarter" idx="53"/>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670E38B5-BB46-6801-B170-496504D1B9E3}"/>
              </a:ext>
            </a:extLst>
          </p:cNvPr>
          <p:cNvSpPr>
            <a:spLocks noGrp="1"/>
          </p:cNvSpPr>
          <p:nvPr>
            <p:ph type="dt" sz="half" idx="51"/>
          </p:nvPr>
        </p:nvSpPr>
        <p:spPr/>
        <p:txBody>
          <a:bodyPr/>
          <a:lstStyle>
            <a:lvl1pPr>
              <a:defRPr>
                <a:solidFill>
                  <a:srgbClr val="514C47"/>
                </a:solidFill>
              </a:defRPr>
            </a:lvl1pPr>
          </a:lstStyle>
          <a:p>
            <a:r>
              <a:rPr lang="en-US"/>
              <a:t>[Date]</a:t>
            </a:r>
            <a:endParaRPr lang="en-US" dirty="0"/>
          </a:p>
        </p:txBody>
      </p:sp>
      <p:sp>
        <p:nvSpPr>
          <p:cNvPr id="9" name="Footer Placeholder 8">
            <a:extLst>
              <a:ext uri="{FF2B5EF4-FFF2-40B4-BE49-F238E27FC236}">
                <a16:creationId xmlns:a16="http://schemas.microsoft.com/office/drawing/2014/main" id="{C810DC55-90E5-32A0-7237-3A10A7B16970}"/>
              </a:ext>
            </a:extLst>
          </p:cNvPr>
          <p:cNvSpPr>
            <a:spLocks noGrp="1"/>
          </p:cNvSpPr>
          <p:nvPr>
            <p:ph type="ftr" sz="quarter" idx="52"/>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Title 7">
            <a:extLst>
              <a:ext uri="{FF2B5EF4-FFF2-40B4-BE49-F238E27FC236}">
                <a16:creationId xmlns:a16="http://schemas.microsoft.com/office/drawing/2014/main" id="{78F3D588-E944-9CCD-F934-4D109B5905DB}"/>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60833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 - 4 Icons, Subhead and text">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FE990-B651-C3E7-8034-84F4271BB4CF}"/>
              </a:ext>
            </a:extLst>
          </p:cNvPr>
          <p:cNvSpPr>
            <a:spLocks noGrp="1"/>
          </p:cNvSpPr>
          <p:nvPr>
            <p:ph type="dt" sz="half" idx="51"/>
          </p:nvPr>
        </p:nvSpPr>
        <p:spPr/>
        <p:txBody>
          <a:bodyPr/>
          <a:lstStyle>
            <a:lvl1pPr>
              <a:defRPr>
                <a:solidFill>
                  <a:srgbClr val="AEA8A2"/>
                </a:solidFill>
              </a:defRPr>
            </a:lvl1pPr>
          </a:lstStyle>
          <a:p>
            <a:r>
              <a:rPr lang="en-US"/>
              <a:t>[Date]</a:t>
            </a:r>
            <a:endParaRPr lang="en-US" dirty="0"/>
          </a:p>
        </p:txBody>
      </p:sp>
      <p:sp>
        <p:nvSpPr>
          <p:cNvPr id="4" name="Footer Placeholder 3">
            <a:extLst>
              <a:ext uri="{FF2B5EF4-FFF2-40B4-BE49-F238E27FC236}">
                <a16:creationId xmlns:a16="http://schemas.microsoft.com/office/drawing/2014/main" id="{CC0667AA-D964-7DEA-B216-0851D801CFAB}"/>
              </a:ext>
            </a:extLst>
          </p:cNvPr>
          <p:cNvSpPr>
            <a:spLocks noGrp="1"/>
          </p:cNvSpPr>
          <p:nvPr>
            <p:ph type="ftr" sz="quarter" idx="52"/>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Slide Number Placeholder 5">
            <a:extLst>
              <a:ext uri="{FF2B5EF4-FFF2-40B4-BE49-F238E27FC236}">
                <a16:creationId xmlns:a16="http://schemas.microsoft.com/office/drawing/2014/main" id="{EDF8007B-6F90-BFD8-9495-D7278DE9E432}"/>
              </a:ext>
            </a:extLst>
          </p:cNvPr>
          <p:cNvSpPr>
            <a:spLocks noGrp="1"/>
          </p:cNvSpPr>
          <p:nvPr>
            <p:ph type="sldNum" sz="quarter" idx="53"/>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8" name="Icon 1">
            <a:extLst>
              <a:ext uri="{FF2B5EF4-FFF2-40B4-BE49-F238E27FC236}">
                <a16:creationId xmlns:a16="http://schemas.microsoft.com/office/drawing/2014/main" id="{D7B5CD21-4DD7-F936-8109-65AA2FAAABD3}"/>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Column 1 Header">
            <a:extLst>
              <a:ext uri="{FF2B5EF4-FFF2-40B4-BE49-F238E27FC236}">
                <a16:creationId xmlns:a16="http://schemas.microsoft.com/office/drawing/2014/main" id="{10EEDB7A-9A85-DC86-94E9-0E2F22B43885}"/>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Column 1 body">
            <a:extLst>
              <a:ext uri="{FF2B5EF4-FFF2-40B4-BE49-F238E27FC236}">
                <a16:creationId xmlns:a16="http://schemas.microsoft.com/office/drawing/2014/main" id="{02016CD8-41CD-C86E-0617-6004BF4F7960}"/>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2" name="Divider 1">
            <a:extLst>
              <a:ext uri="{FF2B5EF4-FFF2-40B4-BE49-F238E27FC236}">
                <a16:creationId xmlns:a16="http://schemas.microsoft.com/office/drawing/2014/main" id="{EC2B660E-7263-4036-6661-495FCCE47117}"/>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Icon 2">
            <a:extLst>
              <a:ext uri="{FF2B5EF4-FFF2-40B4-BE49-F238E27FC236}">
                <a16:creationId xmlns:a16="http://schemas.microsoft.com/office/drawing/2014/main" id="{7A362649-C49E-B2E0-1EBB-6B4205DADC7B}"/>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6" name="Column 2 header">
            <a:extLst>
              <a:ext uri="{FF2B5EF4-FFF2-40B4-BE49-F238E27FC236}">
                <a16:creationId xmlns:a16="http://schemas.microsoft.com/office/drawing/2014/main" id="{11DD71F6-9080-E444-6D28-1CA7EAA2CCF5}"/>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7" name="Column 2 body">
            <a:extLst>
              <a:ext uri="{FF2B5EF4-FFF2-40B4-BE49-F238E27FC236}">
                <a16:creationId xmlns:a16="http://schemas.microsoft.com/office/drawing/2014/main" id="{8C5083C1-91B0-590A-D3D4-4F47F054BC4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69AD4ECD-9629-E5C4-D3F3-9498E300DA0C}"/>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9" name="Icon 3">
            <a:extLst>
              <a:ext uri="{FF2B5EF4-FFF2-40B4-BE49-F238E27FC236}">
                <a16:creationId xmlns:a16="http://schemas.microsoft.com/office/drawing/2014/main" id="{7EE9209C-55AF-784B-DB4D-42B6F5641729}"/>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0" name="Column 3 header">
            <a:extLst>
              <a:ext uri="{FF2B5EF4-FFF2-40B4-BE49-F238E27FC236}">
                <a16:creationId xmlns:a16="http://schemas.microsoft.com/office/drawing/2014/main" id="{CC2AE930-51E3-48D8-9C76-AD88C016BFFF}"/>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1" name="Column 3 body">
            <a:extLst>
              <a:ext uri="{FF2B5EF4-FFF2-40B4-BE49-F238E27FC236}">
                <a16:creationId xmlns:a16="http://schemas.microsoft.com/office/drawing/2014/main" id="{625601CC-C6AD-511C-CE3E-73A412076FBC}"/>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32" name="Divider 3">
            <a:extLst>
              <a:ext uri="{FF2B5EF4-FFF2-40B4-BE49-F238E27FC236}">
                <a16:creationId xmlns:a16="http://schemas.microsoft.com/office/drawing/2014/main" id="{B4995F09-2120-F77A-C9EE-2D85540F410B}"/>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3" name="Icon 4">
            <a:extLst>
              <a:ext uri="{FF2B5EF4-FFF2-40B4-BE49-F238E27FC236}">
                <a16:creationId xmlns:a16="http://schemas.microsoft.com/office/drawing/2014/main" id="{1D5109BD-DD12-1F75-C31F-D6C059B1A8E2}"/>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4" name="Column 4 header">
            <a:extLst>
              <a:ext uri="{FF2B5EF4-FFF2-40B4-BE49-F238E27FC236}">
                <a16:creationId xmlns:a16="http://schemas.microsoft.com/office/drawing/2014/main" id="{E473564E-FA78-F033-3F28-5FD25256A1FE}"/>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5" name="Column 4 body">
            <a:extLst>
              <a:ext uri="{FF2B5EF4-FFF2-40B4-BE49-F238E27FC236}">
                <a16:creationId xmlns:a16="http://schemas.microsoft.com/office/drawing/2014/main" id="{BDE27B49-6B98-F470-0364-79D3D53A8652}"/>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3" name="Title 7">
            <a:extLst>
              <a:ext uri="{FF2B5EF4-FFF2-40B4-BE49-F238E27FC236}">
                <a16:creationId xmlns:a16="http://schemas.microsoft.com/office/drawing/2014/main" id="{D02FABB3-C5FA-6642-90DB-5692722BDC16}"/>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238519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rk - Blank">
    <p:bg>
      <p:bgRef idx="1001">
        <a:schemeClr val="bg2"/>
      </p:bgRef>
    </p:bg>
    <p:spTree>
      <p:nvGrpSpPr>
        <p:cNvPr id="1" name=""/>
        <p:cNvGrpSpPr/>
        <p:nvPr/>
      </p:nvGrpSpPr>
      <p:grpSpPr>
        <a:xfrm>
          <a:off x="0" y="0"/>
          <a:ext cx="0" cy="0"/>
          <a:chOff x="0" y="0"/>
          <a:chExt cx="0" cy="0"/>
        </a:xfrm>
      </p:grpSpPr>
      <p:sp>
        <p:nvSpPr>
          <p:cNvPr id="3" name="Slide Number Placeholder 7">
            <a:extLst>
              <a:ext uri="{FF2B5EF4-FFF2-40B4-BE49-F238E27FC236}">
                <a16:creationId xmlns:a16="http://schemas.microsoft.com/office/drawing/2014/main" id="{B9BE1098-CB0B-6118-9F18-F82F79BCD07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8EF60680-0B89-E284-0AFC-7DCC64BF7750}"/>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033EE420-175F-A11D-96CB-D1ABB088F9CF}"/>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221015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ght - Blank">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6FB920-929F-CD50-52DB-2267C19E529C}"/>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8B934CA2-9189-BBDA-2D47-6B62E59B566E}"/>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1EB26826-CB7B-F2D0-E18C-8AA5414C58D7}"/>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043354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rk - Split content with line">
    <p:bg>
      <p:bgRef idx="1001">
        <a:schemeClr val="bg2"/>
      </p:bgRef>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6B0DF820-DA27-4A53-F431-314E40C10345}"/>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5" name="Subtitle">
            <a:extLst>
              <a:ext uri="{FF2B5EF4-FFF2-40B4-BE49-F238E27FC236}">
                <a16:creationId xmlns:a16="http://schemas.microsoft.com/office/drawing/2014/main" id="{72D292EF-93B3-0F2E-7BED-9B5FDD1F1B94}"/>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Slide Number Placeholder 7">
            <a:extLst>
              <a:ext uri="{FF2B5EF4-FFF2-40B4-BE49-F238E27FC236}">
                <a16:creationId xmlns:a16="http://schemas.microsoft.com/office/drawing/2014/main" id="{E1B5D46F-65FA-89E8-E05A-6E937CA1C2EC}"/>
              </a:ext>
            </a:extLst>
          </p:cNvPr>
          <p:cNvSpPr>
            <a:spLocks noGrp="1" noRot="1" noMove="1" noResize="1" noEditPoints="1" noAdjustHandles="1" noChangeArrowheads="1" noChangeShapeType="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4D9122D4-F69F-A7AA-EEA8-7C5565E7647C}"/>
              </a:ext>
            </a:extLst>
          </p:cNvPr>
          <p:cNvSpPr>
            <a:spLocks noGrp="1" noRot="1" noMove="1" noResize="1" noEditPoints="1" noAdjustHandles="1" noChangeArrowheads="1" noChangeShapeType="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CA222E66-0FD4-1E10-21D6-748A24D406C5}"/>
              </a:ext>
            </a:extLst>
          </p:cNvPr>
          <p:cNvSpPr>
            <a:spLocks noGrp="1" noRot="1" noMove="1" noResize="1" noEditPoints="1" noAdjustHandles="1" noChangeArrowheads="1" noChangeShapeType="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cxnSp>
        <p:nvCxnSpPr>
          <p:cNvPr id="9" name="Straight Connector 8">
            <a:extLst>
              <a:ext uri="{FF2B5EF4-FFF2-40B4-BE49-F238E27FC236}">
                <a16:creationId xmlns:a16="http://schemas.microsoft.com/office/drawing/2014/main" id="{26998537-4CB8-01D7-DAF2-9D810652EE0D}"/>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2700">
            <a:solidFill>
              <a:srgbClr val="8B85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965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ght - Split content with line">
    <p:bg>
      <p:bgRef idx="1001">
        <a:schemeClr val="bg2"/>
      </p:bgRef>
    </p:bg>
    <p:spTree>
      <p:nvGrpSpPr>
        <p:cNvPr id="1" name=""/>
        <p:cNvGrpSpPr/>
        <p:nvPr/>
      </p:nvGrpSpPr>
      <p:grpSpPr>
        <a:xfrm>
          <a:off x="0" y="0"/>
          <a:ext cx="0" cy="0"/>
          <a:chOff x="0" y="0"/>
          <a:chExt cx="0" cy="0"/>
        </a:xfrm>
      </p:grpSpPr>
      <p:sp>
        <p:nvSpPr>
          <p:cNvPr id="9" name="Title 12">
            <a:extLst>
              <a:ext uri="{FF2B5EF4-FFF2-40B4-BE49-F238E27FC236}">
                <a16:creationId xmlns:a16="http://schemas.microsoft.com/office/drawing/2014/main" id="{C2D0AE67-1167-2B52-146F-5E0AA0D86441}"/>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8" name="Subtitle">
            <a:extLst>
              <a:ext uri="{FF2B5EF4-FFF2-40B4-BE49-F238E27FC236}">
                <a16:creationId xmlns:a16="http://schemas.microsoft.com/office/drawing/2014/main" id="{C8ADFC4F-C961-366D-5252-9B4CC4102CB3}"/>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cxnSp>
        <p:nvCxnSpPr>
          <p:cNvPr id="4" name="Straight Connector 3">
            <a:extLst>
              <a:ext uri="{FF2B5EF4-FFF2-40B4-BE49-F238E27FC236}">
                <a16:creationId xmlns:a16="http://schemas.microsoft.com/office/drawing/2014/main" id="{8B0F18C2-26A3-3D50-75B9-DA01B720938C}"/>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9050">
            <a:solidFill>
              <a:srgbClr val="8B8580"/>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DA8E918-B2CE-9B3B-6306-4B5A17E9A43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3C072B30-0FE5-8289-77F0-1D24085A4EF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B54B9E9C-E71A-D85E-B49A-0603C0A1552B}"/>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498924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Collage + Content Dark">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928615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Title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FFF5E92-4648-2480-5EFA-4514C715D5B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ERP title (up to two lines) </a:t>
            </a:r>
            <a:br>
              <a:rPr lang="en-US" dirty="0"/>
            </a:br>
            <a:r>
              <a:rPr lang="en-US" dirty="0"/>
              <a:t>Oracle Sans Tab Bold</a:t>
            </a:r>
          </a:p>
        </p:txBody>
      </p:sp>
      <p:sp>
        <p:nvSpPr>
          <p:cNvPr id="7" name="Subhead">
            <a:extLst>
              <a:ext uri="{FF2B5EF4-FFF2-40B4-BE49-F238E27FC236}">
                <a16:creationId xmlns:a16="http://schemas.microsoft.com/office/drawing/2014/main" id="{7184176C-647E-4FA4-7662-D8112ED77D3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A2EE897B-F943-19EE-12DF-51761821645F}"/>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CA1E31BC-14D4-B856-F073-5EA6A1E77BAC}"/>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543BB43F-1E4E-AE49-23A6-A224E6C2D0D7}"/>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04A6EC8-17D1-91B9-9CCB-FE079DA5ABF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EF621B1-0D26-F83E-E0D2-4B478D80142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636CD02-1B61-6C12-5A81-3A48181A902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4DD9731D-D638-ACED-0DBB-64723445203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20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Collage + Content Light">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841420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_Full Slide">
    <p:bg>
      <p:bgRef idx="1001">
        <a:schemeClr val="bg2"/>
      </p:bgRef>
    </p:bg>
    <p:spTree>
      <p:nvGrpSpPr>
        <p:cNvPr id="1" name=""/>
        <p:cNvGrpSpPr/>
        <p:nvPr/>
      </p:nvGrpSpPr>
      <p:grpSpPr>
        <a:xfrm>
          <a:off x="0" y="0"/>
          <a:ext cx="0" cy="0"/>
          <a:chOff x="0" y="0"/>
          <a:chExt cx="0" cy="0"/>
        </a:xfrm>
      </p:grpSpPr>
      <p:sp>
        <p:nvSpPr>
          <p:cNvPr id="5" name="Slide Number Placeholder 7" hidden="1">
            <a:extLst>
              <a:ext uri="{FF2B5EF4-FFF2-40B4-BE49-F238E27FC236}">
                <a16:creationId xmlns:a16="http://schemas.microsoft.com/office/drawing/2014/main" id="{B0BD77A1-77CB-B876-21BC-3E357707FB00}"/>
              </a:ext>
            </a:extLst>
          </p:cNvPr>
          <p:cNvSpPr>
            <a:spLocks noGrp="1"/>
          </p:cNvSpPr>
          <p:nvPr>
            <p:ph type="sldNum" sz="quarter" idx="17"/>
          </p:nvPr>
        </p:nvSpPr>
        <p:spPr>
          <a:xfrm>
            <a:off x="762000" y="6428637"/>
            <a:ext cx="365760" cy="365760"/>
          </a:xfrm>
          <a:prstGeom prst="rect">
            <a:avLst/>
          </a:prstGeom>
        </p:spPr>
        <p:txBody>
          <a:bodyPr/>
          <a:lstStyle/>
          <a:p>
            <a:fld id="{345D60D9-5372-5F40-9443-0F9AE5BDC3C8}" type="slidenum">
              <a:rPr lang="en-US" smtClean="0"/>
              <a:pPr/>
              <a:t>‹#›</a:t>
            </a:fld>
            <a:endParaRPr lang="en-US" dirty="0"/>
          </a:p>
        </p:txBody>
      </p:sp>
      <p:sp>
        <p:nvSpPr>
          <p:cNvPr id="7" name="Footer Placeholder 6" hidden="1">
            <a:extLst>
              <a:ext uri="{FF2B5EF4-FFF2-40B4-BE49-F238E27FC236}">
                <a16:creationId xmlns:a16="http://schemas.microsoft.com/office/drawing/2014/main" id="{361D4689-E747-22B9-8A23-5E8372B62E14}"/>
              </a:ext>
            </a:extLst>
          </p:cNvPr>
          <p:cNvSpPr>
            <a:spLocks noGrp="1"/>
          </p:cNvSpPr>
          <p:nvPr>
            <p:ph type="ftr" sz="quarter" idx="16"/>
          </p:nvPr>
        </p:nvSpPr>
        <p:spPr>
          <a:xfrm>
            <a:off x="1127760" y="6428955"/>
            <a:ext cx="5233748" cy="365125"/>
          </a:xfrm>
          <a:prstGeom prst="rect">
            <a:avLst/>
          </a:prstGeom>
        </p:spPr>
        <p:txBody>
          <a:bodyPr/>
          <a:lstStyle/>
          <a:p>
            <a:r>
              <a:rPr lang="en-US"/>
              <a:t>Copyright © 2025, Oracle and/or its affiliates |  Confidential: Internal/Restricted/Highly Restricted</a:t>
            </a:r>
            <a:endParaRPr lang="en-US" dirty="0"/>
          </a:p>
        </p:txBody>
      </p:sp>
      <p:sp>
        <p:nvSpPr>
          <p:cNvPr id="2" name="Picture Placeholder 1">
            <a:extLst>
              <a:ext uri="{FF2B5EF4-FFF2-40B4-BE49-F238E27FC236}">
                <a16:creationId xmlns:a16="http://schemas.microsoft.com/office/drawing/2014/main" id="{5170667F-B06C-96EB-B8A5-00675DC62804}"/>
              </a:ext>
            </a:extLst>
          </p:cNvPr>
          <p:cNvSpPr>
            <a:spLocks noGrp="1"/>
          </p:cNvSpPr>
          <p:nvPr>
            <p:ph type="pic" sz="quarter" idx="13" hasCustomPrompt="1"/>
          </p:nvPr>
        </p:nvSpPr>
        <p:spPr>
          <a:xfrm>
            <a:off x="0" y="0"/>
            <a:ext cx="12192000" cy="6858000"/>
          </a:xfrm>
        </p:spPr>
        <p:txBody>
          <a:bodyPr anchor="ctr"/>
          <a:lstStyle>
            <a:lvl1pPr algn="ctr">
              <a:defRPr/>
            </a:lvl1pPr>
          </a:lstStyle>
          <a:p>
            <a:pPr marL="0" marR="0" lvl="0" indent="0" algn="ctr"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endParaRPr lang="en-US" dirty="0"/>
          </a:p>
          <a:p>
            <a:endParaRPr lang="en-US" dirty="0"/>
          </a:p>
        </p:txBody>
      </p:sp>
    </p:spTree>
    <p:extLst>
      <p:ext uri="{BB962C8B-B14F-4D97-AF65-F5344CB8AC3E}">
        <p14:creationId xmlns:p14="http://schemas.microsoft.com/office/powerpoint/2010/main" val="2561398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ark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36DA1B-D096-01B8-6B79-C6DBB456A7CA}"/>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6" name="Picture Placeholder 12">
            <a:extLst>
              <a:ext uri="{FF2B5EF4-FFF2-40B4-BE49-F238E27FC236}">
                <a16:creationId xmlns:a16="http://schemas.microsoft.com/office/drawing/2014/main" id="{5C4A9BEF-054B-38A2-DDC6-DD7D3B185912}"/>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p:txBody>
      </p:sp>
      <p:sp>
        <p:nvSpPr>
          <p:cNvPr id="4" name="Text Placeholder 5">
            <a:extLst>
              <a:ext uri="{FF2B5EF4-FFF2-40B4-BE49-F238E27FC236}">
                <a16:creationId xmlns:a16="http://schemas.microsoft.com/office/drawing/2014/main" id="{5359DD48-7CB8-3699-CA89-9D72DAA6B0BF}"/>
              </a:ext>
            </a:extLst>
          </p:cNvPr>
          <p:cNvSpPr>
            <a:spLocks noGrp="1"/>
          </p:cNvSpPr>
          <p:nvPr>
            <p:ph type="body" sz="quarter" idx="29"/>
          </p:nvPr>
        </p:nvSpPr>
        <p:spPr>
          <a:xfrm>
            <a:off x="792538" y="4434829"/>
            <a:ext cx="4950147" cy="129143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9" name="Picture Placeholder 12">
            <a:extLst>
              <a:ext uri="{FF2B5EF4-FFF2-40B4-BE49-F238E27FC236}">
                <a16:creationId xmlns:a16="http://schemas.microsoft.com/office/drawing/2014/main" id="{32FA574C-02E7-4456-3CFF-3AD988229D69}"/>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a:p>
            <a:pPr lvl="0" algn="ctr"/>
            <a:endParaRPr lang="en-US" dirty="0"/>
          </a:p>
        </p:txBody>
      </p:sp>
      <p:sp>
        <p:nvSpPr>
          <p:cNvPr id="5" name="Text Placeholder 7">
            <a:extLst>
              <a:ext uri="{FF2B5EF4-FFF2-40B4-BE49-F238E27FC236}">
                <a16:creationId xmlns:a16="http://schemas.microsoft.com/office/drawing/2014/main" id="{346E39F9-D43F-04FC-3023-F53553A4056D}"/>
              </a:ext>
            </a:extLst>
          </p:cNvPr>
          <p:cNvSpPr>
            <a:spLocks noGrp="1"/>
          </p:cNvSpPr>
          <p:nvPr>
            <p:ph type="body" sz="quarter" idx="30"/>
          </p:nvPr>
        </p:nvSpPr>
        <p:spPr>
          <a:xfrm>
            <a:off x="6448844" y="4419602"/>
            <a:ext cx="4924747" cy="1280319"/>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8" name="Slide Number Placeholder 7">
            <a:extLst>
              <a:ext uri="{FF2B5EF4-FFF2-40B4-BE49-F238E27FC236}">
                <a16:creationId xmlns:a16="http://schemas.microsoft.com/office/drawing/2014/main" id="{3C49485D-F762-1381-7479-D37FDB46F38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844C26A1-8F6A-0142-2190-64BD165AA6D8}"/>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2699964F-7EAE-A02B-DAAA-5083B3377FE4}"/>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87035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ight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D4E609-9037-8285-A36E-039E71F8B03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Picture Placeholder 12">
            <a:extLst>
              <a:ext uri="{FF2B5EF4-FFF2-40B4-BE49-F238E27FC236}">
                <a16:creationId xmlns:a16="http://schemas.microsoft.com/office/drawing/2014/main" id="{90ACCFB3-5B0B-D6E2-D2BA-F70E9C22E3F7}"/>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8" name="Text Placeholder 5">
            <a:extLst>
              <a:ext uri="{FF2B5EF4-FFF2-40B4-BE49-F238E27FC236}">
                <a16:creationId xmlns:a16="http://schemas.microsoft.com/office/drawing/2014/main" id="{AE8171D6-A364-A377-FFE9-3F53F16263EA}"/>
              </a:ext>
            </a:extLst>
          </p:cNvPr>
          <p:cNvSpPr>
            <a:spLocks noGrp="1"/>
          </p:cNvSpPr>
          <p:nvPr>
            <p:ph type="body" sz="quarter" idx="29"/>
          </p:nvPr>
        </p:nvSpPr>
        <p:spPr>
          <a:xfrm>
            <a:off x="792538" y="4434829"/>
            <a:ext cx="4950147" cy="129143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13" name="Picture Placeholder 12">
            <a:extLst>
              <a:ext uri="{FF2B5EF4-FFF2-40B4-BE49-F238E27FC236}">
                <a16:creationId xmlns:a16="http://schemas.microsoft.com/office/drawing/2014/main" id="{AE9BE660-418D-B00B-4919-F18A26E7CECF}"/>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11" name="Text Placeholder 7">
            <a:extLst>
              <a:ext uri="{FF2B5EF4-FFF2-40B4-BE49-F238E27FC236}">
                <a16:creationId xmlns:a16="http://schemas.microsoft.com/office/drawing/2014/main" id="{79E2D9AD-B603-1F6B-F5F3-92A71334B474}"/>
              </a:ext>
            </a:extLst>
          </p:cNvPr>
          <p:cNvSpPr>
            <a:spLocks noGrp="1"/>
          </p:cNvSpPr>
          <p:nvPr>
            <p:ph type="body" sz="quarter" idx="30"/>
          </p:nvPr>
        </p:nvSpPr>
        <p:spPr>
          <a:xfrm>
            <a:off x="6448844" y="4419602"/>
            <a:ext cx="4924747" cy="1280319"/>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7567E54F-7B19-8851-B67D-202FB9AC1D6A}"/>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A1778B27-DEA8-9A30-4AED-960974FB3EBC}"/>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333856E5-8C5E-2CF5-6E7E-97C9C55734DC}"/>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654871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ark - Bold Statement with Photo half">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24919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ght - Bold Statement with Photo half">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95606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rk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sp>
        <p:nvSpPr>
          <p:cNvPr id="6" name="Slide Number Placeholder 5">
            <a:extLst>
              <a:ext uri="{FF2B5EF4-FFF2-40B4-BE49-F238E27FC236}">
                <a16:creationId xmlns:a16="http://schemas.microsoft.com/office/drawing/2014/main" id="{957B489F-6C53-0670-3CA3-C344A6796DB7}"/>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4" name="Footer Placeholder 4">
            <a:extLst>
              <a:ext uri="{FF2B5EF4-FFF2-40B4-BE49-F238E27FC236}">
                <a16:creationId xmlns:a16="http://schemas.microsoft.com/office/drawing/2014/main" id="{73C65335-0F11-C316-1B11-B923DAF34CA7}"/>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Date Placeholder 3">
            <a:extLst>
              <a:ext uri="{FF2B5EF4-FFF2-40B4-BE49-F238E27FC236}">
                <a16:creationId xmlns:a16="http://schemas.microsoft.com/office/drawing/2014/main" id="{249F2E88-1C3B-E905-DE13-29B4AD66701F}"/>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5" name="Picture 4">
            <a:extLst>
              <a:ext uri="{FF2B5EF4-FFF2-40B4-BE49-F238E27FC236}">
                <a16:creationId xmlns:a16="http://schemas.microsoft.com/office/drawing/2014/main" id="{10527129-53F9-ED4F-2DBB-9365E8BF2A8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7" name="Picture Placeholder 21">
            <a:extLst>
              <a:ext uri="{FF2B5EF4-FFF2-40B4-BE49-F238E27FC236}">
                <a16:creationId xmlns:a16="http://schemas.microsoft.com/office/drawing/2014/main" id="{4A787595-7363-9A8E-E513-2117DE88759B}"/>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Tree>
    <p:extLst>
      <p:ext uri="{BB962C8B-B14F-4D97-AF65-F5344CB8AC3E}">
        <p14:creationId xmlns:p14="http://schemas.microsoft.com/office/powerpoint/2010/main" val="2925250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ght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pic>
        <p:nvPicPr>
          <p:cNvPr id="11" name="Picture 10">
            <a:extLst>
              <a:ext uri="{FF2B5EF4-FFF2-40B4-BE49-F238E27FC236}">
                <a16:creationId xmlns:a16="http://schemas.microsoft.com/office/drawing/2014/main" id="{4B4EE190-AAB7-148D-83A3-3508D5F54ED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13" name="Picture Placeholder 21">
            <a:extLst>
              <a:ext uri="{FF2B5EF4-FFF2-40B4-BE49-F238E27FC236}">
                <a16:creationId xmlns:a16="http://schemas.microsoft.com/office/drawing/2014/main" id="{A6B73051-9D1F-22B3-EB86-F2801CD8E323}"/>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
        <p:nvSpPr>
          <p:cNvPr id="2" name="Slide Number Placeholder 5">
            <a:extLst>
              <a:ext uri="{FF2B5EF4-FFF2-40B4-BE49-F238E27FC236}">
                <a16:creationId xmlns:a16="http://schemas.microsoft.com/office/drawing/2014/main" id="{9E993F39-EB04-6D40-5424-29EF7CBB4082}"/>
              </a:ext>
            </a:extLst>
          </p:cNvPr>
          <p:cNvSpPr>
            <a:spLocks noGrp="1"/>
          </p:cNvSpPr>
          <p:nvPr>
            <p:ph type="sldNum" sz="quarter" idx="40"/>
          </p:nvPr>
        </p:nvSpPr>
        <p:spPr>
          <a:xfrm>
            <a:off x="762000" y="6423660"/>
            <a:ext cx="365760" cy="365760"/>
          </a:xfrm>
        </p:spPr>
        <p:txBody>
          <a:bodyPr/>
          <a:lstStyle>
            <a:lvl1pPr>
              <a:defRPr>
                <a:solidFill>
                  <a:srgbClr val="8B8580"/>
                </a:solidFill>
              </a:defRPr>
            </a:lvl1pPr>
          </a:lstStyle>
          <a:p>
            <a:fld id="{345D60D9-5372-5F40-9443-0F9AE5BDC3C8}" type="slidenum">
              <a:rPr lang="en-US" smtClean="0"/>
              <a:pPr/>
              <a:t>‹#›</a:t>
            </a:fld>
            <a:endParaRPr lang="en-US" dirty="0"/>
          </a:p>
        </p:txBody>
      </p:sp>
      <p:sp>
        <p:nvSpPr>
          <p:cNvPr id="7" name="Slide Number">
            <a:extLst>
              <a:ext uri="{FF2B5EF4-FFF2-40B4-BE49-F238E27FC236}">
                <a16:creationId xmlns:a16="http://schemas.microsoft.com/office/drawing/2014/main" id="{93DA2E73-5D4C-E24A-9DBC-F14114AA2BD9}"/>
              </a:ext>
            </a:extLst>
          </p:cNvPr>
          <p:cNvSpPr txBox="1">
            <a:spLocks/>
          </p:cNvSpPr>
          <p:nvPr userDrawn="1"/>
        </p:nvSpPr>
        <p:spPr>
          <a:xfrm>
            <a:off x="762000" y="6423660"/>
            <a:ext cx="365760" cy="3657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700" b="0" i="0" u="none" strike="noStrike" kern="1200" cap="none" spc="0" normalizeH="0" baseline="0" noProof="0" smtClean="0">
                <a:ln>
                  <a:noFill/>
                </a:ln>
                <a:solidFill>
                  <a:srgbClr val="514C47"/>
                </a:solidFill>
                <a:effectLst/>
                <a:uLnTx/>
                <a:uFillTx/>
                <a:latin typeface="Oracle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514C47"/>
              </a:solidFill>
              <a:effectLst/>
              <a:uLnTx/>
              <a:uFillTx/>
              <a:latin typeface="Oracle Sans"/>
              <a:ea typeface="+mn-ea"/>
              <a:cs typeface="+mn-cs"/>
            </a:endParaRPr>
          </a:p>
        </p:txBody>
      </p:sp>
      <p:sp>
        <p:nvSpPr>
          <p:cNvPr id="4" name="Footer Placeholder 4">
            <a:extLst>
              <a:ext uri="{FF2B5EF4-FFF2-40B4-BE49-F238E27FC236}">
                <a16:creationId xmlns:a16="http://schemas.microsoft.com/office/drawing/2014/main" id="{4386EF72-A9D7-B119-6AB5-B47EDC6DBD3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7AEA780F-E901-E29C-0D8B-69514942746E}"/>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868498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Light - Story with quote, and imag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23" name="Text Placeholder 3">
            <a:extLst>
              <a:ext uri="{FF2B5EF4-FFF2-40B4-BE49-F238E27FC236}">
                <a16:creationId xmlns:a16="http://schemas.microsoft.com/office/drawing/2014/main" id="{B544B384-379B-D246-825E-82D80E47CA83}"/>
              </a:ext>
            </a:extLst>
          </p:cNvPr>
          <p:cNvSpPr>
            <a:spLocks noGrp="1"/>
          </p:cNvSpPr>
          <p:nvPr>
            <p:ph type="body" sz="quarter" idx="20" hasCustomPrompt="1"/>
          </p:nvPr>
        </p:nvSpPr>
        <p:spPr>
          <a:xfrm>
            <a:off x="6781820" y="3870511"/>
            <a:ext cx="4838705" cy="1358116"/>
          </a:xfrm>
        </p:spPr>
        <p:txBody>
          <a:bodyPr/>
          <a:lstStyle>
            <a:lvl1pPr>
              <a:defRPr sz="1800">
                <a:solidFill>
                  <a:schemeClr val="tx1"/>
                </a:solidFill>
                <a:latin typeface="Georgia" panose="02040502050405020303" pitchFamily="18" charset="0"/>
              </a:defRPr>
            </a:lvl1pPr>
          </a:lstStyle>
          <a:p>
            <a:pPr lvl="0"/>
            <a:r>
              <a:rPr lang="en-GB" dirty="0"/>
              <a:t>“Quote goes up here.</a:t>
            </a:r>
            <a:r>
              <a:rPr lang="en-IN" dirty="0"/>
              <a:t> 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Ut </a:t>
            </a:r>
            <a:r>
              <a:rPr lang="en-IN" dirty="0" err="1"/>
              <a:t>enim</a:t>
            </a:r>
            <a:r>
              <a:rPr lang="en-IN" dirty="0"/>
              <a:t> ad minim </a:t>
            </a:r>
            <a:r>
              <a:rPr lang="en-IN" dirty="0" err="1"/>
              <a:t>veniam</a:t>
            </a:r>
            <a:r>
              <a:rPr lang="en-IN" dirty="0"/>
              <a:t>, </a:t>
            </a:r>
            <a:r>
              <a:rPr lang="en-IN" dirty="0" err="1"/>
              <a:t>quis</a:t>
            </a:r>
            <a:r>
              <a:rPr lang="en-IN" dirty="0"/>
              <a:t> </a:t>
            </a:r>
            <a:r>
              <a:rPr lang="en-IN" dirty="0" err="1"/>
              <a:t>nostrud</a:t>
            </a:r>
            <a:r>
              <a:rPr lang="en-IN" dirty="0"/>
              <a:t> exercitation </a:t>
            </a:r>
            <a:r>
              <a:rPr lang="en-IN" dirty="0" err="1"/>
              <a:t>ullamco</a:t>
            </a:r>
            <a:r>
              <a:rPr lang="en-IN" dirty="0"/>
              <a:t>.”</a:t>
            </a:r>
            <a:endParaRPr lang="en-US" dirty="0"/>
          </a:p>
        </p:txBody>
      </p:sp>
      <p:sp>
        <p:nvSpPr>
          <p:cNvPr id="18" name="Text Placeholder 3">
            <a:extLst>
              <a:ext uri="{FF2B5EF4-FFF2-40B4-BE49-F238E27FC236}">
                <a16:creationId xmlns:a16="http://schemas.microsoft.com/office/drawing/2014/main" id="{124E7EE1-1F21-A94B-BD4C-80D5579EA0D8}"/>
              </a:ext>
            </a:extLst>
          </p:cNvPr>
          <p:cNvSpPr>
            <a:spLocks noGrp="1"/>
          </p:cNvSpPr>
          <p:nvPr>
            <p:ph type="body" sz="quarter" idx="21" hasCustomPrompt="1"/>
          </p:nvPr>
        </p:nvSpPr>
        <p:spPr>
          <a:xfrm>
            <a:off x="6781820" y="5608955"/>
            <a:ext cx="4838705" cy="269769"/>
          </a:xfrm>
        </p:spPr>
        <p:txBody>
          <a:bodyPr anchor="ctr"/>
          <a:lstStyle>
            <a:lvl1pPr>
              <a:defRPr sz="1200" b="1" i="0">
                <a:solidFill>
                  <a:schemeClr val="tx1"/>
                </a:solidFill>
                <a:latin typeface="Oracle Sans" panose="020B0503020204020204" pitchFamily="34" charset="0"/>
                <a:cs typeface="Oracle Sans" panose="020B0503020204020204" pitchFamily="34" charset="0"/>
              </a:defRPr>
            </a:lvl1pPr>
          </a:lstStyle>
          <a:p>
            <a:pPr lvl="0"/>
            <a:r>
              <a:rPr lang="en-US" dirty="0"/>
              <a:t>Person name</a:t>
            </a:r>
          </a:p>
        </p:txBody>
      </p:sp>
      <p:sp>
        <p:nvSpPr>
          <p:cNvPr id="19" name="Text Placeholder 3">
            <a:extLst>
              <a:ext uri="{FF2B5EF4-FFF2-40B4-BE49-F238E27FC236}">
                <a16:creationId xmlns:a16="http://schemas.microsoft.com/office/drawing/2014/main" id="{EECEA0F4-62BE-D045-9B17-E8A1B43697E5}"/>
              </a:ext>
            </a:extLst>
          </p:cNvPr>
          <p:cNvSpPr>
            <a:spLocks noGrp="1"/>
          </p:cNvSpPr>
          <p:nvPr>
            <p:ph type="body" sz="quarter" idx="22" hasCustomPrompt="1"/>
          </p:nvPr>
        </p:nvSpPr>
        <p:spPr>
          <a:xfrm>
            <a:off x="6781819" y="5938133"/>
            <a:ext cx="4838705" cy="269769"/>
          </a:xfrm>
        </p:spPr>
        <p:txBody>
          <a:bodyPr anchor="ctr"/>
          <a:lstStyle>
            <a:lvl1pPr>
              <a:defRPr sz="1200" b="0" i="0">
                <a:solidFill>
                  <a:schemeClr val="tx1"/>
                </a:solidFill>
                <a:latin typeface="Oracle Sans" panose="020B0503020204020204" pitchFamily="34" charset="0"/>
                <a:cs typeface="Oracle Sans" panose="020B0503020204020204" pitchFamily="34" charset="0"/>
              </a:defRPr>
            </a:lvl1pPr>
          </a:lstStyle>
          <a:p>
            <a:pPr lvl="0"/>
            <a:r>
              <a:rPr lang="en-US" dirty="0"/>
              <a:t>Company name</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533895"/>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38782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63591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2" name="Text Placeholder 19">
            <a:extLst>
              <a:ext uri="{FF2B5EF4-FFF2-40B4-BE49-F238E27FC236}">
                <a16:creationId xmlns:a16="http://schemas.microsoft.com/office/drawing/2014/main" id="{78684B9E-4AF4-B988-B9FA-63EF07B490FD}"/>
              </a:ext>
            </a:extLst>
          </p:cNvPr>
          <p:cNvSpPr>
            <a:spLocks noGrp="1"/>
          </p:cNvSpPr>
          <p:nvPr>
            <p:ph type="body" sz="quarter" idx="47" hasCustomPrompt="1"/>
          </p:nvPr>
        </p:nvSpPr>
        <p:spPr>
          <a:xfrm>
            <a:off x="768875" y="5010631"/>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1</a:t>
            </a:r>
          </a:p>
        </p:txBody>
      </p:sp>
      <p:sp>
        <p:nvSpPr>
          <p:cNvPr id="36" name="Text Placeholder 19">
            <a:extLst>
              <a:ext uri="{FF2B5EF4-FFF2-40B4-BE49-F238E27FC236}">
                <a16:creationId xmlns:a16="http://schemas.microsoft.com/office/drawing/2014/main" id="{8E8CD5E9-9DB1-7D4C-37D6-37209F082819}"/>
              </a:ext>
            </a:extLst>
          </p:cNvPr>
          <p:cNvSpPr>
            <a:spLocks noGrp="1"/>
          </p:cNvSpPr>
          <p:nvPr>
            <p:ph type="body" sz="quarter" idx="50"/>
          </p:nvPr>
        </p:nvSpPr>
        <p:spPr>
          <a:xfrm>
            <a:off x="768875" y="5354986"/>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1" name="Text Placeholder 19">
            <a:extLst>
              <a:ext uri="{FF2B5EF4-FFF2-40B4-BE49-F238E27FC236}">
                <a16:creationId xmlns:a16="http://schemas.microsoft.com/office/drawing/2014/main" id="{EBB6E9E6-28D8-BBCA-0BB7-15E4DEB80D17}"/>
              </a:ext>
            </a:extLst>
          </p:cNvPr>
          <p:cNvSpPr>
            <a:spLocks noGrp="1"/>
          </p:cNvSpPr>
          <p:nvPr>
            <p:ph type="body" sz="quarter" idx="51" hasCustomPrompt="1"/>
          </p:nvPr>
        </p:nvSpPr>
        <p:spPr>
          <a:xfrm>
            <a:off x="3274795" y="5015715"/>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2</a:t>
            </a:r>
          </a:p>
        </p:txBody>
      </p:sp>
      <p:sp>
        <p:nvSpPr>
          <p:cNvPr id="42" name="Text Placeholder 19">
            <a:extLst>
              <a:ext uri="{FF2B5EF4-FFF2-40B4-BE49-F238E27FC236}">
                <a16:creationId xmlns:a16="http://schemas.microsoft.com/office/drawing/2014/main" id="{4DD9F86A-700A-8EBA-A4A6-BC6B400BACE3}"/>
              </a:ext>
            </a:extLst>
          </p:cNvPr>
          <p:cNvSpPr>
            <a:spLocks noGrp="1"/>
          </p:cNvSpPr>
          <p:nvPr>
            <p:ph type="body" sz="quarter" idx="52"/>
          </p:nvPr>
        </p:nvSpPr>
        <p:spPr>
          <a:xfrm>
            <a:off x="3274795" y="5342942"/>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3" name="Picture Placeholder 17">
            <a:extLst>
              <a:ext uri="{FF2B5EF4-FFF2-40B4-BE49-F238E27FC236}">
                <a16:creationId xmlns:a16="http://schemas.microsoft.com/office/drawing/2014/main" id="{EE7EF218-A785-F9A6-5ED4-ABEAAE6312D3}"/>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4" name="OTag" descr="A small square in Oracle Red with the Oracle logo in the center in white">
            <a:extLst>
              <a:ext uri="{FF2B5EF4-FFF2-40B4-BE49-F238E27FC236}">
                <a16:creationId xmlns:a16="http://schemas.microsoft.com/office/drawing/2014/main" id="{6C6EBC68-CC41-9713-4563-984719C1DF39}"/>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5" name="Graphic 4">
            <a:extLst>
              <a:ext uri="{FF2B5EF4-FFF2-40B4-BE49-F238E27FC236}">
                <a16:creationId xmlns:a16="http://schemas.microsoft.com/office/drawing/2014/main" id="{F8EB83BD-C547-8BEF-5ED8-13EA0AE8B429}"/>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6" name="Text Placeholder 21">
            <a:extLst>
              <a:ext uri="{FF2B5EF4-FFF2-40B4-BE49-F238E27FC236}">
                <a16:creationId xmlns:a16="http://schemas.microsoft.com/office/drawing/2014/main" id="{57B65472-0A7B-E1E2-E938-97D6EFD8291F}"/>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1707950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ight - Story with photo and stats">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703827"/>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4048160"/>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870581"/>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 name="Text Placeholder 19">
            <a:extLst>
              <a:ext uri="{FF2B5EF4-FFF2-40B4-BE49-F238E27FC236}">
                <a16:creationId xmlns:a16="http://schemas.microsoft.com/office/drawing/2014/main" id="{C9B029B0-1EAB-FE8A-291E-9E218344064A}"/>
              </a:ext>
            </a:extLst>
          </p:cNvPr>
          <p:cNvSpPr>
            <a:spLocks noGrp="1"/>
          </p:cNvSpPr>
          <p:nvPr>
            <p:ph type="body" sz="quarter" idx="47"/>
          </p:nvPr>
        </p:nvSpPr>
        <p:spPr>
          <a:xfrm>
            <a:off x="761999" y="52255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 name="Text Placeholder 21">
            <a:extLst>
              <a:ext uri="{FF2B5EF4-FFF2-40B4-BE49-F238E27FC236}">
                <a16:creationId xmlns:a16="http://schemas.microsoft.com/office/drawing/2014/main" id="{36B97647-97D2-408B-413C-E65D6A6051E5}"/>
              </a:ext>
            </a:extLst>
          </p:cNvPr>
          <p:cNvSpPr>
            <a:spLocks noGrp="1"/>
          </p:cNvSpPr>
          <p:nvPr>
            <p:ph type="body" sz="quarter" idx="14" hasCustomPrompt="1"/>
          </p:nvPr>
        </p:nvSpPr>
        <p:spPr>
          <a:xfrm>
            <a:off x="6739049" y="3922382"/>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5" name="Text Placeholder 21">
            <a:extLst>
              <a:ext uri="{FF2B5EF4-FFF2-40B4-BE49-F238E27FC236}">
                <a16:creationId xmlns:a16="http://schemas.microsoft.com/office/drawing/2014/main" id="{3A3580F8-D690-3030-C6AC-4866E9825F61}"/>
              </a:ext>
            </a:extLst>
          </p:cNvPr>
          <p:cNvSpPr>
            <a:spLocks noGrp="1"/>
          </p:cNvSpPr>
          <p:nvPr>
            <p:ph type="body" sz="quarter" idx="30" hasCustomPrompt="1"/>
          </p:nvPr>
        </p:nvSpPr>
        <p:spPr>
          <a:xfrm>
            <a:off x="8448458" y="3933540"/>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7" name="Text Placeholder 21">
            <a:extLst>
              <a:ext uri="{FF2B5EF4-FFF2-40B4-BE49-F238E27FC236}">
                <a16:creationId xmlns:a16="http://schemas.microsoft.com/office/drawing/2014/main" id="{44C5C283-5935-B42C-7120-D243BA9A2913}"/>
              </a:ext>
            </a:extLst>
          </p:cNvPr>
          <p:cNvSpPr>
            <a:spLocks noGrp="1"/>
          </p:cNvSpPr>
          <p:nvPr>
            <p:ph type="body" sz="quarter" idx="31" hasCustomPrompt="1"/>
          </p:nvPr>
        </p:nvSpPr>
        <p:spPr>
          <a:xfrm>
            <a:off x="6739049" y="4734009"/>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8" name="Text Placeholder 21">
            <a:extLst>
              <a:ext uri="{FF2B5EF4-FFF2-40B4-BE49-F238E27FC236}">
                <a16:creationId xmlns:a16="http://schemas.microsoft.com/office/drawing/2014/main" id="{099F2B36-E543-7114-2E12-7E05E41FD12F}"/>
              </a:ext>
            </a:extLst>
          </p:cNvPr>
          <p:cNvSpPr>
            <a:spLocks noGrp="1"/>
          </p:cNvSpPr>
          <p:nvPr>
            <p:ph type="body" sz="quarter" idx="48" hasCustomPrompt="1"/>
          </p:nvPr>
        </p:nvSpPr>
        <p:spPr>
          <a:xfrm>
            <a:off x="8448458" y="4745167"/>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9" name="Text Placeholder 21">
            <a:extLst>
              <a:ext uri="{FF2B5EF4-FFF2-40B4-BE49-F238E27FC236}">
                <a16:creationId xmlns:a16="http://schemas.microsoft.com/office/drawing/2014/main" id="{480E7235-27FC-1059-8FEC-3A55CCC728FE}"/>
              </a:ext>
            </a:extLst>
          </p:cNvPr>
          <p:cNvSpPr>
            <a:spLocks noGrp="1"/>
          </p:cNvSpPr>
          <p:nvPr>
            <p:ph type="body" sz="quarter" idx="33" hasCustomPrompt="1"/>
          </p:nvPr>
        </p:nvSpPr>
        <p:spPr>
          <a:xfrm>
            <a:off x="6739049" y="5546718"/>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11" name="Text Placeholder 21">
            <a:extLst>
              <a:ext uri="{FF2B5EF4-FFF2-40B4-BE49-F238E27FC236}">
                <a16:creationId xmlns:a16="http://schemas.microsoft.com/office/drawing/2014/main" id="{360C9156-A92C-0F42-A924-D97D8BD8785F}"/>
              </a:ext>
            </a:extLst>
          </p:cNvPr>
          <p:cNvSpPr>
            <a:spLocks noGrp="1"/>
          </p:cNvSpPr>
          <p:nvPr>
            <p:ph type="body" sz="quarter" idx="34" hasCustomPrompt="1"/>
          </p:nvPr>
        </p:nvSpPr>
        <p:spPr>
          <a:xfrm>
            <a:off x="8448458" y="5557876"/>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12" name="Picture Placeholder 17">
            <a:extLst>
              <a:ext uri="{FF2B5EF4-FFF2-40B4-BE49-F238E27FC236}">
                <a16:creationId xmlns:a16="http://schemas.microsoft.com/office/drawing/2014/main" id="{37E1F626-6013-A11C-1493-E8B91C591978}"/>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6" name="OTag" descr="A small square in Oracle Red with the Oracle logo in the center in white">
            <a:extLst>
              <a:ext uri="{FF2B5EF4-FFF2-40B4-BE49-F238E27FC236}">
                <a16:creationId xmlns:a16="http://schemas.microsoft.com/office/drawing/2014/main" id="{4A795B6A-184C-84F8-9946-F2838D3CD838}"/>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13" name="Graphic 12">
            <a:extLst>
              <a:ext uri="{FF2B5EF4-FFF2-40B4-BE49-F238E27FC236}">
                <a16:creationId xmlns:a16="http://schemas.microsoft.com/office/drawing/2014/main" id="{E4BAAA2A-9200-092B-2D2E-0CFD12C20F4E}"/>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14" name="Text Placeholder 21">
            <a:extLst>
              <a:ext uri="{FF2B5EF4-FFF2-40B4-BE49-F238E27FC236}">
                <a16:creationId xmlns:a16="http://schemas.microsoft.com/office/drawing/2014/main" id="{714C8117-8874-4C52-FD47-896710854EA6}"/>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3547653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100" Type="http://schemas.openxmlformats.org/officeDocument/2006/relationships/slideLayout" Target="../slideLayouts/slideLayout100.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theme" Target="../theme/theme1.xml"/><Relationship Id="rId106"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A70F255-3C2A-4AC7-8935-184146E3B6D6}"/>
              </a:ext>
            </a:extLst>
          </p:cNvPr>
          <p:cNvSpPr>
            <a:spLocks noGrp="1"/>
          </p:cNvSpPr>
          <p:nvPr>
            <p:ph type="title"/>
          </p:nvPr>
        </p:nvSpPr>
        <p:spPr>
          <a:xfrm>
            <a:off x="768875" y="182403"/>
            <a:ext cx="10671048" cy="822960"/>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dirty="0"/>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nvPr>
        </p:nvSpPr>
        <p:spPr>
          <a:xfrm>
            <a:off x="768875" y="1600200"/>
            <a:ext cx="10671048" cy="4514850"/>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8B8580"/>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8B8580"/>
                </a:solidFill>
                <a:latin typeface="+mn-lt"/>
              </a:defRPr>
            </a:lvl1pPr>
          </a:lstStyle>
          <a:p>
            <a:r>
              <a:rPr lang="en-US"/>
              <a:t>Copyright © 2025, Oracle and/or its affiliates |  Confidential: Internal/Restricted/Highly Restricted</a:t>
            </a:r>
            <a:endParaRPr lang="en-US" dirty="0"/>
          </a:p>
        </p:txBody>
      </p:sp>
      <p:sp>
        <p:nvSpPr>
          <p:cNvPr id="20" name="Date">
            <a:extLst>
              <a:ext uri="{FF2B5EF4-FFF2-40B4-BE49-F238E27FC236}">
                <a16:creationId xmlns:a16="http://schemas.microsoft.com/office/drawing/2014/main" id="{65BA88F5-EF53-415B-8446-19188BE675D3}"/>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8B8580"/>
                </a:solidFill>
                <a:latin typeface="+mn-lt"/>
              </a:defRPr>
            </a:lvl1pPr>
          </a:lstStyle>
          <a:p>
            <a:r>
              <a:rPr lang="en-US"/>
              <a:t>[Date]</a:t>
            </a:r>
            <a:endParaRPr lang="en-US" dirty="0"/>
          </a:p>
        </p:txBody>
      </p:sp>
      <p:pic>
        <p:nvPicPr>
          <p:cNvPr id="3" name="OTag" descr="A small square in Oracle Red with the Oracle logo in the center in white">
            <a:extLst>
              <a:ext uri="{FF2B5EF4-FFF2-40B4-BE49-F238E27FC236}">
                <a16:creationId xmlns:a16="http://schemas.microsoft.com/office/drawing/2014/main" id="{775A8D6B-AAED-949C-F702-A8E8C8F069BA}"/>
              </a:ext>
              <a:ext uri="{C183D7F6-B498-43B3-948B-1728B52AA6E4}">
                <adec:decorative xmlns:adec="http://schemas.microsoft.com/office/drawing/2017/decorative" val="0"/>
              </a:ext>
            </a:extLst>
          </p:cNvPr>
          <p:cNvPicPr>
            <a:picLocks noChangeAspect="1"/>
          </p:cNvPicPr>
          <p:nvPr userDrawn="1"/>
        </p:nvPicPr>
        <p:blipFill>
          <a:blip r:embed="rId106"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632300099"/>
      </p:ext>
    </p:extLst>
  </p:cSld>
  <p:clrMap bg1="lt1" tx1="dk1" bg2="lt2" tx2="dk2" accent1="accent1" accent2="accent2" accent3="accent3" accent4="accent4" accent5="accent5" accent6="accent6" hlink="hlink" folHlink="folHlink"/>
  <p:sldLayoutIdLst>
    <p:sldLayoutId id="2147483959" r:id="rId1"/>
    <p:sldLayoutId id="2147484217" r:id="rId2"/>
    <p:sldLayoutId id="2147484218" r:id="rId3"/>
    <p:sldLayoutId id="2147484253" r:id="rId4"/>
    <p:sldLayoutId id="2147484283" r:id="rId5"/>
    <p:sldLayoutId id="2147484265" r:id="rId6"/>
    <p:sldLayoutId id="2147484306" r:id="rId7"/>
    <p:sldLayoutId id="2147484260" r:id="rId8"/>
    <p:sldLayoutId id="2147484261" r:id="rId9"/>
    <p:sldLayoutId id="2147484262" r:id="rId10"/>
    <p:sldLayoutId id="2147484264" r:id="rId11"/>
    <p:sldLayoutId id="2147484263" r:id="rId12"/>
    <p:sldLayoutId id="2147484266" r:id="rId13"/>
    <p:sldLayoutId id="2147484295" r:id="rId14"/>
    <p:sldLayoutId id="2147484290" r:id="rId15"/>
    <p:sldLayoutId id="2147484292" r:id="rId16"/>
    <p:sldLayoutId id="2147484219" r:id="rId17"/>
    <p:sldLayoutId id="2147484220" r:id="rId18"/>
    <p:sldLayoutId id="2147484270" r:id="rId19"/>
    <p:sldLayoutId id="2147484307" r:id="rId20"/>
    <p:sldLayoutId id="2147484267" r:id="rId21"/>
    <p:sldLayoutId id="2147484268" r:id="rId22"/>
    <p:sldLayoutId id="2147484269" r:id="rId23"/>
    <p:sldLayoutId id="2147484272" r:id="rId24"/>
    <p:sldLayoutId id="2147484271" r:id="rId25"/>
    <p:sldLayoutId id="2147484273" r:id="rId26"/>
    <p:sldLayoutId id="2147484259" r:id="rId27"/>
    <p:sldLayoutId id="2147484313" r:id="rId28"/>
    <p:sldLayoutId id="2147484226" r:id="rId29"/>
    <p:sldLayoutId id="2147484003" r:id="rId30"/>
    <p:sldLayoutId id="2147484221" r:id="rId31"/>
    <p:sldLayoutId id="2147484222" r:id="rId32"/>
    <p:sldLayoutId id="2147484031" r:id="rId33"/>
    <p:sldLayoutId id="2147484030" r:id="rId34"/>
    <p:sldLayoutId id="2147483943" r:id="rId35"/>
    <p:sldLayoutId id="2147483763" r:id="rId36"/>
    <p:sldLayoutId id="2147484237" r:id="rId37"/>
    <p:sldLayoutId id="2147484093" r:id="rId38"/>
    <p:sldLayoutId id="2147484314" r:id="rId39"/>
    <p:sldLayoutId id="2147484315" r:id="rId40"/>
    <p:sldLayoutId id="2147484316" r:id="rId41"/>
    <p:sldLayoutId id="2147484317" r:id="rId42"/>
    <p:sldLayoutId id="2147484318" r:id="rId43"/>
    <p:sldLayoutId id="2147484255" r:id="rId44"/>
    <p:sldLayoutId id="2147484310" r:id="rId45"/>
    <p:sldLayoutId id="2147484311" r:id="rId46"/>
    <p:sldLayoutId id="2147484312" r:id="rId47"/>
    <p:sldLayoutId id="2147484250" r:id="rId48"/>
    <p:sldLayoutId id="2147484251" r:id="rId49"/>
    <p:sldLayoutId id="2147484044" r:id="rId50"/>
    <p:sldLayoutId id="2147484274" r:id="rId51"/>
    <p:sldLayoutId id="2147484045" r:id="rId52"/>
    <p:sldLayoutId id="2147484046" r:id="rId53"/>
    <p:sldLayoutId id="2147484047" r:id="rId54"/>
    <p:sldLayoutId id="2147484293" r:id="rId55"/>
    <p:sldLayoutId id="2147484294" r:id="rId56"/>
    <p:sldLayoutId id="2147484256" r:id="rId57"/>
    <p:sldLayoutId id="2147484319" r:id="rId58"/>
    <p:sldLayoutId id="2147483994" r:id="rId59"/>
    <p:sldLayoutId id="2147484069" r:id="rId60"/>
    <p:sldLayoutId id="2147484074" r:id="rId61"/>
    <p:sldLayoutId id="2147484075" r:id="rId62"/>
    <p:sldLayoutId id="2147483917" r:id="rId63"/>
    <p:sldLayoutId id="2147484286" r:id="rId64"/>
    <p:sldLayoutId id="2147484077" r:id="rId65"/>
    <p:sldLayoutId id="2147484078" r:id="rId66"/>
    <p:sldLayoutId id="2147483922" r:id="rId67"/>
    <p:sldLayoutId id="2147484079" r:id="rId68"/>
    <p:sldLayoutId id="2147484296" r:id="rId69"/>
    <p:sldLayoutId id="2147484297" r:id="rId70"/>
    <p:sldLayoutId id="2147484308" r:id="rId71"/>
    <p:sldLayoutId id="2147484309" r:id="rId72"/>
    <p:sldLayoutId id="2147484285" r:id="rId73"/>
    <p:sldLayoutId id="2147484284" r:id="rId74"/>
    <p:sldLayoutId id="2147484005" r:id="rId75"/>
    <p:sldLayoutId id="2147484006" r:id="rId76"/>
    <p:sldLayoutId id="2147484288" r:id="rId77"/>
    <p:sldLayoutId id="2147484289" r:id="rId78"/>
    <p:sldLayoutId id="2147484159" r:id="rId79"/>
    <p:sldLayoutId id="2147484157" r:id="rId80"/>
    <p:sldLayoutId id="2147484152" r:id="rId81"/>
    <p:sldLayoutId id="2147484155" r:id="rId82"/>
    <p:sldLayoutId id="2147484227" r:id="rId83"/>
    <p:sldLayoutId id="2147484228" r:id="rId84"/>
    <p:sldLayoutId id="2147484008" r:id="rId85"/>
    <p:sldLayoutId id="2147484254" r:id="rId86"/>
    <p:sldLayoutId id="2147484275" r:id="rId87"/>
    <p:sldLayoutId id="2147484276" r:id="rId88"/>
    <p:sldLayoutId id="2147484282" r:id="rId89"/>
    <p:sldLayoutId id="2147484258" r:id="rId90"/>
    <p:sldLayoutId id="2147484277" r:id="rId91"/>
    <p:sldLayoutId id="2147484252" r:id="rId92"/>
    <p:sldLayoutId id="2147484257" r:id="rId93"/>
    <p:sldLayoutId id="2147484320" r:id="rId94"/>
    <p:sldLayoutId id="2147484281" r:id="rId95"/>
    <p:sldLayoutId id="2147484298" r:id="rId96"/>
    <p:sldLayoutId id="2147484299" r:id="rId97"/>
    <p:sldLayoutId id="2147484302" r:id="rId98"/>
    <p:sldLayoutId id="2147484303" r:id="rId99"/>
    <p:sldLayoutId id="2147484304" r:id="rId100"/>
    <p:sldLayoutId id="2147484305" r:id="rId101"/>
    <p:sldLayoutId id="2147483744" r:id="rId102"/>
    <p:sldLayoutId id="2147483944" r:id="rId103"/>
    <p:sldLayoutId id="2147484287" r:id="rId10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5000"/>
        </a:lnSpc>
        <a:spcBef>
          <a:spcPct val="0"/>
        </a:spcBef>
        <a:buNone/>
        <a:defRPr lang="en-US" sz="2400" b="1" i="0" kern="1200" baseline="0" dirty="0">
          <a:solidFill>
            <a:schemeClr val="tx1"/>
          </a:solidFill>
          <a:latin typeface="+mn-lt"/>
          <a:ea typeface="+mn-ea"/>
          <a:cs typeface="+mj-cs"/>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600" b="0" i="0" kern="1200">
          <a:solidFill>
            <a:schemeClr val="tx1"/>
          </a:solidFill>
          <a:latin typeface="Oracle Sans Tab" panose="020B0503020204020204" pitchFamily="34" charset="0"/>
          <a:ea typeface="+mn-ea"/>
          <a:cs typeface="Oracle Sans Tab"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2pPr>
      <a:lvl3pPr marL="547688" marR="0" indent="-182563" algn="l" defTabSz="914400" rtl="0" eaLnBrk="1" fontAlgn="auto" latinLnBrk="0" hangingPunct="1">
        <a:lnSpc>
          <a:spcPct val="95000"/>
        </a:lnSpc>
        <a:spcBef>
          <a:spcPts val="400"/>
        </a:spcBef>
        <a:spcAft>
          <a:spcPts val="0"/>
        </a:spcAft>
        <a:buClrTx/>
        <a:buSzPct val="100000"/>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3pPr>
      <a:lvl4pPr marL="730250"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4pPr>
      <a:lvl5pPr marL="914400" marR="0" indent="-182880" algn="l" defTabSz="914400" rtl="0" eaLnBrk="1" fontAlgn="auto" latinLnBrk="0" hangingPunct="1">
        <a:lnSpc>
          <a:spcPct val="95000"/>
        </a:lnSpc>
        <a:spcBef>
          <a:spcPts val="400"/>
        </a:spcBef>
        <a:spcAft>
          <a:spcPts val="0"/>
        </a:spcAft>
        <a:buClrTx/>
        <a:buSzTx/>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5pPr>
      <a:lvl6pPr marL="1097280" indent="-182880" algn="l" defTabSz="914400" rtl="0" eaLnBrk="1" latinLnBrk="0" hangingPunct="1">
        <a:lnSpc>
          <a:spcPct val="95000"/>
        </a:lnSpc>
        <a:spcBef>
          <a:spcPts val="400"/>
        </a:spcBef>
        <a:spcAft>
          <a:spcPts val="0"/>
        </a:spcAft>
        <a:buSzPct val="100000"/>
        <a:buFont typeface="Arial" panose="020B0604020202020204" pitchFamily="34" charset="0"/>
        <a:buChar char="•"/>
        <a:defRPr sz="1600" b="0" i="0" kern="1200">
          <a:solidFill>
            <a:schemeClr val="tx1"/>
          </a:solidFill>
          <a:latin typeface="Oracle Sans" panose="020B0503020204020204" pitchFamily="34" charset="0"/>
          <a:ea typeface="+mn-ea"/>
          <a:cs typeface="Oracle Sans" panose="020B0503020204020204" pitchFamily="34" charset="0"/>
        </a:defRPr>
      </a:lvl6pPr>
      <a:lvl7pPr marL="1280160" indent="-182880" algn="l" defTabSz="914400" rtl="0" eaLnBrk="1" latinLnBrk="0" hangingPunct="1">
        <a:lnSpc>
          <a:spcPct val="95000"/>
        </a:lnSpc>
        <a:spcBef>
          <a:spcPts val="400"/>
        </a:spcBef>
        <a:spcAft>
          <a:spcPts val="0"/>
        </a:spcAft>
        <a:buFont typeface="System Font Regular"/>
        <a:buChar char="-"/>
        <a:defRPr sz="1600" b="0" i="0" kern="1200">
          <a:solidFill>
            <a:schemeClr val="tx1"/>
          </a:solidFill>
          <a:latin typeface="Oracle Sans" panose="020B0503020204020204" pitchFamily="34" charset="0"/>
          <a:ea typeface="+mn-ea"/>
          <a:cs typeface="Oracle Sans" panose="020B0503020204020204" pitchFamily="34" charset="0"/>
        </a:defRPr>
      </a:lvl7pPr>
      <a:lvl8pPr marL="1604963" indent="-203200"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8pPr>
      <a:lvl9pPr marL="1889125" indent="-203200" algn="l" defTabSz="914400" rtl="0" eaLnBrk="1" latinLnBrk="0" hangingPunct="1">
        <a:lnSpc>
          <a:spcPct val="90000"/>
        </a:lnSpc>
        <a:spcBef>
          <a:spcPts val="500"/>
        </a:spcBef>
        <a:buFont typeface="System Font Regular"/>
        <a:buChar char="-"/>
        <a:tabLst/>
        <a:defRPr sz="16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08" userDrawn="1">
          <p15:clr>
            <a:srgbClr val="5ACBF0"/>
          </p15:clr>
        </p15:guide>
        <p15:guide id="4" orient="horz" pos="3852" userDrawn="1">
          <p15:clr>
            <a:srgbClr val="F26B43"/>
          </p15:clr>
        </p15:guide>
        <p15:guide id="5" pos="480" userDrawn="1">
          <p15:clr>
            <a:srgbClr val="F26B43"/>
          </p15:clr>
        </p15:guide>
        <p15:guide id="6" orient="horz" pos="795" userDrawn="1">
          <p15:clr>
            <a:srgbClr val="F26B43"/>
          </p15:clr>
        </p15:guide>
        <p15:guide id="7" orient="horz" pos="590" userDrawn="1">
          <p15:clr>
            <a:srgbClr val="F26B43"/>
          </p15:clr>
        </p15:guide>
        <p15:guide id="8" pos="72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PharmaCorp Mexico</a:t>
            </a:r>
          </a:p>
        </p:txBody>
      </p:sp>
      <p:sp>
        <p:nvSpPr>
          <p:cNvPr id="3" name="Text Placeholder 2"/>
          <p:cNvSpPr>
            <a:spLocks noGrp="1"/>
          </p:cNvSpPr>
          <p:nvPr>
            <p:ph type="body" idx="33" sz="quarter"/>
          </p:nvPr>
        </p:nvSpPr>
        <p:spPr/>
        <p:txBody>
          <a:bodyPr/>
          <a:lstStyle/>
          <a:p>
            <a:r>
              <a:t>ExaCS Migration — Exadata X6 to OCI</a:t>
            </a:r>
          </a:p>
        </p:txBody>
      </p:sp>
      <p:sp>
        <p:nvSpPr>
          <p:cNvPr id="4" name="Text Placeholder 3"/>
          <p:cNvSpPr>
            <a:spLocks noGrp="1"/>
          </p:cNvSpPr>
          <p:nvPr>
            <p:ph type="body" idx="35" sz="quarter"/>
          </p:nvPr>
        </p:nvSpPr>
        <p:spPr/>
        <p:txBody>
          <a:bodyPr/>
          <a:lstStyle/>
          <a:p>
            <a:r>
              <a:t>April 2026</a:t>
            </a:r>
          </a:p>
        </p:txBody>
      </p:sp>
      <p:sp>
        <p:nvSpPr>
          <p:cNvPr id="5" name="Text Placeholder 4"/>
          <p:cNvSpPr>
            <a:spLocks noGrp="1"/>
          </p:cNvSpPr>
          <p:nvPr>
            <p:ph type="body" idx="34" sz="quarter"/>
          </p:nvPr>
        </p:nvSpPr>
        <p:spPr/>
        <p:txBody>
          <a:bodyPr/>
          <a:lstStyle/>
          <a:p>
            <a:r>
              <a:t>Carlos Mendoza  |  Oracle Cloud Infrastructure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Cost Estimate</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10972800" cy="3291840"/>
        </p:xfrm>
        <a:graphic>
          <a:graphicData uri="http://schemas.openxmlformats.org/drawingml/2006/table">
            <a:tbl>
              <a:tblPr firstRow="1" bandRow="1">
                <a:tableStyleId>{5C22544A-7EE6-4342-B048-85BDC9FD1C3A}</a:tableStyleId>
              </a:tblPr>
              <a:tblGrid>
                <a:gridCol w="3200400"/>
                <a:gridCol w="2286000"/>
                <a:gridCol w="2286000"/>
                <a:gridCol w="3200400"/>
              </a:tblGrid>
              <a:tr h="365760">
                <a:tc>
                  <a:txBody>
                    <a:bodyPr/>
                    <a:lstStyle/>
                    <a:p>
                      <a:pPr algn="l">
                        <a:defRPr sz="1100" b="1">
                          <a:solidFill>
                            <a:srgbClr val="FFFFFF"/>
                          </a:solidFill>
                          <a:latin typeface="Oracle Sans"/>
                        </a:defRPr>
                      </a:pPr>
                      <a:r>
                        <a:t>Component</a:t>
                      </a:r>
                    </a:p>
                  </a:txBody>
                  <a:tcPr anchor="ctr">
                    <a:solidFill>
                      <a:srgbClr val="2C5967"/>
                    </a:solidFill>
                  </a:tcPr>
                </a:tc>
                <a:tc>
                  <a:txBody>
                    <a:bodyPr/>
                    <a:lstStyle/>
                    <a:p>
                      <a:pPr algn="ctr">
                        <a:defRPr sz="1100" b="1">
                          <a:solidFill>
                            <a:srgbClr val="FFFFFF"/>
                          </a:solidFill>
                          <a:latin typeface="Oracle Sans"/>
                        </a:defRPr>
                      </a:pPr>
                      <a:r>
                        <a:t>Monthly (PAYG)</a:t>
                      </a:r>
                    </a:p>
                  </a:txBody>
                  <a:tcPr anchor="ctr">
                    <a:solidFill>
                      <a:srgbClr val="2C5967"/>
                    </a:solidFill>
                  </a:tcPr>
                </a:tc>
                <a:tc>
                  <a:txBody>
                    <a:bodyPr/>
                    <a:lstStyle/>
                    <a:p>
                      <a:pPr algn="ctr">
                        <a:defRPr sz="1100" b="1">
                          <a:solidFill>
                            <a:srgbClr val="FFFFFF"/>
                          </a:solidFill>
                          <a:latin typeface="Oracle Sans"/>
                        </a:defRPr>
                      </a:pPr>
                      <a:r>
                        <a:t>Monthly (BYOL)</a:t>
                      </a:r>
                    </a:p>
                  </a:txBody>
                  <a:tcPr anchor="ctr">
                    <a:solidFill>
                      <a:srgbClr val="2C5967"/>
                    </a:solidFill>
                  </a:tcPr>
                </a:tc>
                <a:tc>
                  <a:txBody>
                    <a:bodyPr/>
                    <a:lstStyle/>
                    <a:p>
                      <a:pPr algn="ctr">
                        <a:defRPr sz="1100" b="1">
                          <a:solidFill>
                            <a:srgbClr val="FFFFFF"/>
                          </a:solidFill>
                          <a:latin typeface="Oracle Sans"/>
                        </a:defRPr>
                      </a:pPr>
                      <a:r>
                        <a:t>Notes</a:t>
                      </a:r>
                    </a:p>
                  </a:txBody>
                  <a:tcPr anchor="ctr">
                    <a:solidFill>
                      <a:srgbClr val="2C5967"/>
                    </a:solidFill>
                  </a:tcPr>
                </a:tc>
              </a:tr>
              <a:tr h="365760">
                <a:tc>
                  <a:txBody>
                    <a:bodyPr/>
                    <a:lstStyle/>
                    <a:p>
                      <a:pPr algn="l">
                        <a:defRPr sz="1000" b="0">
                          <a:solidFill>
                            <a:srgbClr val="312D2A"/>
                          </a:solidFill>
                          <a:latin typeface="Oracle Sans"/>
                        </a:defRPr>
                      </a:pPr>
                      <a:r>
                        <a:t>ExaCS X11M Quarter Rack — Queretaro (Prod)</a:t>
                      </a:r>
                    </a:p>
                  </a:txBody>
                  <a:tcPr anchor="ctr"/>
                </a:tc>
                <a:tc>
                  <a:txBody>
                    <a:bodyPr/>
                    <a:lstStyle/>
                    <a:p>
                      <a:pPr algn="r">
                        <a:defRPr sz="1000" b="0">
                          <a:solidFill>
                            <a:srgbClr val="312D2A"/>
                          </a:solidFill>
                          <a:latin typeface="Oracle Sans"/>
                        </a:defRPr>
                      </a:pPr>
                      <a:r>
                        <a:t>$18,500</a:t>
                      </a:r>
                    </a:p>
                  </a:txBody>
                  <a:tcPr anchor="ctr"/>
                </a:tc>
                <a:tc>
                  <a:txBody>
                    <a:bodyPr/>
                    <a:lstStyle/>
                    <a:p>
                      <a:pPr algn="r">
                        <a:defRPr sz="1000" b="0">
                          <a:solidFill>
                            <a:srgbClr val="312D2A"/>
                          </a:solidFill>
                          <a:latin typeface="Oracle Sans"/>
                        </a:defRPr>
                      </a:pPr>
                      <a:r>
                        <a:t>$8,200</a:t>
                      </a:r>
                    </a:p>
                  </a:txBody>
                  <a:tcPr anchor="ctr"/>
                </a:tc>
                <a:tc>
                  <a:txBody>
                    <a:bodyPr/>
                    <a:lstStyle/>
                    <a:p>
                      <a:pPr algn="l">
                        <a:defRPr sz="900" b="0">
                          <a:solidFill>
                            <a:srgbClr val="6F6964"/>
                          </a:solidFill>
                          <a:latin typeface="Oracle Sans"/>
                        </a:defRPr>
                      </a:pPr>
                      <a:r>
                        <a:t>2 DB servers, 3 storage servers, BYOL</a:t>
                      </a:r>
                    </a:p>
                  </a:txBody>
                  <a:tcPr anchor="ctr"/>
                </a:tc>
              </a:tr>
              <a:tr h="365760">
                <a:tc>
                  <a:txBody>
                    <a:bodyPr/>
                    <a:lstStyle/>
                    <a:p>
                      <a:pPr algn="l">
                        <a:defRPr sz="1000" b="0">
                          <a:solidFill>
                            <a:srgbClr val="312D2A"/>
                          </a:solidFill>
                          <a:latin typeface="Oracle Sans"/>
                        </a:defRPr>
                      </a:pPr>
                      <a:r>
                        <a:t>ExaCS X11M Quarter Rack — Sao Paulo (DR)</a:t>
                      </a:r>
                    </a:p>
                  </a:txBody>
                  <a:tcPr anchor="ctr">
                    <a:solidFill>
                      <a:srgbClr val="F5F4F2"/>
                    </a:solidFill>
                  </a:tcPr>
                </a:tc>
                <a:tc>
                  <a:txBody>
                    <a:bodyPr/>
                    <a:lstStyle/>
                    <a:p>
                      <a:pPr algn="r">
                        <a:defRPr sz="1000" b="0">
                          <a:solidFill>
                            <a:srgbClr val="312D2A"/>
                          </a:solidFill>
                          <a:latin typeface="Oracle Sans"/>
                        </a:defRPr>
                      </a:pPr>
                      <a:r>
                        <a:t>$18,500</a:t>
                      </a:r>
                    </a:p>
                  </a:txBody>
                  <a:tcPr anchor="ctr">
                    <a:solidFill>
                      <a:srgbClr val="F5F4F2"/>
                    </a:solidFill>
                  </a:tcPr>
                </a:tc>
                <a:tc>
                  <a:txBody>
                    <a:bodyPr/>
                    <a:lstStyle/>
                    <a:p>
                      <a:pPr algn="r">
                        <a:defRPr sz="1000" b="0">
                          <a:solidFill>
                            <a:srgbClr val="312D2A"/>
                          </a:solidFill>
                          <a:latin typeface="Oracle Sans"/>
                        </a:defRPr>
                      </a:pPr>
                      <a:r>
                        <a:t>$8,200</a:t>
                      </a:r>
                    </a:p>
                  </a:txBody>
                  <a:tcPr anchor="ctr">
                    <a:solidFill>
                      <a:srgbClr val="F5F4F2"/>
                    </a:solidFill>
                  </a:tcPr>
                </a:tc>
                <a:tc>
                  <a:txBody>
                    <a:bodyPr/>
                    <a:lstStyle/>
                    <a:p>
                      <a:pPr algn="l">
                        <a:defRPr sz="900" b="0">
                          <a:solidFill>
                            <a:srgbClr val="6F6964"/>
                          </a:solidFill>
                          <a:latin typeface="Oracle Sans"/>
                        </a:defRPr>
                      </a:pPr>
                      <a:r>
                        <a:t>ADG standby, BYOL</a:t>
                      </a:r>
                    </a:p>
                  </a:txBody>
                  <a:tcPr anchor="ctr">
                    <a:solidFill>
                      <a:srgbClr val="F5F4F2"/>
                    </a:solidFill>
                  </a:tcPr>
                </a:tc>
              </a:tr>
              <a:tr h="365760">
                <a:tc>
                  <a:txBody>
                    <a:bodyPr/>
                    <a:lstStyle/>
                    <a:p>
                      <a:pPr algn="l">
                        <a:defRPr sz="1000" b="0">
                          <a:solidFill>
                            <a:srgbClr val="312D2A"/>
                          </a:solidFill>
                          <a:latin typeface="Oracle Sans"/>
                        </a:defRPr>
                      </a:pPr>
                      <a:r>
                        <a:t>ADB-S 16 ECPU (DW alternative — future)</a:t>
                      </a:r>
                    </a:p>
                  </a:txBody>
                  <a:tcPr anchor="ctr"/>
                </a:tc>
                <a:tc>
                  <a:txBody>
                    <a:bodyPr/>
                    <a:lstStyle/>
                    <a:p>
                      <a:pPr algn="r">
                        <a:defRPr sz="1000" b="0">
                          <a:solidFill>
                            <a:srgbClr val="312D2A"/>
                          </a:solidFill>
                          <a:latin typeface="Oracle Sans"/>
                        </a:defRPr>
                      </a:pPr>
                      <a:r>
                        <a:t>$2,400</a:t>
                      </a:r>
                    </a:p>
                  </a:txBody>
                  <a:tcPr anchor="ctr"/>
                </a:tc>
                <a:tc>
                  <a:txBody>
                    <a:bodyPr/>
                    <a:lstStyle/>
                    <a:p>
                      <a:pPr algn="r">
                        <a:defRPr sz="1000" b="0">
                          <a:solidFill>
                            <a:srgbClr val="312D2A"/>
                          </a:solidFill>
                          <a:latin typeface="Oracle Sans"/>
                        </a:defRPr>
                      </a:pPr>
                      <a:r>
                        <a:t>$1,200</a:t>
                      </a:r>
                    </a:p>
                  </a:txBody>
                  <a:tcPr anchor="ctr"/>
                </a:tc>
                <a:tc>
                  <a:txBody>
                    <a:bodyPr/>
                    <a:lstStyle/>
                    <a:p>
                      <a:pPr algn="l">
                        <a:defRPr sz="900" b="0">
                          <a:solidFill>
                            <a:srgbClr val="6F6964"/>
                          </a:solidFill>
                          <a:latin typeface="Oracle Sans"/>
                        </a:defRPr>
                      </a:pPr>
                      <a:r>
                        <a:t>Optional — migrate DW to ADB-S in Phase 2</a:t>
                      </a:r>
                    </a:p>
                  </a:txBody>
                  <a:tcPr anchor="ctr"/>
                </a:tc>
              </a:tr>
              <a:tr h="365760">
                <a:tc>
                  <a:txBody>
                    <a:bodyPr/>
                    <a:lstStyle/>
                    <a:p>
                      <a:pPr algn="l">
                        <a:defRPr sz="1000" b="0">
                          <a:solidFill>
                            <a:srgbClr val="312D2A"/>
                          </a:solidFill>
                          <a:latin typeface="Oracle Sans"/>
                        </a:defRPr>
                      </a:pPr>
                      <a:r>
                        <a:t>FastConnect 10Gbps Dual</a:t>
                      </a:r>
                    </a:p>
                  </a:txBody>
                  <a:tcPr anchor="ctr">
                    <a:solidFill>
                      <a:srgbClr val="F5F4F2"/>
                    </a:solidFill>
                  </a:tcPr>
                </a:tc>
                <a:tc>
                  <a:txBody>
                    <a:bodyPr/>
                    <a:lstStyle/>
                    <a:p>
                      <a:pPr algn="r">
                        <a:defRPr sz="1000" b="0">
                          <a:solidFill>
                            <a:srgbClr val="312D2A"/>
                          </a:solidFill>
                          <a:latin typeface="Oracle Sans"/>
                        </a:defRPr>
                      </a:pPr>
                      <a:r>
                        <a:t>$3,060</a:t>
                      </a:r>
                    </a:p>
                  </a:txBody>
                  <a:tcPr anchor="ctr">
                    <a:solidFill>
                      <a:srgbClr val="F5F4F2"/>
                    </a:solidFill>
                  </a:tcPr>
                </a:tc>
                <a:tc>
                  <a:txBody>
                    <a:bodyPr/>
                    <a:lstStyle/>
                    <a:p>
                      <a:pPr algn="r">
                        <a:defRPr sz="1000" b="0">
                          <a:solidFill>
                            <a:srgbClr val="312D2A"/>
                          </a:solidFill>
                          <a:latin typeface="Oracle Sans"/>
                        </a:defRPr>
                      </a:pPr>
                    </a:p>
                  </a:txBody>
                  <a:tcPr anchor="ctr">
                    <a:solidFill>
                      <a:srgbClr val="F5F4F2"/>
                    </a:solidFill>
                  </a:tcPr>
                </a:tc>
                <a:tc>
                  <a:txBody>
                    <a:bodyPr/>
                    <a:lstStyle/>
                    <a:p>
                      <a:pPr algn="l">
                        <a:defRPr sz="900" b="0">
                          <a:solidFill>
                            <a:srgbClr val="6F6964"/>
                          </a:solidFill>
                          <a:latin typeface="Oracle Sans"/>
                        </a:defRPr>
                      </a:pPr>
                      <a:r>
                        <a:t>2 x $1,530/month</a:t>
                      </a:r>
                    </a:p>
                  </a:txBody>
                  <a:tcPr anchor="ctr">
                    <a:solidFill>
                      <a:srgbClr val="F5F4F2"/>
                    </a:solidFill>
                  </a:tcPr>
                </a:tc>
              </a:tr>
              <a:tr h="365760">
                <a:tc>
                  <a:txBody>
                    <a:bodyPr/>
                    <a:lstStyle/>
                    <a:p>
                      <a:pPr algn="l">
                        <a:defRPr sz="1000" b="0">
                          <a:solidFill>
                            <a:srgbClr val="312D2A"/>
                          </a:solidFill>
                          <a:latin typeface="Oracle Sans"/>
                        </a:defRPr>
                      </a:pPr>
                      <a:r>
                        <a:t>OCI Vault</a:t>
                      </a:r>
                    </a:p>
                  </a:txBody>
                  <a:tcPr anchor="ctr"/>
                </a:tc>
                <a:tc>
                  <a:txBody>
                    <a:bodyPr/>
                    <a:lstStyle/>
                    <a:p>
                      <a:pPr algn="r">
                        <a:defRPr sz="1000" b="0">
                          <a:solidFill>
                            <a:srgbClr val="312D2A"/>
                          </a:solidFill>
                          <a:latin typeface="Oracle Sans"/>
                        </a:defRPr>
                      </a:pPr>
                      <a:r>
                        <a:t>$500</a:t>
                      </a:r>
                    </a:p>
                  </a:txBody>
                  <a:tcPr anchor="ctr"/>
                </a:tc>
                <a:tc>
                  <a:txBody>
                    <a:bodyPr/>
                    <a:lstStyle/>
                    <a:p>
                      <a:pPr algn="r">
                        <a:defRPr sz="1000" b="0">
                          <a:solidFill>
                            <a:srgbClr val="312D2A"/>
                          </a:solidFill>
                          <a:latin typeface="Oracle Sans"/>
                        </a:defRPr>
                      </a:pPr>
                    </a:p>
                  </a:txBody>
                  <a:tcPr anchor="ctr"/>
                </a:tc>
                <a:tc>
                  <a:txBody>
                    <a:bodyPr/>
                    <a:lstStyle/>
                    <a:p>
                      <a:pPr algn="l">
                        <a:defRPr sz="900" b="0">
                          <a:solidFill>
                            <a:srgbClr val="6F6964"/>
                          </a:solidFill>
                          <a:latin typeface="Oracle Sans"/>
                        </a:defRPr>
                      </a:pPr>
                      <a:r>
                        <a:t>HSM-backed key management</a:t>
                      </a:r>
                    </a:p>
                  </a:txBody>
                  <a:tcPr anchor="ctr"/>
                </a:tc>
              </a:tr>
              <a:tr h="365760">
                <a:tc>
                  <a:txBody>
                    <a:bodyPr/>
                    <a:lstStyle/>
                    <a:p>
                      <a:pPr algn="l">
                        <a:defRPr sz="1000" b="0">
                          <a:solidFill>
                            <a:srgbClr val="312D2A"/>
                          </a:solidFill>
                          <a:latin typeface="Oracle Sans"/>
                        </a:defRPr>
                      </a:pPr>
                      <a:r>
                        <a:t>Object Storage (50TB backup)</a:t>
                      </a:r>
                    </a:p>
                  </a:txBody>
                  <a:tcPr anchor="ctr">
                    <a:solidFill>
                      <a:srgbClr val="F5F4F2"/>
                    </a:solidFill>
                  </a:tcPr>
                </a:tc>
                <a:tc>
                  <a:txBody>
                    <a:bodyPr/>
                    <a:lstStyle/>
                    <a:p>
                      <a:pPr algn="r">
                        <a:defRPr sz="1000" b="0">
                          <a:solidFill>
                            <a:srgbClr val="312D2A"/>
                          </a:solidFill>
                          <a:latin typeface="Oracle Sans"/>
                        </a:defRPr>
                      </a:pPr>
                      <a:r>
                        <a:t>$1,200</a:t>
                      </a:r>
                    </a:p>
                  </a:txBody>
                  <a:tcPr anchor="ctr">
                    <a:solidFill>
                      <a:srgbClr val="F5F4F2"/>
                    </a:solidFill>
                  </a:tcPr>
                </a:tc>
                <a:tc>
                  <a:txBody>
                    <a:bodyPr/>
                    <a:lstStyle/>
                    <a:p>
                      <a:pPr algn="r">
                        <a:defRPr sz="1000" b="0">
                          <a:solidFill>
                            <a:srgbClr val="312D2A"/>
                          </a:solidFill>
                          <a:latin typeface="Oracle Sans"/>
                        </a:defRPr>
                      </a:pPr>
                    </a:p>
                  </a:txBody>
                  <a:tcPr anchor="ctr">
                    <a:solidFill>
                      <a:srgbClr val="F5F4F2"/>
                    </a:solidFill>
                  </a:tcPr>
                </a:tc>
                <a:tc>
                  <a:txBody>
                    <a:bodyPr/>
                    <a:lstStyle/>
                    <a:p>
                      <a:pPr algn="l">
                        <a:defRPr sz="900" b="0">
                          <a:solidFill>
                            <a:srgbClr val="6F6964"/>
                          </a:solidFill>
                          <a:latin typeface="Oracle Sans"/>
                        </a:defRPr>
                      </a:pPr>
                      <a:r>
                        <a:t>RMAN backups + DW backup</a:t>
                      </a:r>
                    </a:p>
                  </a:txBody>
                  <a:tcPr anchor="ctr">
                    <a:solidFill>
                      <a:srgbClr val="F5F4F2"/>
                    </a:solidFill>
                  </a:tcPr>
                </a:tc>
              </a:tr>
              <a:tr h="365760">
                <a:tc>
                  <a:txBody>
                    <a:bodyPr/>
                    <a:lstStyle/>
                    <a:p>
                      <a:pPr algn="l">
                        <a:defRPr sz="1000" b="0">
                          <a:solidFill>
                            <a:srgbClr val="312D2A"/>
                          </a:solidFill>
                          <a:latin typeface="Oracle Sans"/>
                        </a:defRPr>
                      </a:pPr>
                      <a:r>
                        <a:t>WAF + Logging + Monitoring</a:t>
                      </a:r>
                    </a:p>
                  </a:txBody>
                  <a:tcPr anchor="ctr"/>
                </a:tc>
                <a:tc>
                  <a:txBody>
                    <a:bodyPr/>
                    <a:lstStyle/>
                    <a:p>
                      <a:pPr algn="r">
                        <a:defRPr sz="1000" b="0">
                          <a:solidFill>
                            <a:srgbClr val="312D2A"/>
                          </a:solidFill>
                          <a:latin typeface="Oracle Sans"/>
                        </a:defRPr>
                      </a:pPr>
                      <a:r>
                        <a:t>$800</a:t>
                      </a:r>
                    </a:p>
                  </a:txBody>
                  <a:tcPr anchor="ctr"/>
                </a:tc>
                <a:tc>
                  <a:txBody>
                    <a:bodyPr/>
                    <a:lstStyle/>
                    <a:p>
                      <a:pPr algn="r">
                        <a:defRPr sz="1000" b="0">
                          <a:solidFill>
                            <a:srgbClr val="312D2A"/>
                          </a:solidFill>
                          <a:latin typeface="Oracle Sans"/>
                        </a:defRPr>
                      </a:pPr>
                    </a:p>
                  </a:txBody>
                  <a:tcPr anchor="ctr"/>
                </a:tc>
                <a:tc>
                  <a:txBody>
                    <a:bodyPr/>
                    <a:lstStyle/>
                    <a:p>
                      <a:pPr algn="l">
                        <a:defRPr sz="900" b="0">
                          <a:solidFill>
                            <a:srgbClr val="6F6964"/>
                          </a:solidFill>
                          <a:latin typeface="Oracle Sans"/>
                        </a:defRPr>
                      </a:pPr>
                      <a:r>
                        <a:t>WAF for EBS web tier + audit logging</a:t>
                      </a:r>
                    </a:p>
                  </a:txBody>
                  <a:tcPr anchor="ctr"/>
                </a:tc>
              </a:tr>
              <a:tr h="365760">
                <a:tc>
                  <a:txBody>
                    <a:bodyPr/>
                    <a:lstStyle/>
                    <a:p>
                      <a:pPr algn="l">
                        <a:defRPr sz="1000" b="1">
                          <a:solidFill>
                            <a:srgbClr val="FFFFFF"/>
                          </a:solidFill>
                          <a:latin typeface="Oracle Sans"/>
                        </a:defRPr>
                      </a:pPr>
                      <a:r>
                        <a:t>TOTAL</a:t>
                      </a:r>
                    </a:p>
                  </a:txBody>
                  <a:tcPr anchor="ctr">
                    <a:solidFill>
                      <a:srgbClr val="2C5967"/>
                    </a:solidFill>
                  </a:tcPr>
                </a:tc>
                <a:tc>
                  <a:txBody>
                    <a:bodyPr/>
                    <a:lstStyle/>
                    <a:p>
                      <a:pPr algn="r">
                        <a:defRPr sz="1000" b="1">
                          <a:solidFill>
                            <a:srgbClr val="FFFFFF"/>
                          </a:solidFill>
                          <a:latin typeface="Oracle Sans"/>
                        </a:defRPr>
                      </a:pPr>
                      <a:r>
                        <a:t>$45,000</a:t>
                      </a:r>
                    </a:p>
                  </a:txBody>
                  <a:tcPr anchor="ctr">
                    <a:solidFill>
                      <a:srgbClr val="2C5967"/>
                    </a:solidFill>
                  </a:tcPr>
                </a:tc>
                <a:tc>
                  <a:txBody>
                    <a:bodyPr/>
                    <a:lstStyle/>
                    <a:p>
                      <a:pPr algn="r">
                        <a:defRPr sz="1000" b="1">
                          <a:solidFill>
                            <a:srgbClr val="FFFFFF"/>
                          </a:solidFill>
                          <a:latin typeface="Oracle Sans"/>
                        </a:defRPr>
                      </a:pPr>
                      <a:r>
                        <a:t>$23,200</a:t>
                      </a:r>
                    </a:p>
                  </a:txBody>
                  <a:tcPr anchor="ctr">
                    <a:solidFill>
                      <a:srgbClr val="2C5967"/>
                    </a:solidFill>
                  </a:tcPr>
                </a:tc>
                <a:tc>
                  <a:txBody>
                    <a:bodyPr/>
                    <a:lstStyle/>
                    <a:p>
                      <a:pPr algn="l">
                        <a:defRPr sz="900" b="0">
                          <a:solidFill>
                            <a:srgbClr val="FFFFFF"/>
                          </a:solidFill>
                          <a:latin typeface="Oracle Sans"/>
                        </a:defRPr>
                      </a:pPr>
                      <a:r>
                        <a:t>BYOL saves 48%</a:t>
                      </a:r>
                    </a:p>
                  </a:txBody>
                  <a:tcPr anchor="ctr">
                    <a:solidFill>
                      <a:srgbClr val="2C5967"/>
                    </a:solidFill>
                  </a:tcPr>
                </a:tc>
              </a:tr>
            </a:tbl>
          </a:graphicData>
        </a:graphic>
      </p:graphicFrame>
      <p:sp>
        <p:nvSpPr>
          <p:cNvPr id="5" name="TextBox 4"/>
          <p:cNvSpPr txBox="1"/>
          <p:nvPr/>
        </p:nvSpPr>
        <p:spPr>
          <a:xfrm>
            <a:off x="457200" y="4663440"/>
            <a:ext cx="10972800" cy="320040"/>
          </a:xfrm>
          <a:prstGeom prst="rect">
            <a:avLst/>
          </a:prstGeom>
          <a:noFill/>
        </p:spPr>
        <p:txBody>
          <a:bodyPr wrap="square">
            <a:spAutoFit/>
          </a:bodyPr>
          <a:lstStyle/>
          <a:p>
            <a:pPr algn="l">
              <a:defRPr sz="1100" b="1" i="1">
                <a:solidFill>
                  <a:srgbClr val="6F6964"/>
                </a:solidFill>
                <a:latin typeface="Oracle Sans"/>
              </a:defRPr>
            </a:pPr>
            <a:r>
              <a:t>Assumptions:</a:t>
            </a:r>
          </a:p>
        </p:txBody>
      </p:sp>
      <p:sp>
        <p:nvSpPr>
          <p:cNvPr id="6" name="TextBox 5"/>
          <p:cNvSpPr txBox="1"/>
          <p:nvPr/>
        </p:nvSpPr>
        <p:spPr>
          <a:xfrm>
            <a:off x="640080" y="4983480"/>
            <a:ext cx="10058400" cy="274320"/>
          </a:xfrm>
          <a:prstGeom prst="rect">
            <a:avLst/>
          </a:prstGeom>
          <a:noFill/>
        </p:spPr>
        <p:txBody>
          <a:bodyPr wrap="square">
            <a:spAutoFit/>
          </a:bodyPr>
          <a:lstStyle/>
          <a:p>
            <a:pPr algn="l">
              <a:defRPr sz="1000" b="0" i="1">
                <a:solidFill>
                  <a:srgbClr val="6F6964"/>
                </a:solidFill>
                <a:latin typeface="Oracle Sans"/>
              </a:defRPr>
            </a:pPr>
            <a:r>
              <a:t>• BYOL assumes existing Oracle Database EE licenses with active support</a:t>
            </a:r>
          </a:p>
        </p:txBody>
      </p:sp>
      <p:sp>
        <p:nvSpPr>
          <p:cNvPr id="7" name="TextBox 6"/>
          <p:cNvSpPr txBox="1"/>
          <p:nvPr/>
        </p:nvSpPr>
        <p:spPr>
          <a:xfrm>
            <a:off x="640080" y="5257799"/>
            <a:ext cx="10058400" cy="274320"/>
          </a:xfrm>
          <a:prstGeom prst="rect">
            <a:avLst/>
          </a:prstGeom>
          <a:noFill/>
        </p:spPr>
        <p:txBody>
          <a:bodyPr wrap="square">
            <a:spAutoFit/>
          </a:bodyPr>
          <a:lstStyle/>
          <a:p>
            <a:pPr algn="l">
              <a:defRPr sz="1000" b="0" i="1">
                <a:solidFill>
                  <a:srgbClr val="6F6964"/>
                </a:solidFill>
                <a:latin typeface="Oracle Sans"/>
              </a:defRPr>
            </a:pPr>
            <a:r>
              <a:t>• ExaCS pricing based on current OCI list prices</a:t>
            </a:r>
          </a:p>
        </p:txBody>
      </p:sp>
      <p:sp>
        <p:nvSpPr>
          <p:cNvPr id="8" name="TextBox 7"/>
          <p:cNvSpPr txBox="1"/>
          <p:nvPr/>
        </p:nvSpPr>
        <p:spPr>
          <a:xfrm>
            <a:off x="640080" y="5532120"/>
            <a:ext cx="10058400" cy="274320"/>
          </a:xfrm>
          <a:prstGeom prst="rect">
            <a:avLst/>
          </a:prstGeom>
          <a:noFill/>
        </p:spPr>
        <p:txBody>
          <a:bodyPr wrap="square">
            <a:spAutoFit/>
          </a:bodyPr>
          <a:lstStyle/>
          <a:p>
            <a:pPr algn="l">
              <a:defRPr sz="1000" b="0" i="1">
                <a:solidFill>
                  <a:srgbClr val="6F6964"/>
                </a:solidFill>
                <a:latin typeface="Oracle Sans"/>
              </a:defRPr>
            </a:pPr>
            <a:r>
              <a:t>• DR standby at full rate (ADG requires active compute)</a:t>
            </a:r>
          </a:p>
        </p:txBody>
      </p:sp>
      <p:sp>
        <p:nvSpPr>
          <p:cNvPr id="9" name="TextBox 8"/>
          <p:cNvSpPr txBox="1"/>
          <p:nvPr/>
        </p:nvSpPr>
        <p:spPr>
          <a:xfrm>
            <a:off x="640080" y="5806440"/>
            <a:ext cx="10058400" cy="274320"/>
          </a:xfrm>
          <a:prstGeom prst="rect">
            <a:avLst/>
          </a:prstGeom>
          <a:noFill/>
        </p:spPr>
        <p:txBody>
          <a:bodyPr wrap="square">
            <a:spAutoFit/>
          </a:bodyPr>
          <a:lstStyle/>
          <a:p>
            <a:pPr algn="l">
              <a:defRPr sz="1000" b="0" i="1">
                <a:solidFill>
                  <a:srgbClr val="6F6964"/>
                </a:solidFill>
                <a:latin typeface="Oracle Sans"/>
              </a:defRPr>
            </a:pPr>
            <a:r>
              <a:t>• No middleware licensing included (EBS app tier on compute VMs)</a:t>
            </a:r>
          </a:p>
        </p:txBody>
      </p:sp>
      <p:sp>
        <p:nvSpPr>
          <p:cNvPr id="10" name="TextBox 9"/>
          <p:cNvSpPr txBox="1"/>
          <p:nvPr/>
        </p:nvSpPr>
        <p:spPr>
          <a:xfrm>
            <a:off x="640080" y="6080759"/>
            <a:ext cx="10058400" cy="274320"/>
          </a:xfrm>
          <a:prstGeom prst="rect">
            <a:avLst/>
          </a:prstGeom>
          <a:noFill/>
        </p:spPr>
        <p:txBody>
          <a:bodyPr wrap="square">
            <a:spAutoFit/>
          </a:bodyPr>
          <a:lstStyle/>
          <a:p>
            <a:pPr algn="l">
              <a:defRPr sz="1000" b="0" i="1">
                <a:solidFill>
                  <a:srgbClr val="6F6964"/>
                </a:solidFill>
                <a:latin typeface="Oracle Sans"/>
              </a:defRPr>
            </a:pPr>
            <a:r>
              <a:t>• FastConnect partner charges not included</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Cost Comparison: On-Prem HW Refresh vs OCI Migration</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10972800" cy="3291840"/>
        </p:xfrm>
        <a:graphic>
          <a:graphicData uri="http://schemas.openxmlformats.org/drawingml/2006/table">
            <a:tbl>
              <a:tblPr firstRow="1" bandRow="1">
                <a:tableStyleId>{5C22544A-7EE6-4342-B048-85BDC9FD1C3A}</a:tableStyleId>
              </a:tblPr>
              <a:tblGrid>
                <a:gridCol w="3657600"/>
                <a:gridCol w="2286000"/>
                <a:gridCol w="2286000"/>
                <a:gridCol w="2743200"/>
              </a:tblGrid>
              <a:tr h="411480">
                <a:tc>
                  <a:txBody>
                    <a:bodyPr/>
                    <a:lstStyle/>
                    <a:p>
                      <a:pPr algn="l">
                        <a:defRPr sz="1100" b="1">
                          <a:solidFill>
                            <a:srgbClr val="FFFFFF"/>
                          </a:solidFill>
                          <a:latin typeface="Oracle Sans"/>
                        </a:defRPr>
                      </a:pPr>
                      <a:r>
                        <a:t>Component</a:t>
                      </a:r>
                    </a:p>
                  </a:txBody>
                  <a:tcPr anchor="ctr">
                    <a:solidFill>
                      <a:srgbClr val="2C5967"/>
                    </a:solidFill>
                  </a:tcPr>
                </a:tc>
                <a:tc>
                  <a:txBody>
                    <a:bodyPr/>
                    <a:lstStyle/>
                    <a:p>
                      <a:pPr algn="ctr">
                        <a:defRPr sz="1100" b="1">
                          <a:solidFill>
                            <a:srgbClr val="FFFFFF"/>
                          </a:solidFill>
                          <a:latin typeface="Oracle Sans"/>
                        </a:defRPr>
                      </a:pPr>
                      <a:r>
                        <a:t>On-Prem Refresh (5yr)</a:t>
                      </a:r>
                    </a:p>
                  </a:txBody>
                  <a:tcPr anchor="ctr">
                    <a:solidFill>
                      <a:srgbClr val="2C5967"/>
                    </a:solidFill>
                  </a:tcPr>
                </a:tc>
                <a:tc>
                  <a:txBody>
                    <a:bodyPr/>
                    <a:lstStyle/>
                    <a:p>
                      <a:pPr algn="ctr">
                        <a:defRPr sz="1100" b="1">
                          <a:solidFill>
                            <a:srgbClr val="FFFFFF"/>
                          </a:solidFill>
                          <a:latin typeface="Oracle Sans"/>
                        </a:defRPr>
                      </a:pPr>
                      <a:r>
                        <a:t>OCI ExaCS BYOL</a:t>
                      </a:r>
                    </a:p>
                  </a:txBody>
                  <a:tcPr anchor="ctr">
                    <a:solidFill>
                      <a:srgbClr val="2C5967"/>
                    </a:solidFill>
                  </a:tcPr>
                </a:tc>
                <a:tc>
                  <a:txBody>
                    <a:bodyPr/>
                    <a:lstStyle/>
                    <a:p>
                      <a:pPr algn="ctr">
                        <a:defRPr sz="1100" b="1">
                          <a:solidFill>
                            <a:srgbClr val="FFFFFF"/>
                          </a:solidFill>
                          <a:latin typeface="Oracle Sans"/>
                        </a:defRPr>
                      </a:pPr>
                      <a:r>
                        <a:t>Delta</a:t>
                      </a:r>
                    </a:p>
                  </a:txBody>
                  <a:tcPr anchor="ctr">
                    <a:solidFill>
                      <a:srgbClr val="2C5967"/>
                    </a:solidFill>
                  </a:tcPr>
                </a:tc>
              </a:tr>
              <a:tr h="411480">
                <a:tc>
                  <a:txBody>
                    <a:bodyPr/>
                    <a:lstStyle/>
                    <a:p>
                      <a:pPr algn="l">
                        <a:defRPr sz="1000" b="0">
                          <a:solidFill>
                            <a:srgbClr val="312D2A"/>
                          </a:solidFill>
                          <a:latin typeface="Oracle Sans"/>
                        </a:defRPr>
                      </a:pPr>
                      <a:r>
                        <a:t>Infrastructure (hardware/cloud)</a:t>
                      </a:r>
                    </a:p>
                  </a:txBody>
                  <a:tcPr anchor="ctr"/>
                </a:tc>
                <a:tc>
                  <a:txBody>
                    <a:bodyPr/>
                    <a:lstStyle/>
                    <a:p>
                      <a:pPr algn="r">
                        <a:defRPr sz="1000" b="0">
                          <a:solidFill>
                            <a:srgbClr val="312D2A"/>
                          </a:solidFill>
                          <a:latin typeface="Oracle Sans"/>
                        </a:defRPr>
                      </a:pPr>
                      <a:r>
                        <a:t>$1,800,000 upfront</a:t>
                      </a:r>
                    </a:p>
                  </a:txBody>
                  <a:tcPr anchor="ctr"/>
                </a:tc>
                <a:tc>
                  <a:txBody>
                    <a:bodyPr/>
                    <a:lstStyle/>
                    <a:p>
                      <a:pPr algn="r">
                        <a:defRPr sz="1000" b="0">
                          <a:solidFill>
                            <a:srgbClr val="312D2A"/>
                          </a:solidFill>
                          <a:latin typeface="Oracle Sans"/>
                        </a:defRPr>
                      </a:pPr>
                      <a:r>
                        <a:t>$278,400/yr</a:t>
                      </a:r>
                    </a:p>
                  </a:txBody>
                  <a:tcPr anchor="ctr"/>
                </a:tc>
                <a:tc>
                  <a:txBody>
                    <a:bodyPr/>
                    <a:lstStyle/>
                    <a:p>
                      <a:pPr algn="ctr">
                        <a:defRPr sz="1000" b="1">
                          <a:solidFill>
                            <a:srgbClr val="2B6242"/>
                          </a:solidFill>
                          <a:latin typeface="Oracle Sans"/>
                        </a:defRPr>
                      </a:pPr>
                      <a:r>
                        <a:t>Break-even at 3.2 years</a:t>
                      </a:r>
                    </a:p>
                  </a:txBody>
                  <a:tcPr anchor="ctr"/>
                </a:tc>
              </a:tr>
              <a:tr h="411480">
                <a:tc>
                  <a:txBody>
                    <a:bodyPr/>
                    <a:lstStyle/>
                    <a:p>
                      <a:pPr algn="l">
                        <a:defRPr sz="1000" b="0">
                          <a:solidFill>
                            <a:srgbClr val="312D2A"/>
                          </a:solidFill>
                          <a:latin typeface="Oracle Sans"/>
                        </a:defRPr>
                      </a:pPr>
                      <a:r>
                        <a:t>Annual Support &amp; Maintenance</a:t>
                      </a:r>
                    </a:p>
                  </a:txBody>
                  <a:tcPr anchor="ctr">
                    <a:solidFill>
                      <a:srgbClr val="F5F4F2"/>
                    </a:solidFill>
                  </a:tcPr>
                </a:tc>
                <a:tc>
                  <a:txBody>
                    <a:bodyPr/>
                    <a:lstStyle/>
                    <a:p>
                      <a:pPr algn="r">
                        <a:defRPr sz="1000" b="0">
                          <a:solidFill>
                            <a:srgbClr val="312D2A"/>
                          </a:solidFill>
                          <a:latin typeface="Oracle Sans"/>
                        </a:defRPr>
                      </a:pPr>
                      <a:r>
                        <a:t>$220,000/yr</a:t>
                      </a:r>
                    </a:p>
                  </a:txBody>
                  <a:tcPr anchor="ctr">
                    <a:solidFill>
                      <a:srgbClr val="F5F4F2"/>
                    </a:solidFill>
                  </a:tcPr>
                </a:tc>
                <a:tc>
                  <a:txBody>
                    <a:bodyPr/>
                    <a:lstStyle/>
                    <a:p>
                      <a:pPr algn="r">
                        <a:defRPr sz="1000" b="0">
                          <a:solidFill>
                            <a:srgbClr val="312D2A"/>
                          </a:solidFill>
                          <a:latin typeface="Oracle Sans"/>
                        </a:defRPr>
                      </a:pPr>
                      <a:r>
                        <a:t>Included in OCI</a:t>
                      </a:r>
                    </a:p>
                  </a:txBody>
                  <a:tcPr anchor="ctr">
                    <a:solidFill>
                      <a:srgbClr val="F5F4F2"/>
                    </a:solidFill>
                  </a:tcPr>
                </a:tc>
                <a:tc>
                  <a:txBody>
                    <a:bodyPr/>
                    <a:lstStyle/>
                    <a:p>
                      <a:pPr algn="ctr">
                        <a:defRPr sz="1000" b="1">
                          <a:solidFill>
                            <a:srgbClr val="2B6242"/>
                          </a:solidFill>
                          <a:latin typeface="Oracle Sans"/>
                        </a:defRPr>
                      </a:pPr>
                      <a:r>
                        <a:t>-100%</a:t>
                      </a:r>
                    </a:p>
                  </a:txBody>
                  <a:tcPr anchor="ctr">
                    <a:solidFill>
                      <a:srgbClr val="F5F4F2"/>
                    </a:solidFill>
                  </a:tcPr>
                </a:tc>
              </a:tr>
              <a:tr h="411480">
                <a:tc>
                  <a:txBody>
                    <a:bodyPr/>
                    <a:lstStyle/>
                    <a:p>
                      <a:pPr algn="l">
                        <a:defRPr sz="1000" b="0">
                          <a:solidFill>
                            <a:srgbClr val="312D2A"/>
                          </a:solidFill>
                          <a:latin typeface="Oracle Sans"/>
                        </a:defRPr>
                      </a:pPr>
                      <a:r>
                        <a:t>DR Infrastructure</a:t>
                      </a:r>
                    </a:p>
                  </a:txBody>
                  <a:tcPr anchor="ctr"/>
                </a:tc>
                <a:tc>
                  <a:txBody>
                    <a:bodyPr/>
                    <a:lstStyle/>
                    <a:p>
                      <a:pPr algn="r">
                        <a:defRPr sz="1000" b="0">
                          <a:solidFill>
                            <a:srgbClr val="312D2A"/>
                          </a:solidFill>
                          <a:latin typeface="Oracle Sans"/>
                        </a:defRPr>
                      </a:pPr>
                      <a:r>
                        <a:t>$0 (no DR today)</a:t>
                      </a:r>
                    </a:p>
                  </a:txBody>
                  <a:tcPr anchor="ctr"/>
                </a:tc>
                <a:tc>
                  <a:txBody>
                    <a:bodyPr/>
                    <a:lstStyle/>
                    <a:p>
                      <a:pPr algn="r">
                        <a:defRPr sz="1000" b="0">
                          <a:solidFill>
                            <a:srgbClr val="312D2A"/>
                          </a:solidFill>
                          <a:latin typeface="Oracle Sans"/>
                        </a:defRPr>
                      </a:pPr>
                      <a:r>
                        <a:t>$98,400/yr</a:t>
                      </a:r>
                    </a:p>
                  </a:txBody>
                  <a:tcPr anchor="ctr"/>
                </a:tc>
                <a:tc>
                  <a:txBody>
                    <a:bodyPr/>
                    <a:lstStyle/>
                    <a:p>
                      <a:pPr algn="ctr">
                        <a:defRPr sz="1000" b="1">
                          <a:solidFill>
                            <a:srgbClr val="2B6242"/>
                          </a:solidFill>
                          <a:latin typeface="Oracle Sans"/>
                        </a:defRPr>
                      </a:pPr>
                      <a:r>
                        <a:t>New capability — no DR today</a:t>
                      </a:r>
                    </a:p>
                  </a:txBody>
                  <a:tcPr anchor="ctr"/>
                </a:tc>
              </a:tr>
              <a:tr h="411480">
                <a:tc>
                  <a:txBody>
                    <a:bodyPr/>
                    <a:lstStyle/>
                    <a:p>
                      <a:pPr algn="l">
                        <a:defRPr sz="1000" b="0">
                          <a:solidFill>
                            <a:srgbClr val="312D2A"/>
                          </a:solidFill>
                          <a:latin typeface="Oracle Sans"/>
                        </a:defRPr>
                      </a:pPr>
                      <a:r>
                        <a:t>Data Center (power/cooling/space)</a:t>
                      </a:r>
                    </a:p>
                  </a:txBody>
                  <a:tcPr anchor="ctr">
                    <a:solidFill>
                      <a:srgbClr val="F5F4F2"/>
                    </a:solidFill>
                  </a:tcPr>
                </a:tc>
                <a:tc>
                  <a:txBody>
                    <a:bodyPr/>
                    <a:lstStyle/>
                    <a:p>
                      <a:pPr algn="r">
                        <a:defRPr sz="1000" b="0">
                          <a:solidFill>
                            <a:srgbClr val="312D2A"/>
                          </a:solidFill>
                          <a:latin typeface="Oracle Sans"/>
                        </a:defRPr>
                      </a:pPr>
                      <a:r>
                        <a:t>$80,000/yr</a:t>
                      </a:r>
                    </a:p>
                  </a:txBody>
                  <a:tcPr anchor="ctr">
                    <a:solidFill>
                      <a:srgbClr val="F5F4F2"/>
                    </a:solidFill>
                  </a:tcPr>
                </a:tc>
                <a:tc>
                  <a:txBody>
                    <a:bodyPr/>
                    <a:lstStyle/>
                    <a:p>
                      <a:pPr algn="r">
                        <a:defRPr sz="1000" b="0">
                          <a:solidFill>
                            <a:srgbClr val="312D2A"/>
                          </a:solidFill>
                          <a:latin typeface="Oracle Sans"/>
                        </a:defRPr>
                      </a:pPr>
                      <a:r>
                        <a:t>$0</a:t>
                      </a:r>
                    </a:p>
                  </a:txBody>
                  <a:tcPr anchor="ctr">
                    <a:solidFill>
                      <a:srgbClr val="F5F4F2"/>
                    </a:solidFill>
                  </a:tcPr>
                </a:tc>
                <a:tc>
                  <a:txBody>
                    <a:bodyPr/>
                    <a:lstStyle/>
                    <a:p>
                      <a:pPr algn="ctr">
                        <a:defRPr sz="1000" b="1">
                          <a:solidFill>
                            <a:srgbClr val="2B6242"/>
                          </a:solidFill>
                          <a:latin typeface="Oracle Sans"/>
                        </a:defRPr>
                      </a:pPr>
                      <a:r>
                        <a:t>-100%</a:t>
                      </a:r>
                    </a:p>
                  </a:txBody>
                  <a:tcPr anchor="ctr">
                    <a:solidFill>
                      <a:srgbClr val="F5F4F2"/>
                    </a:solidFill>
                  </a:tcPr>
                </a:tc>
              </a:tr>
              <a:tr h="411480">
                <a:tc>
                  <a:txBody>
                    <a:bodyPr/>
                    <a:lstStyle/>
                    <a:p>
                      <a:pPr algn="l">
                        <a:defRPr sz="1000" b="0">
                          <a:solidFill>
                            <a:srgbClr val="312D2A"/>
                          </a:solidFill>
                          <a:latin typeface="Oracle Sans"/>
                        </a:defRPr>
                      </a:pPr>
                      <a:r>
                        <a:t>DBA Operations (patching)</a:t>
                      </a:r>
                    </a:p>
                  </a:txBody>
                  <a:tcPr anchor="ctr"/>
                </a:tc>
                <a:tc>
                  <a:txBody>
                    <a:bodyPr/>
                    <a:lstStyle/>
                    <a:p>
                      <a:pPr algn="r">
                        <a:defRPr sz="1000" b="0">
                          <a:solidFill>
                            <a:srgbClr val="312D2A"/>
                          </a:solidFill>
                          <a:latin typeface="Oracle Sans"/>
                        </a:defRPr>
                      </a:pPr>
                      <a:r>
                        <a:t>$60,000/yr (part-time DBA)</a:t>
                      </a:r>
                    </a:p>
                  </a:txBody>
                  <a:tcPr anchor="ctr"/>
                </a:tc>
                <a:tc>
                  <a:txBody>
                    <a:bodyPr/>
                    <a:lstStyle/>
                    <a:p>
                      <a:pPr algn="r">
                        <a:defRPr sz="1000" b="0">
                          <a:solidFill>
                            <a:srgbClr val="312D2A"/>
                          </a:solidFill>
                          <a:latin typeface="Oracle Sans"/>
                        </a:defRPr>
                      </a:pPr>
                      <a:r>
                        <a:t>$0 (automated)</a:t>
                      </a:r>
                    </a:p>
                  </a:txBody>
                  <a:tcPr anchor="ctr"/>
                </a:tc>
                <a:tc>
                  <a:txBody>
                    <a:bodyPr/>
                    <a:lstStyle/>
                    <a:p>
                      <a:pPr algn="ctr">
                        <a:defRPr sz="1000" b="1">
                          <a:solidFill>
                            <a:srgbClr val="2B6242"/>
                          </a:solidFill>
                          <a:latin typeface="Oracle Sans"/>
                        </a:defRPr>
                      </a:pPr>
                      <a:r>
                        <a:t>-100%</a:t>
                      </a:r>
                    </a:p>
                  </a:txBody>
                  <a:tcPr anchor="ctr"/>
                </a:tc>
              </a:tr>
              <a:tr h="411480">
                <a:tc>
                  <a:txBody>
                    <a:bodyPr/>
                    <a:lstStyle/>
                    <a:p>
                      <a:pPr algn="l">
                        <a:defRPr sz="1000" b="1">
                          <a:solidFill>
                            <a:srgbClr val="FFFFFF"/>
                          </a:solidFill>
                          <a:latin typeface="Oracle Sans"/>
                        </a:defRPr>
                      </a:pPr>
                      <a:r>
                        <a:t>TOTAL ANNUAL (year 1)</a:t>
                      </a:r>
                    </a:p>
                  </a:txBody>
                  <a:tcPr anchor="ctr">
                    <a:solidFill>
                      <a:srgbClr val="2C5967"/>
                    </a:solidFill>
                  </a:tcPr>
                </a:tc>
                <a:tc>
                  <a:txBody>
                    <a:bodyPr/>
                    <a:lstStyle/>
                    <a:p>
                      <a:pPr algn="r">
                        <a:defRPr sz="1000" b="1">
                          <a:solidFill>
                            <a:srgbClr val="FFFFFF"/>
                          </a:solidFill>
                          <a:latin typeface="Oracle Sans"/>
                        </a:defRPr>
                      </a:pPr>
                      <a:r>
                        <a:t>$2,160,000</a:t>
                      </a:r>
                    </a:p>
                  </a:txBody>
                  <a:tcPr anchor="ctr">
                    <a:solidFill>
                      <a:srgbClr val="2C5967"/>
                    </a:solidFill>
                  </a:tcPr>
                </a:tc>
                <a:tc>
                  <a:txBody>
                    <a:bodyPr/>
                    <a:lstStyle/>
                    <a:p>
                      <a:pPr algn="r">
                        <a:defRPr sz="1000" b="1">
                          <a:solidFill>
                            <a:srgbClr val="FFFFFF"/>
                          </a:solidFill>
                          <a:latin typeface="Oracle Sans"/>
                        </a:defRPr>
                      </a:pPr>
                      <a:r>
                        <a:t>$376,800</a:t>
                      </a:r>
                    </a:p>
                  </a:txBody>
                  <a:tcPr anchor="ctr">
                    <a:solidFill>
                      <a:srgbClr val="2C5967"/>
                    </a:solidFill>
                  </a:tcPr>
                </a:tc>
                <a:tc>
                  <a:txBody>
                    <a:bodyPr/>
                    <a:lstStyle/>
                    <a:p>
                      <a:pPr algn="ctr">
                        <a:defRPr sz="1000" b="1">
                          <a:solidFill>
                            <a:srgbClr val="FFFFFF"/>
                          </a:solidFill>
                          <a:latin typeface="Oracle Sans"/>
                        </a:defRPr>
                      </a:pPr>
                      <a:r>
                        <a:t>-83%</a:t>
                      </a:r>
                    </a:p>
                  </a:txBody>
                  <a:tcPr anchor="ctr">
                    <a:solidFill>
                      <a:srgbClr val="2C5967"/>
                    </a:solidFill>
                  </a:tcPr>
                </a:tc>
              </a:tr>
              <a:tr h="411480">
                <a:tc>
                  <a:txBody>
                    <a:bodyPr/>
                    <a:lstStyle/>
                    <a:p>
                      <a:pPr algn="l">
                        <a:defRPr sz="1000" b="1">
                          <a:solidFill>
                            <a:srgbClr val="FFFFFF"/>
                          </a:solidFill>
                          <a:latin typeface="Oracle Sans"/>
                        </a:defRPr>
                      </a:pPr>
                      <a:r>
                        <a:t>TOTAL 3-YEAR TCO</a:t>
                      </a:r>
                    </a:p>
                  </a:txBody>
                  <a:tcPr anchor="ctr">
                    <a:solidFill>
                      <a:srgbClr val="2C5967"/>
                    </a:solidFill>
                  </a:tcPr>
                </a:tc>
                <a:tc>
                  <a:txBody>
                    <a:bodyPr/>
                    <a:lstStyle/>
                    <a:p>
                      <a:pPr algn="r">
                        <a:defRPr sz="1000" b="1">
                          <a:solidFill>
                            <a:srgbClr val="FFFFFF"/>
                          </a:solidFill>
                          <a:latin typeface="Oracle Sans"/>
                        </a:defRPr>
                      </a:pPr>
                      <a:r>
                        <a:t>$2,880,000</a:t>
                      </a:r>
                    </a:p>
                  </a:txBody>
                  <a:tcPr anchor="ctr">
                    <a:solidFill>
                      <a:srgbClr val="2C5967"/>
                    </a:solidFill>
                  </a:tcPr>
                </a:tc>
                <a:tc>
                  <a:txBody>
                    <a:bodyPr/>
                    <a:lstStyle/>
                    <a:p>
                      <a:pPr algn="r">
                        <a:defRPr sz="1000" b="1">
                          <a:solidFill>
                            <a:srgbClr val="FFFFFF"/>
                          </a:solidFill>
                          <a:latin typeface="Oracle Sans"/>
                        </a:defRPr>
                      </a:pPr>
                      <a:r>
                        <a:t>$1,130,400</a:t>
                      </a:r>
                    </a:p>
                  </a:txBody>
                  <a:tcPr anchor="ctr">
                    <a:solidFill>
                      <a:srgbClr val="2C5967"/>
                    </a:solidFill>
                  </a:tcPr>
                </a:tc>
                <a:tc>
                  <a:txBody>
                    <a:bodyPr/>
                    <a:lstStyle/>
                    <a:p>
                      <a:pPr algn="ctr">
                        <a:defRPr sz="1000" b="1">
                          <a:solidFill>
                            <a:srgbClr val="FFFFFF"/>
                          </a:solidFill>
                          <a:latin typeface="Oracle Sans"/>
                        </a:defRPr>
                      </a:pPr>
                      <a:r>
                        <a:t>-$1.75M (61%)</a:t>
                      </a:r>
                    </a:p>
                  </a:txBody>
                  <a:tcPr anchor="ctr">
                    <a:solidFill>
                      <a:srgbClr val="2C5967"/>
                    </a:solidFill>
                  </a:tcPr>
                </a:tc>
              </a:tr>
            </a:tbl>
          </a:graphicData>
        </a:graphic>
      </p:graphicFrame>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Migration Approach</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188720"/>
            <a:ext cx="2103120" cy="365760"/>
          </a:xfrm>
          <a:prstGeom prst="rect">
            <a:avLst/>
          </a:prstGeom>
          <a:noFill/>
        </p:spPr>
        <p:txBody>
          <a:bodyPr wrap="square">
            <a:spAutoFit/>
          </a:bodyPr>
          <a:lstStyle/>
          <a:p>
            <a:pPr algn="l">
              <a:defRPr sz="1100" b="1" i="0">
                <a:solidFill>
                  <a:srgbClr val="312D2A"/>
                </a:solidFill>
                <a:latin typeface="Oracle Sans"/>
              </a:defRPr>
            </a:pPr>
            <a:r>
              <a:t>Phase 1: Foundation</a:t>
            </a:r>
          </a:p>
        </p:txBody>
      </p:sp>
      <p:sp>
        <p:nvSpPr>
          <p:cNvPr id="5" name="Rectangle 4"/>
          <p:cNvSpPr/>
          <p:nvPr/>
        </p:nvSpPr>
        <p:spPr>
          <a:xfrm>
            <a:off x="2560320" y="1207008"/>
            <a:ext cx="7571232" cy="329184"/>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a:solidFill>
                  <a:srgbClr val="FFFFFF"/>
                </a:solidFill>
                <a:latin typeface="Oracle Sans"/>
              </a:defRPr>
            </a:pPr>
            <a:r>
              <a:t>4 weeks</a:t>
            </a:r>
          </a:p>
        </p:txBody>
      </p:sp>
      <p:sp>
        <p:nvSpPr>
          <p:cNvPr id="6" name="TextBox 5"/>
          <p:cNvSpPr txBox="1"/>
          <p:nvPr/>
        </p:nvSpPr>
        <p:spPr>
          <a:xfrm>
            <a:off x="2560320" y="1554480"/>
            <a:ext cx="8412480" cy="274320"/>
          </a:xfrm>
          <a:prstGeom prst="rect">
            <a:avLst/>
          </a:prstGeom>
          <a:noFill/>
        </p:spPr>
        <p:txBody>
          <a:bodyPr wrap="square">
            <a:spAutoFit/>
          </a:bodyPr>
          <a:lstStyle/>
          <a:p>
            <a:pPr algn="l">
              <a:defRPr sz="900" b="0" i="1">
                <a:solidFill>
                  <a:srgbClr val="6F6964"/>
                </a:solidFill>
                <a:latin typeface="Oracle Sans"/>
              </a:defRPr>
            </a:pPr>
            <a:r>
              <a:t>OCI tenancy + networking provisioned  •  ExaCS Quarter Rack deployed in Queretaro  •  FastConnect dual circuits active  •  OCI Vault + IAM configured</a:t>
            </a:r>
          </a:p>
        </p:txBody>
      </p:sp>
      <p:sp>
        <p:nvSpPr>
          <p:cNvPr id="7" name="TextBox 6"/>
          <p:cNvSpPr txBox="1"/>
          <p:nvPr/>
        </p:nvSpPr>
        <p:spPr>
          <a:xfrm>
            <a:off x="457200" y="2194560"/>
            <a:ext cx="2103120" cy="365760"/>
          </a:xfrm>
          <a:prstGeom prst="rect">
            <a:avLst/>
          </a:prstGeom>
          <a:noFill/>
        </p:spPr>
        <p:txBody>
          <a:bodyPr wrap="square">
            <a:spAutoFit/>
          </a:bodyPr>
          <a:lstStyle/>
          <a:p>
            <a:pPr algn="l">
              <a:defRPr sz="1100" b="1" i="0">
                <a:solidFill>
                  <a:srgbClr val="312D2A"/>
                </a:solidFill>
                <a:latin typeface="Oracle Sans"/>
              </a:defRPr>
            </a:pPr>
            <a:r>
              <a:t>Phase 2: EBS Migration</a:t>
            </a:r>
          </a:p>
        </p:txBody>
      </p:sp>
      <p:sp>
        <p:nvSpPr>
          <p:cNvPr id="8" name="Rectangle 7"/>
          <p:cNvSpPr/>
          <p:nvPr/>
        </p:nvSpPr>
        <p:spPr>
          <a:xfrm>
            <a:off x="2560320" y="2212848"/>
            <a:ext cx="7571232" cy="329184"/>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a:solidFill>
                  <a:srgbClr val="FFFFFF"/>
                </a:solidFill>
                <a:latin typeface="Oracle Sans"/>
              </a:defRPr>
            </a:pPr>
            <a:r>
              <a:t>6 weeks</a:t>
            </a:r>
          </a:p>
        </p:txBody>
      </p:sp>
      <p:sp>
        <p:nvSpPr>
          <p:cNvPr id="9" name="TextBox 8"/>
          <p:cNvSpPr txBox="1"/>
          <p:nvPr/>
        </p:nvSpPr>
        <p:spPr>
          <a:xfrm>
            <a:off x="2560320" y="2560320"/>
            <a:ext cx="8412480" cy="274320"/>
          </a:xfrm>
          <a:prstGeom prst="rect">
            <a:avLst/>
          </a:prstGeom>
          <a:noFill/>
        </p:spPr>
        <p:txBody>
          <a:bodyPr wrap="square">
            <a:spAutoFit/>
          </a:bodyPr>
          <a:lstStyle/>
          <a:p>
            <a:pPr algn="l">
              <a:defRPr sz="900" b="0" i="1">
                <a:solidFill>
                  <a:srgbClr val="6F6964"/>
                </a:solidFill>
                <a:latin typeface="Oracle Sans"/>
              </a:defRPr>
            </a:pPr>
            <a:r>
              <a:t>EBS R12 database migrated via ZDM  •  Data Guard to Sao Paulo configured  •  WAF + network security validated  •  SOX audit controls verified</a:t>
            </a:r>
          </a:p>
        </p:txBody>
      </p:sp>
      <p:sp>
        <p:nvSpPr>
          <p:cNvPr id="10" name="TextBox 9"/>
          <p:cNvSpPr txBox="1"/>
          <p:nvPr/>
        </p:nvSpPr>
        <p:spPr>
          <a:xfrm>
            <a:off x="457200" y="3200400"/>
            <a:ext cx="2103120" cy="365760"/>
          </a:xfrm>
          <a:prstGeom prst="rect">
            <a:avLst/>
          </a:prstGeom>
          <a:noFill/>
        </p:spPr>
        <p:txBody>
          <a:bodyPr wrap="square">
            <a:spAutoFit/>
          </a:bodyPr>
          <a:lstStyle/>
          <a:p>
            <a:pPr algn="l">
              <a:defRPr sz="1100" b="1" i="0">
                <a:solidFill>
                  <a:srgbClr val="312D2A"/>
                </a:solidFill>
                <a:latin typeface="Oracle Sans"/>
              </a:defRPr>
            </a:pPr>
            <a:r>
              <a:t>Phase 3: SAP + DW Migration</a:t>
            </a:r>
          </a:p>
        </p:txBody>
      </p:sp>
      <p:sp>
        <p:nvSpPr>
          <p:cNvPr id="11" name="Rectangle 10"/>
          <p:cNvSpPr/>
          <p:nvPr/>
        </p:nvSpPr>
        <p:spPr>
          <a:xfrm>
            <a:off x="2560320" y="3218688"/>
            <a:ext cx="7571232" cy="329184"/>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a:solidFill>
                  <a:srgbClr val="FFFFFF"/>
                </a:solidFill>
                <a:latin typeface="Oracle Sans"/>
              </a:defRPr>
            </a:pPr>
            <a:r>
              <a:t>4 weeks</a:t>
            </a:r>
          </a:p>
        </p:txBody>
      </p:sp>
      <p:sp>
        <p:nvSpPr>
          <p:cNvPr id="12" name="TextBox 11"/>
          <p:cNvSpPr txBox="1"/>
          <p:nvPr/>
        </p:nvSpPr>
        <p:spPr>
          <a:xfrm>
            <a:off x="2560320" y="3566160"/>
            <a:ext cx="8412480" cy="274320"/>
          </a:xfrm>
          <a:prstGeom prst="rect">
            <a:avLst/>
          </a:prstGeom>
          <a:noFill/>
        </p:spPr>
        <p:txBody>
          <a:bodyPr wrap="square">
            <a:spAutoFit/>
          </a:bodyPr>
          <a:lstStyle/>
          <a:p>
            <a:pPr algn="l">
              <a:defRPr sz="900" b="0" i="1">
                <a:solidFill>
                  <a:srgbClr val="6F6964"/>
                </a:solidFill>
                <a:latin typeface="Oracle Sans"/>
              </a:defRPr>
            </a:pPr>
            <a:r>
              <a:t>SAP database migrated  •  DW migrated + Data Guard for SAP  •  RMAN backup for DW to Object Storage</a:t>
            </a:r>
          </a:p>
        </p:txBody>
      </p:sp>
      <p:sp>
        <p:nvSpPr>
          <p:cNvPr id="13" name="TextBox 12"/>
          <p:cNvSpPr txBox="1"/>
          <p:nvPr/>
        </p:nvSpPr>
        <p:spPr>
          <a:xfrm>
            <a:off x="457200" y="4206240"/>
            <a:ext cx="2103120" cy="365760"/>
          </a:xfrm>
          <a:prstGeom prst="rect">
            <a:avLst/>
          </a:prstGeom>
          <a:noFill/>
        </p:spPr>
        <p:txBody>
          <a:bodyPr wrap="square">
            <a:spAutoFit/>
          </a:bodyPr>
          <a:lstStyle/>
          <a:p>
            <a:pPr algn="l">
              <a:defRPr sz="1100" b="1" i="0">
                <a:solidFill>
                  <a:srgbClr val="312D2A"/>
                </a:solidFill>
                <a:latin typeface="Oracle Sans"/>
              </a:defRPr>
            </a:pPr>
            <a:r>
              <a:t>Phase 4: Cutover + Decommission</a:t>
            </a:r>
          </a:p>
        </p:txBody>
      </p:sp>
      <p:sp>
        <p:nvSpPr>
          <p:cNvPr id="14" name="Rectangle 13"/>
          <p:cNvSpPr/>
          <p:nvPr/>
        </p:nvSpPr>
        <p:spPr>
          <a:xfrm>
            <a:off x="2560320" y="4224528"/>
            <a:ext cx="7571232" cy="329184"/>
          </a:xfrm>
          <a:prstGeom prst="rect">
            <a:avLst/>
          </a:prstGeom>
          <a:solidFill>
            <a:srgbClr val="8049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a:solidFill>
                  <a:srgbClr val="FFFFFF"/>
                </a:solidFill>
                <a:latin typeface="Oracle Sans"/>
              </a:defRPr>
            </a:pPr>
            <a:r>
              <a:t>2 weeks</a:t>
            </a:r>
          </a:p>
        </p:txBody>
      </p:sp>
      <p:sp>
        <p:nvSpPr>
          <p:cNvPr id="15" name="TextBox 14"/>
          <p:cNvSpPr txBox="1"/>
          <p:nvPr/>
        </p:nvSpPr>
        <p:spPr>
          <a:xfrm>
            <a:off x="2560320" y="4572000"/>
            <a:ext cx="8412480" cy="274320"/>
          </a:xfrm>
          <a:prstGeom prst="rect">
            <a:avLst/>
          </a:prstGeom>
          <a:noFill/>
        </p:spPr>
        <p:txBody>
          <a:bodyPr wrap="square">
            <a:spAutoFit/>
          </a:bodyPr>
          <a:lstStyle/>
          <a:p>
            <a:pPr algn="l">
              <a:defRPr sz="900" b="0" i="1">
                <a:solidFill>
                  <a:srgbClr val="6F6964"/>
                </a:solidFill>
                <a:latin typeface="Oracle Sans"/>
              </a:defRPr>
            </a:pPr>
            <a:r>
              <a:t>Production cutover (planned downtime window)  •  On-prem Exadata X6 decommissioned  •  Go-live monitoring active</a:t>
            </a:r>
          </a:p>
        </p:txBody>
      </p:sp>
      <p:sp>
        <p:nvSpPr>
          <p:cNvPr id="16" name="TextBox 15"/>
          <p:cNvSpPr txBox="1"/>
          <p:nvPr/>
        </p:nvSpPr>
        <p:spPr>
          <a:xfrm>
            <a:off x="457200" y="5897880"/>
            <a:ext cx="10972800" cy="320040"/>
          </a:xfrm>
          <a:prstGeom prst="rect">
            <a:avLst/>
          </a:prstGeom>
          <a:noFill/>
        </p:spPr>
        <p:txBody>
          <a:bodyPr wrap="square">
            <a:spAutoFit/>
          </a:bodyPr>
          <a:lstStyle/>
          <a:p>
            <a:pPr algn="l">
              <a:defRPr sz="1000" b="1" i="0">
                <a:solidFill>
                  <a:srgbClr val="2C5967"/>
                </a:solidFill>
                <a:latin typeface="Oracle Sans"/>
              </a:defRPr>
            </a:pPr>
            <a:r>
              <a:t>Migration Tools: Oracle Zero Downtime Migration (ZDM), Data Guard Broker for DR setup, FSDR for failover orchestration, Terraform OCI provider for IaC</a:t>
            </a:r>
          </a:p>
        </p:txBody>
      </p:sp>
      <p:sp>
        <p:nvSpPr>
          <p:cNvPr id="17" name="TextBox 16"/>
          <p:cNvSpPr txBox="1"/>
          <p:nvPr/>
        </p:nvSpPr>
        <p:spPr>
          <a:xfrm>
            <a:off x="457200" y="6217920"/>
            <a:ext cx="10972800" cy="320040"/>
          </a:xfrm>
          <a:prstGeom prst="rect">
            <a:avLst/>
          </a:prstGeom>
          <a:noFill/>
        </p:spPr>
        <p:txBody>
          <a:bodyPr wrap="square">
            <a:spAutoFit/>
          </a:bodyPr>
          <a:lstStyle/>
          <a:p>
            <a:pPr algn="l">
              <a:defRPr sz="1000" b="0" i="0">
                <a:solidFill>
                  <a:srgbClr val="312D2A"/>
                </a:solidFill>
                <a:latin typeface="Oracle Sans"/>
              </a:defRPr>
            </a:pPr>
            <a:r>
              <a:t>Downtime Approach: Planned 4-hour maintenance window for final cutover per database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Operational Responsibilities (Co-Managed)</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9144000" cy="3127248"/>
        </p:xfrm>
        <a:graphic>
          <a:graphicData uri="http://schemas.openxmlformats.org/drawingml/2006/table">
            <a:tbl>
              <a:tblPr firstRow="1" bandRow="1">
                <a:tableStyleId>{5C22544A-7EE6-4342-B048-85BDC9FD1C3A}</a:tableStyleId>
              </a:tblPr>
              <a:tblGrid>
                <a:gridCol w="4572000"/>
                <a:gridCol w="2286000"/>
                <a:gridCol w="2286000"/>
              </a:tblGrid>
              <a:tr h="347472">
                <a:tc>
                  <a:txBody>
                    <a:bodyPr/>
                    <a:lstStyle/>
                    <a:p>
                      <a:pPr algn="ctr">
                        <a:defRPr sz="1100" b="1">
                          <a:solidFill>
                            <a:srgbClr val="FFFFFF"/>
                          </a:solidFill>
                          <a:latin typeface="Oracle Sans"/>
                        </a:defRPr>
                      </a:pPr>
                      <a:r>
                        <a:t>Activity</a:t>
                      </a:r>
                    </a:p>
                  </a:txBody>
                  <a:tcPr anchor="ctr">
                    <a:solidFill>
                      <a:srgbClr val="2C5967"/>
                    </a:solidFill>
                  </a:tcPr>
                </a:tc>
                <a:tc>
                  <a:txBody>
                    <a:bodyPr/>
                    <a:lstStyle/>
                    <a:p>
                      <a:pPr algn="ctr">
                        <a:defRPr sz="1100" b="1">
                          <a:solidFill>
                            <a:srgbClr val="FFFFFF"/>
                          </a:solidFill>
                          <a:latin typeface="Oracle Sans"/>
                        </a:defRPr>
                      </a:pPr>
                      <a:r>
                        <a:t>Customer</a:t>
                      </a:r>
                    </a:p>
                  </a:txBody>
                  <a:tcPr anchor="ctr">
                    <a:solidFill>
                      <a:srgbClr val="2C5967"/>
                    </a:solidFill>
                  </a:tcPr>
                </a:tc>
                <a:tc>
                  <a:txBody>
                    <a:bodyPr/>
                    <a:lstStyle/>
                    <a:p>
                      <a:pPr algn="ctr">
                        <a:defRPr sz="1100" b="1">
                          <a:solidFill>
                            <a:srgbClr val="FFFFFF"/>
                          </a:solidFill>
                          <a:latin typeface="Oracle Sans"/>
                        </a:defRPr>
                      </a:pPr>
                      <a:r>
                        <a:t>Oracle / Partner</a:t>
                      </a:r>
                    </a:p>
                  </a:txBody>
                  <a:tcPr anchor="ctr">
                    <a:solidFill>
                      <a:srgbClr val="2C5967"/>
                    </a:solidFill>
                  </a:tcPr>
                </a:tc>
              </a:tr>
              <a:tr h="347472">
                <a:tc>
                  <a:txBody>
                    <a:bodyPr/>
                    <a:lstStyle/>
                    <a:p>
                      <a:pPr algn="l">
                        <a:defRPr sz="1000" b="0">
                          <a:solidFill>
                            <a:srgbClr val="312D2A"/>
                          </a:solidFill>
                          <a:latin typeface="Oracle Sans"/>
                        </a:defRPr>
                      </a:pPr>
                      <a:r>
                        <a:t>ExaCS Infrastructure Patching</a:t>
                      </a:r>
                    </a:p>
                  </a:txBody>
                  <a:tcPr anchor="ctr"/>
                </a:tc>
                <a:tc>
                  <a:txBody>
                    <a:bodyPr/>
                    <a:lstStyle/>
                    <a:p>
                      <a:pPr algn="ctr">
                        <a:defRPr sz="1000" b="0">
                          <a:solidFill>
                            <a:srgbClr val="312D2A"/>
                          </a:solidFill>
                          <a:latin typeface="Oracle Sans"/>
                        </a:defRPr>
                      </a:pPr>
                      <a:r>
                        <a:t>I</a:t>
                      </a:r>
                    </a:p>
                  </a:txBody>
                  <a:tcPr anchor="ctr"/>
                </a:tc>
                <a:tc>
                  <a:txBody>
                    <a:bodyPr/>
                    <a:lstStyle/>
                    <a:p>
                      <a:pPr algn="ctr">
                        <a:defRPr sz="1000" b="0">
                          <a:solidFill>
                            <a:srgbClr val="312D2A"/>
                          </a:solidFill>
                          <a:latin typeface="Oracle Sans"/>
                        </a:defRPr>
                      </a:pPr>
                      <a:r>
                        <a:t>R</a:t>
                      </a:r>
                    </a:p>
                  </a:txBody>
                  <a:tcPr anchor="ctr"/>
                </a:tc>
              </a:tr>
              <a:tr h="347472">
                <a:tc>
                  <a:txBody>
                    <a:bodyPr/>
                    <a:lstStyle/>
                    <a:p>
                      <a:pPr algn="l">
                        <a:defRPr sz="1000" b="0">
                          <a:solidFill>
                            <a:srgbClr val="312D2A"/>
                          </a:solidFill>
                          <a:latin typeface="Oracle Sans"/>
                        </a:defRPr>
                      </a:pPr>
                      <a:r>
                        <a:t>Database Patching (quarterly)</a:t>
                      </a:r>
                    </a:p>
                  </a:txBody>
                  <a:tcPr anchor="ctr">
                    <a:solidFill>
                      <a:srgbClr val="F5F4F2"/>
                    </a:solidFill>
                  </a:tcPr>
                </a:tc>
                <a:tc>
                  <a:txBody>
                    <a:bodyPr/>
                    <a:lstStyle/>
                    <a:p>
                      <a:pPr algn="ctr">
                        <a:defRPr sz="1000" b="0">
                          <a:solidFill>
                            <a:srgbClr val="312D2A"/>
                          </a:solidFill>
                          <a:latin typeface="Oracle Sans"/>
                        </a:defRPr>
                      </a:pPr>
                      <a:r>
                        <a:t>R</a:t>
                      </a:r>
                    </a:p>
                  </a:txBody>
                  <a:tcPr anchor="ctr">
                    <a:solidFill>
                      <a:srgbClr val="F5F4F2"/>
                    </a:solidFill>
                  </a:tcPr>
                </a:tc>
                <a:tc>
                  <a:txBody>
                    <a:bodyPr/>
                    <a:lstStyle/>
                    <a:p>
                      <a:pPr algn="ctr">
                        <a:defRPr sz="1000" b="0">
                          <a:solidFill>
                            <a:srgbClr val="312D2A"/>
                          </a:solidFill>
                          <a:latin typeface="Oracle Sans"/>
                        </a:defRPr>
                      </a:pPr>
                      <a:r>
                        <a:t>C</a:t>
                      </a:r>
                    </a:p>
                  </a:txBody>
                  <a:tcPr anchor="ctr">
                    <a:solidFill>
                      <a:srgbClr val="F5F4F2"/>
                    </a:solidFill>
                  </a:tcPr>
                </a:tc>
              </a:tr>
              <a:tr h="347472">
                <a:tc>
                  <a:txBody>
                    <a:bodyPr/>
                    <a:lstStyle/>
                    <a:p>
                      <a:pPr algn="l">
                        <a:defRPr sz="1000" b="0">
                          <a:solidFill>
                            <a:srgbClr val="312D2A"/>
                          </a:solidFill>
                          <a:latin typeface="Oracle Sans"/>
                        </a:defRPr>
                      </a:pPr>
                      <a:r>
                        <a:t>Data Guard Monitoring</a:t>
                      </a:r>
                    </a:p>
                  </a:txBody>
                  <a:tcPr anchor="ctr"/>
                </a:tc>
                <a:tc>
                  <a:txBody>
                    <a:bodyPr/>
                    <a:lstStyle/>
                    <a:p>
                      <a:pPr algn="ctr">
                        <a:defRPr sz="1000" b="0">
                          <a:solidFill>
                            <a:srgbClr val="312D2A"/>
                          </a:solidFill>
                          <a:latin typeface="Oracle Sans"/>
                        </a:defRPr>
                      </a:pPr>
                      <a:r>
                        <a:t>R</a:t>
                      </a:r>
                    </a:p>
                  </a:txBody>
                  <a:tcPr anchor="ctr"/>
                </a:tc>
                <a:tc>
                  <a:txBody>
                    <a:bodyPr/>
                    <a:lstStyle/>
                    <a:p>
                      <a:pPr algn="ctr">
                        <a:defRPr sz="1000" b="0">
                          <a:solidFill>
                            <a:srgbClr val="312D2A"/>
                          </a:solidFill>
                          <a:latin typeface="Oracle Sans"/>
                        </a:defRPr>
                      </a:pPr>
                      <a:r>
                        <a:t>C</a:t>
                      </a:r>
                    </a:p>
                  </a:txBody>
                  <a:tcPr anchor="ctr"/>
                </a:tc>
              </a:tr>
              <a:tr h="347472">
                <a:tc>
                  <a:txBody>
                    <a:bodyPr/>
                    <a:lstStyle/>
                    <a:p>
                      <a:pPr algn="l">
                        <a:defRPr sz="1000" b="0">
                          <a:solidFill>
                            <a:srgbClr val="312D2A"/>
                          </a:solidFill>
                          <a:latin typeface="Oracle Sans"/>
                        </a:defRPr>
                      </a:pPr>
                      <a:r>
                        <a:t>Backup &amp; Recovery</a:t>
                      </a:r>
                    </a:p>
                  </a:txBody>
                  <a:tcPr anchor="ctr">
                    <a:solidFill>
                      <a:srgbClr val="F5F4F2"/>
                    </a:solidFill>
                  </a:tcPr>
                </a:tc>
                <a:tc>
                  <a:txBody>
                    <a:bodyPr/>
                    <a:lstStyle/>
                    <a:p>
                      <a:pPr algn="ctr">
                        <a:defRPr sz="1000" b="0">
                          <a:solidFill>
                            <a:srgbClr val="312D2A"/>
                          </a:solidFill>
                          <a:latin typeface="Oracle Sans"/>
                        </a:defRPr>
                      </a:pPr>
                      <a:r>
                        <a:t>C</a:t>
                      </a:r>
                    </a:p>
                  </a:txBody>
                  <a:tcPr anchor="ctr">
                    <a:solidFill>
                      <a:srgbClr val="F5F4F2"/>
                    </a:solidFill>
                  </a:tcPr>
                </a:tc>
                <a:tc>
                  <a:txBody>
                    <a:bodyPr/>
                    <a:lstStyle/>
                    <a:p>
                      <a:pPr algn="ctr">
                        <a:defRPr sz="1000" b="0">
                          <a:solidFill>
                            <a:srgbClr val="312D2A"/>
                          </a:solidFill>
                          <a:latin typeface="Oracle Sans"/>
                        </a:defRPr>
                      </a:pPr>
                      <a:r>
                        <a:t>R</a:t>
                      </a:r>
                    </a:p>
                  </a:txBody>
                  <a:tcPr anchor="ctr">
                    <a:solidFill>
                      <a:srgbClr val="F5F4F2"/>
                    </a:solidFill>
                  </a:tcPr>
                </a:tc>
              </a:tr>
              <a:tr h="347472">
                <a:tc>
                  <a:txBody>
                    <a:bodyPr/>
                    <a:lstStyle/>
                    <a:p>
                      <a:pPr algn="l">
                        <a:defRPr sz="1000" b="0">
                          <a:solidFill>
                            <a:srgbClr val="312D2A"/>
                          </a:solidFill>
                          <a:latin typeface="Oracle Sans"/>
                        </a:defRPr>
                      </a:pPr>
                      <a:r>
                        <a:t>Security (IAM, NSG, Vault)</a:t>
                      </a:r>
                    </a:p>
                  </a:txBody>
                  <a:tcPr anchor="ctr"/>
                </a:tc>
                <a:tc>
                  <a:txBody>
                    <a:bodyPr/>
                    <a:lstStyle/>
                    <a:p>
                      <a:pPr algn="ctr">
                        <a:defRPr sz="1000" b="0">
                          <a:solidFill>
                            <a:srgbClr val="312D2A"/>
                          </a:solidFill>
                          <a:latin typeface="Oracle Sans"/>
                        </a:defRPr>
                      </a:pPr>
                      <a:r>
                        <a:t>R</a:t>
                      </a:r>
                    </a:p>
                  </a:txBody>
                  <a:tcPr anchor="ctr"/>
                </a:tc>
                <a:tc>
                  <a:txBody>
                    <a:bodyPr/>
                    <a:lstStyle/>
                    <a:p>
                      <a:pPr algn="ctr">
                        <a:defRPr sz="1000" b="0">
                          <a:solidFill>
                            <a:srgbClr val="312D2A"/>
                          </a:solidFill>
                          <a:latin typeface="Oracle Sans"/>
                        </a:defRPr>
                      </a:pPr>
                      <a:r>
                        <a:t>C</a:t>
                      </a:r>
                    </a:p>
                  </a:txBody>
                  <a:tcPr anchor="ctr"/>
                </a:tc>
              </a:tr>
              <a:tr h="347472">
                <a:tc>
                  <a:txBody>
                    <a:bodyPr/>
                    <a:lstStyle/>
                    <a:p>
                      <a:pPr algn="l">
                        <a:defRPr sz="1000" b="0">
                          <a:solidFill>
                            <a:srgbClr val="312D2A"/>
                          </a:solidFill>
                          <a:latin typeface="Oracle Sans"/>
                        </a:defRPr>
                      </a:pPr>
                      <a:r>
                        <a:t>SOX Audit Evidence</a:t>
                      </a:r>
                    </a:p>
                  </a:txBody>
                  <a:tcPr anchor="ctr">
                    <a:solidFill>
                      <a:srgbClr val="F5F4F2"/>
                    </a:solidFill>
                  </a:tcPr>
                </a:tc>
                <a:tc>
                  <a:txBody>
                    <a:bodyPr/>
                    <a:lstStyle/>
                    <a:p>
                      <a:pPr algn="ctr">
                        <a:defRPr sz="1000" b="0">
                          <a:solidFill>
                            <a:srgbClr val="312D2A"/>
                          </a:solidFill>
                          <a:latin typeface="Oracle Sans"/>
                        </a:defRPr>
                      </a:pPr>
                      <a:r>
                        <a:t>R</a:t>
                      </a:r>
                    </a:p>
                  </a:txBody>
                  <a:tcPr anchor="ctr">
                    <a:solidFill>
                      <a:srgbClr val="F5F4F2"/>
                    </a:solidFill>
                  </a:tcPr>
                </a:tc>
                <a:tc>
                  <a:txBody>
                    <a:bodyPr/>
                    <a:lstStyle/>
                    <a:p>
                      <a:pPr algn="ctr">
                        <a:defRPr sz="1000" b="0">
                          <a:solidFill>
                            <a:srgbClr val="312D2A"/>
                          </a:solidFill>
                          <a:latin typeface="Oracle Sans"/>
                        </a:defRPr>
                      </a:pPr>
                      <a:r>
                        <a:t>C</a:t>
                      </a:r>
                    </a:p>
                  </a:txBody>
                  <a:tcPr anchor="ctr">
                    <a:solidFill>
                      <a:srgbClr val="F5F4F2"/>
                    </a:solidFill>
                  </a:tcPr>
                </a:tc>
              </a:tr>
              <a:tr h="347472">
                <a:tc>
                  <a:txBody>
                    <a:bodyPr/>
                    <a:lstStyle/>
                    <a:p>
                      <a:pPr algn="l">
                        <a:defRPr sz="1000" b="0">
                          <a:solidFill>
                            <a:srgbClr val="312D2A"/>
                          </a:solidFill>
                          <a:latin typeface="Oracle Sans"/>
                        </a:defRPr>
                      </a:pPr>
                      <a:r>
                        <a:t>Capacity Planning</a:t>
                      </a:r>
                    </a:p>
                  </a:txBody>
                  <a:tcPr anchor="ctr"/>
                </a:tc>
                <a:tc>
                  <a:txBody>
                    <a:bodyPr/>
                    <a:lstStyle/>
                    <a:p>
                      <a:pPr algn="ctr">
                        <a:defRPr sz="1000" b="0">
                          <a:solidFill>
                            <a:srgbClr val="312D2A"/>
                          </a:solidFill>
                          <a:latin typeface="Oracle Sans"/>
                        </a:defRPr>
                      </a:pPr>
                      <a:r>
                        <a:t>R</a:t>
                      </a:r>
                    </a:p>
                  </a:txBody>
                  <a:tcPr anchor="ctr"/>
                </a:tc>
                <a:tc>
                  <a:txBody>
                    <a:bodyPr/>
                    <a:lstStyle/>
                    <a:p>
                      <a:pPr algn="ctr">
                        <a:defRPr sz="1000" b="0">
                          <a:solidFill>
                            <a:srgbClr val="312D2A"/>
                          </a:solidFill>
                          <a:latin typeface="Oracle Sans"/>
                        </a:defRPr>
                      </a:pPr>
                      <a:r>
                        <a:t>C</a:t>
                      </a:r>
                    </a:p>
                  </a:txBody>
                  <a:tcPr anchor="ctr"/>
                </a:tc>
              </a:tr>
              <a:tr h="347472">
                <a:tc>
                  <a:txBody>
                    <a:bodyPr/>
                    <a:lstStyle/>
                    <a:p>
                      <a:pPr algn="l">
                        <a:defRPr sz="1000" b="0">
                          <a:solidFill>
                            <a:srgbClr val="312D2A"/>
                          </a:solidFill>
                          <a:latin typeface="Oracle Sans"/>
                        </a:defRPr>
                      </a:pPr>
                      <a:r>
                        <a:t>Incident Response (Sev1)</a:t>
                      </a:r>
                    </a:p>
                  </a:txBody>
                  <a:tcPr anchor="ctr">
                    <a:solidFill>
                      <a:srgbClr val="F5F4F2"/>
                    </a:solidFill>
                  </a:tcPr>
                </a:tc>
                <a:tc>
                  <a:txBody>
                    <a:bodyPr/>
                    <a:lstStyle/>
                    <a:p>
                      <a:pPr algn="ctr">
                        <a:defRPr sz="1000" b="0">
                          <a:solidFill>
                            <a:srgbClr val="312D2A"/>
                          </a:solidFill>
                          <a:latin typeface="Oracle Sans"/>
                        </a:defRPr>
                      </a:pPr>
                      <a:r>
                        <a:t>R</a:t>
                      </a:r>
                    </a:p>
                  </a:txBody>
                  <a:tcPr anchor="ctr">
                    <a:solidFill>
                      <a:srgbClr val="F5F4F2"/>
                    </a:solidFill>
                  </a:tcPr>
                </a:tc>
                <a:tc>
                  <a:txBody>
                    <a:bodyPr/>
                    <a:lstStyle/>
                    <a:p>
                      <a:pPr algn="ctr">
                        <a:defRPr sz="1000" b="0">
                          <a:solidFill>
                            <a:srgbClr val="312D2A"/>
                          </a:solidFill>
                          <a:latin typeface="Oracle Sans"/>
                        </a:defRPr>
                      </a:pPr>
                      <a:r>
                        <a:t>C</a:t>
                      </a:r>
                    </a:p>
                  </a:txBody>
                  <a:tcPr anchor="ctr">
                    <a:solidFill>
                      <a:srgbClr val="F5F4F2"/>
                    </a:solidFill>
                  </a:tcPr>
                </a:tc>
              </a:tr>
            </a:tbl>
          </a:graphicData>
        </a:graphic>
      </p:graphicFrame>
      <p:sp>
        <p:nvSpPr>
          <p:cNvPr id="5" name="TextBox 4"/>
          <p:cNvSpPr txBox="1"/>
          <p:nvPr/>
        </p:nvSpPr>
        <p:spPr>
          <a:xfrm>
            <a:off x="457200" y="4407408"/>
            <a:ext cx="9144000" cy="320040"/>
          </a:xfrm>
          <a:prstGeom prst="rect">
            <a:avLst/>
          </a:prstGeom>
          <a:noFill/>
        </p:spPr>
        <p:txBody>
          <a:bodyPr wrap="square">
            <a:spAutoFit/>
          </a:bodyPr>
          <a:lstStyle/>
          <a:p>
            <a:pPr algn="l">
              <a:defRPr sz="1100" b="0" i="1">
                <a:solidFill>
                  <a:srgbClr val="6F6964"/>
                </a:solidFill>
                <a:latin typeface="Oracle Sans"/>
              </a:defRPr>
            </a:pPr>
            <a:r>
              <a:t>R = Responsible    A = Accountable    C = Consulted    I = Informed</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Risk Register</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10972800" cy="2743200"/>
        </p:xfrm>
        <a:graphic>
          <a:graphicData uri="http://schemas.openxmlformats.org/drawingml/2006/table">
            <a:tbl>
              <a:tblPr firstRow="1" bandRow="1">
                <a:tableStyleId>{5C22544A-7EE6-4342-B048-85BDC9FD1C3A}</a:tableStyleId>
              </a:tblPr>
              <a:tblGrid>
                <a:gridCol w="4114800"/>
                <a:gridCol w="1371600"/>
                <a:gridCol w="5486400"/>
              </a:tblGrid>
              <a:tr h="457200">
                <a:tc>
                  <a:txBody>
                    <a:bodyPr/>
                    <a:lstStyle/>
                    <a:p>
                      <a:pPr algn="l">
                        <a:defRPr sz="1100" b="1">
                          <a:solidFill>
                            <a:srgbClr val="FFFFFF"/>
                          </a:solidFill>
                          <a:latin typeface="Oracle Sans"/>
                        </a:defRPr>
                      </a:pPr>
                      <a:r>
                        <a:t>Risk</a:t>
                      </a:r>
                    </a:p>
                  </a:txBody>
                  <a:tcPr anchor="ctr">
                    <a:solidFill>
                      <a:srgbClr val="2C5967"/>
                    </a:solidFill>
                  </a:tcPr>
                </a:tc>
                <a:tc>
                  <a:txBody>
                    <a:bodyPr/>
                    <a:lstStyle/>
                    <a:p>
                      <a:pPr algn="ctr">
                        <a:defRPr sz="1100" b="1">
                          <a:solidFill>
                            <a:srgbClr val="FFFFFF"/>
                          </a:solidFill>
                          <a:latin typeface="Oracle Sans"/>
                        </a:defRPr>
                      </a:pPr>
                      <a:r>
                        <a:t>Severity</a:t>
                      </a:r>
                    </a:p>
                  </a:txBody>
                  <a:tcPr anchor="ctr">
                    <a:solidFill>
                      <a:srgbClr val="2C5967"/>
                    </a:solidFill>
                  </a:tcPr>
                </a:tc>
                <a:tc>
                  <a:txBody>
                    <a:bodyPr/>
                    <a:lstStyle/>
                    <a:p>
                      <a:pPr algn="l">
                        <a:defRPr sz="1100" b="1">
                          <a:solidFill>
                            <a:srgbClr val="FFFFFF"/>
                          </a:solidFill>
                          <a:latin typeface="Oracle Sans"/>
                        </a:defRPr>
                      </a:pPr>
                      <a:r>
                        <a:t>Mitigation</a:t>
                      </a:r>
                    </a:p>
                  </a:txBody>
                  <a:tcPr anchor="ctr">
                    <a:solidFill>
                      <a:srgbClr val="2C5967"/>
                    </a:solidFill>
                  </a:tcPr>
                </a:tc>
              </a:tr>
              <a:tr h="457200">
                <a:tc>
                  <a:txBody>
                    <a:bodyPr/>
                    <a:lstStyle/>
                    <a:p>
                      <a:pPr algn="l">
                        <a:defRPr sz="1000" b="0">
                          <a:solidFill>
                            <a:srgbClr val="312D2A"/>
                          </a:solidFill>
                          <a:latin typeface="Oracle Sans"/>
                        </a:defRPr>
                      </a:pPr>
                      <a:r>
                        <a:t>EBS R12 customizations may require OS-level changes post-migration</a:t>
                      </a:r>
                    </a:p>
                  </a:txBody>
                  <a:tcPr anchor="ctr"/>
                </a:tc>
                <a:tc>
                  <a:txBody>
                    <a:bodyPr/>
                    <a:lstStyle/>
                    <a:p>
                      <a:pPr algn="ctr">
                        <a:defRPr sz="1000" b="1">
                          <a:solidFill>
                            <a:srgbClr val="C74634"/>
                          </a:solidFill>
                          <a:latin typeface="Oracle Sans"/>
                        </a:defRPr>
                      </a:pPr>
                      <a:r>
                        <a:t>HIGH</a:t>
                      </a:r>
                    </a:p>
                  </a:txBody>
                  <a:tcPr anchor="ctr"/>
                </a:tc>
                <a:tc>
                  <a:txBody>
                    <a:bodyPr/>
                    <a:lstStyle/>
                    <a:p>
                      <a:pPr algn="l">
                        <a:defRPr sz="1000" b="0">
                          <a:solidFill>
                            <a:srgbClr val="312D2A"/>
                          </a:solidFill>
                          <a:latin typeface="Oracle Sans"/>
                        </a:defRPr>
                      </a:pPr>
                      <a:r>
                        <a:t>Inventory all customizations pre-migration; test in Pre-Prod</a:t>
                      </a:r>
                    </a:p>
                  </a:txBody>
                  <a:tcPr anchor="ctr"/>
                </a:tc>
              </a:tr>
              <a:tr h="457200">
                <a:tc>
                  <a:txBody>
                    <a:bodyPr/>
                    <a:lstStyle/>
                    <a:p>
                      <a:pPr algn="l">
                        <a:defRPr sz="1000" b="0">
                          <a:solidFill>
                            <a:srgbClr val="312D2A"/>
                          </a:solidFill>
                          <a:latin typeface="Oracle Sans"/>
                        </a:defRPr>
                      </a:pPr>
                      <a:r>
                        <a:t>FastConnect provisioning delay (partner-dependent)</a:t>
                      </a:r>
                    </a:p>
                  </a:txBody>
                  <a:tcPr anchor="ctr">
                    <a:solidFill>
                      <a:srgbClr val="F5F4F2"/>
                    </a:solidFill>
                  </a:tcPr>
                </a:tc>
                <a:tc>
                  <a:txBody>
                    <a:bodyPr/>
                    <a:lstStyle/>
                    <a:p>
                      <a:pPr algn="ctr">
                        <a:defRPr sz="1000" b="1">
                          <a:solidFill>
                            <a:srgbClr val="AE562C"/>
                          </a:solidFill>
                          <a:latin typeface="Oracle Sans"/>
                        </a:defRPr>
                      </a:pPr>
                      <a:r>
                        <a:t>MEDIUM</a:t>
                      </a:r>
                    </a:p>
                  </a:txBody>
                  <a:tcPr anchor="ctr">
                    <a:solidFill>
                      <a:srgbClr val="F5F4F2"/>
                    </a:solidFill>
                  </a:tcPr>
                </a:tc>
                <a:tc>
                  <a:txBody>
                    <a:bodyPr/>
                    <a:lstStyle/>
                    <a:p>
                      <a:pPr algn="l">
                        <a:defRPr sz="1000" b="0">
                          <a:solidFill>
                            <a:srgbClr val="312D2A"/>
                          </a:solidFill>
                          <a:latin typeface="Oracle Sans"/>
                        </a:defRPr>
                      </a:pPr>
                      <a:r>
                        <a:t>Start FastConnect provisioning in Phase 1 week 1; IPSec VPN as interim</a:t>
                      </a:r>
                    </a:p>
                  </a:txBody>
                  <a:tcPr anchor="ctr">
                    <a:solidFill>
                      <a:srgbClr val="F5F4F2"/>
                    </a:solidFill>
                  </a:tcPr>
                </a:tc>
              </a:tr>
              <a:tr h="457200">
                <a:tc>
                  <a:txBody>
                    <a:bodyPr/>
                    <a:lstStyle/>
                    <a:p>
                      <a:pPr algn="l">
                        <a:defRPr sz="1000" b="0">
                          <a:solidFill>
                            <a:srgbClr val="312D2A"/>
                          </a:solidFill>
                          <a:latin typeface="Oracle Sans"/>
                        </a:defRPr>
                      </a:pPr>
                      <a:r>
                        <a:t>SAP certification on ExaCS version</a:t>
                      </a:r>
                    </a:p>
                  </a:txBody>
                  <a:tcPr anchor="ctr"/>
                </a:tc>
                <a:tc>
                  <a:txBody>
                    <a:bodyPr/>
                    <a:lstStyle/>
                    <a:p>
                      <a:pPr algn="ctr">
                        <a:defRPr sz="1000" b="1">
                          <a:solidFill>
                            <a:srgbClr val="AE562C"/>
                          </a:solidFill>
                          <a:latin typeface="Oracle Sans"/>
                        </a:defRPr>
                      </a:pPr>
                      <a:r>
                        <a:t>MEDIUM</a:t>
                      </a:r>
                    </a:p>
                  </a:txBody>
                  <a:tcPr anchor="ctr"/>
                </a:tc>
                <a:tc>
                  <a:txBody>
                    <a:bodyPr/>
                    <a:lstStyle/>
                    <a:p>
                      <a:pPr algn="l">
                        <a:defRPr sz="1000" b="0">
                          <a:solidFill>
                            <a:srgbClr val="312D2A"/>
                          </a:solidFill>
                          <a:latin typeface="Oracle Sans"/>
                        </a:defRPr>
                      </a:pPr>
                      <a:r>
                        <a:t>Verify SAP Note for ExaCS X11M support before migration</a:t>
                      </a:r>
                    </a:p>
                  </a:txBody>
                  <a:tcPr anchor="ctr"/>
                </a:tc>
              </a:tr>
              <a:tr h="457200">
                <a:tc>
                  <a:txBody>
                    <a:bodyPr/>
                    <a:lstStyle/>
                    <a:p>
                      <a:pPr algn="l">
                        <a:defRPr sz="1000" b="0">
                          <a:solidFill>
                            <a:srgbClr val="312D2A"/>
                          </a:solidFill>
                          <a:latin typeface="Oracle Sans"/>
                        </a:defRPr>
                      </a:pPr>
                      <a:r>
                        <a:t>Data Guard network latency Queretaro-Sao Paulo</a:t>
                      </a:r>
                    </a:p>
                  </a:txBody>
                  <a:tcPr anchor="ctr">
                    <a:solidFill>
                      <a:srgbClr val="F5F4F2"/>
                    </a:solidFill>
                  </a:tcPr>
                </a:tc>
                <a:tc>
                  <a:txBody>
                    <a:bodyPr/>
                    <a:lstStyle/>
                    <a:p>
                      <a:pPr algn="ctr">
                        <a:defRPr sz="1000" b="1">
                          <a:solidFill>
                            <a:srgbClr val="2B6242"/>
                          </a:solidFill>
                          <a:latin typeface="Oracle Sans"/>
                        </a:defRPr>
                      </a:pPr>
                      <a:r>
                        <a:t>LOW</a:t>
                      </a:r>
                    </a:p>
                  </a:txBody>
                  <a:tcPr anchor="ctr">
                    <a:solidFill>
                      <a:srgbClr val="F5F4F2"/>
                    </a:solidFill>
                  </a:tcPr>
                </a:tc>
                <a:tc>
                  <a:txBody>
                    <a:bodyPr/>
                    <a:lstStyle/>
                    <a:p>
                      <a:pPr algn="l">
                        <a:defRPr sz="1000" b="0">
                          <a:solidFill>
                            <a:srgbClr val="312D2A"/>
                          </a:solidFill>
                          <a:latin typeface="Oracle Sans"/>
                        </a:defRPr>
                      </a:pPr>
                      <a:r>
                        <a:t>Test redo apply lag; async mode acceptable for SAP (Gold tier)</a:t>
                      </a:r>
                    </a:p>
                  </a:txBody>
                  <a:tcPr anchor="ctr">
                    <a:solidFill>
                      <a:srgbClr val="F5F4F2"/>
                    </a:solidFill>
                  </a:tcPr>
                </a:tc>
              </a:tr>
              <a:tr h="457200">
                <a:tc>
                  <a:txBody>
                    <a:bodyPr/>
                    <a:lstStyle/>
                    <a:p>
                      <a:pPr algn="l">
                        <a:defRPr sz="1000" b="0">
                          <a:solidFill>
                            <a:srgbClr val="312D2A"/>
                          </a:solidFill>
                          <a:latin typeface="Oracle Sans"/>
                        </a:defRPr>
                      </a:pPr>
                      <a:r>
                        <a:t>SOX audit during migration window</a:t>
                      </a:r>
                    </a:p>
                  </a:txBody>
                  <a:tcPr anchor="ctr"/>
                </a:tc>
                <a:tc>
                  <a:txBody>
                    <a:bodyPr/>
                    <a:lstStyle/>
                    <a:p>
                      <a:pPr algn="ctr">
                        <a:defRPr sz="1000" b="1">
                          <a:solidFill>
                            <a:srgbClr val="AE562C"/>
                          </a:solidFill>
                          <a:latin typeface="Oracle Sans"/>
                        </a:defRPr>
                      </a:pPr>
                      <a:r>
                        <a:t>MEDIUM</a:t>
                      </a:r>
                    </a:p>
                  </a:txBody>
                  <a:tcPr anchor="ctr"/>
                </a:tc>
                <a:tc>
                  <a:txBody>
                    <a:bodyPr/>
                    <a:lstStyle/>
                    <a:p>
                      <a:pPr algn="l">
                        <a:defRPr sz="1000" b="0">
                          <a:solidFill>
                            <a:srgbClr val="312D2A"/>
                          </a:solidFill>
                          <a:latin typeface="Oracle Sans"/>
                        </a:defRPr>
                      </a:pPr>
                      <a:r>
                        <a:t>Maintain dual-write during transition; both systems auditable</a:t>
                      </a:r>
                    </a:p>
                  </a:txBody>
                  <a:tcPr anchor="ctr"/>
                </a:tc>
              </a:tr>
            </a:tbl>
          </a:graphicData>
        </a:graphic>
      </p:graphicFrame>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Well-Architected Scorecard</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457200" y="1280160"/>
            <a:ext cx="457200" cy="41148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latin typeface="Oracle Sans"/>
              </a:defRPr>
            </a:pPr>
            <a:r>
              <a:t>✓</a:t>
            </a:r>
          </a:p>
        </p:txBody>
      </p:sp>
      <p:sp>
        <p:nvSpPr>
          <p:cNvPr id="5" name="TextBox 4"/>
          <p:cNvSpPr txBox="1"/>
          <p:nvPr/>
        </p:nvSpPr>
        <p:spPr>
          <a:xfrm>
            <a:off x="1097280" y="1280160"/>
            <a:ext cx="3657600" cy="411480"/>
          </a:xfrm>
          <a:prstGeom prst="rect">
            <a:avLst/>
          </a:prstGeom>
          <a:noFill/>
        </p:spPr>
        <p:txBody>
          <a:bodyPr wrap="square">
            <a:spAutoFit/>
          </a:bodyPr>
          <a:lstStyle/>
          <a:p>
            <a:pPr algn="l">
              <a:defRPr sz="1300" b="1" i="0">
                <a:solidFill>
                  <a:srgbClr val="312D2A"/>
                </a:solidFill>
                <a:latin typeface="Oracle Sans"/>
              </a:defRPr>
            </a:pPr>
            <a:r>
              <a:t>Security &amp; Compliance</a:t>
            </a:r>
          </a:p>
        </p:txBody>
      </p:sp>
      <p:sp>
        <p:nvSpPr>
          <p:cNvPr id="6" name="TextBox 5"/>
          <p:cNvSpPr txBox="1"/>
          <p:nvPr/>
        </p:nvSpPr>
        <p:spPr>
          <a:xfrm>
            <a:off x="5029200" y="1280160"/>
            <a:ext cx="1371600" cy="411480"/>
          </a:xfrm>
          <a:prstGeom prst="rect">
            <a:avLst/>
          </a:prstGeom>
          <a:noFill/>
        </p:spPr>
        <p:txBody>
          <a:bodyPr wrap="square">
            <a:spAutoFit/>
          </a:bodyPr>
          <a:lstStyle/>
          <a:p>
            <a:pPr algn="ctr">
              <a:defRPr sz="1300" b="0" i="0">
                <a:solidFill>
                  <a:srgbClr val="6F6964"/>
                </a:solidFill>
                <a:latin typeface="Oracle Sans"/>
              </a:defRPr>
            </a:pPr>
            <a:r>
              <a:t>24/26</a:t>
            </a:r>
          </a:p>
        </p:txBody>
      </p:sp>
      <p:sp>
        <p:nvSpPr>
          <p:cNvPr id="7" name="TextBox 6"/>
          <p:cNvSpPr txBox="1"/>
          <p:nvPr/>
        </p:nvSpPr>
        <p:spPr>
          <a:xfrm>
            <a:off x="6400800" y="1280160"/>
            <a:ext cx="4572000" cy="411480"/>
          </a:xfrm>
          <a:prstGeom prst="rect">
            <a:avLst/>
          </a:prstGeom>
          <a:noFill/>
        </p:spPr>
        <p:txBody>
          <a:bodyPr wrap="square">
            <a:spAutoFit/>
          </a:bodyPr>
          <a:lstStyle/>
          <a:p>
            <a:pPr algn="l">
              <a:defRPr sz="1100" b="1" i="0">
                <a:solidFill>
                  <a:srgbClr val="2B6242"/>
                </a:solidFill>
                <a:latin typeface="Oracle Sans"/>
              </a:defRPr>
            </a:pPr>
            <a:r>
              <a:t>PASS</a:t>
            </a:r>
          </a:p>
        </p:txBody>
      </p:sp>
      <p:sp>
        <p:nvSpPr>
          <p:cNvPr id="8" name="Rectangle 7"/>
          <p:cNvSpPr/>
          <p:nvPr/>
        </p:nvSpPr>
        <p:spPr>
          <a:xfrm>
            <a:off x="457200" y="1828800"/>
            <a:ext cx="457200" cy="411480"/>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latin typeface="Oracle Sans"/>
              </a:defRPr>
            </a:pPr>
            <a:r>
              <a:t>⚠</a:t>
            </a:r>
          </a:p>
        </p:txBody>
      </p:sp>
      <p:sp>
        <p:nvSpPr>
          <p:cNvPr id="9" name="TextBox 8"/>
          <p:cNvSpPr txBox="1"/>
          <p:nvPr/>
        </p:nvSpPr>
        <p:spPr>
          <a:xfrm>
            <a:off x="1097280" y="1828800"/>
            <a:ext cx="3657600" cy="411480"/>
          </a:xfrm>
          <a:prstGeom prst="rect">
            <a:avLst/>
          </a:prstGeom>
          <a:noFill/>
        </p:spPr>
        <p:txBody>
          <a:bodyPr wrap="square">
            <a:spAutoFit/>
          </a:bodyPr>
          <a:lstStyle/>
          <a:p>
            <a:pPr algn="l">
              <a:defRPr sz="1300" b="1" i="0">
                <a:solidFill>
                  <a:srgbClr val="312D2A"/>
                </a:solidFill>
                <a:latin typeface="Oracle Sans"/>
              </a:defRPr>
            </a:pPr>
            <a:r>
              <a:t>Reliability &amp; Resilience</a:t>
            </a:r>
          </a:p>
        </p:txBody>
      </p:sp>
      <p:sp>
        <p:nvSpPr>
          <p:cNvPr id="10" name="TextBox 9"/>
          <p:cNvSpPr txBox="1"/>
          <p:nvPr/>
        </p:nvSpPr>
        <p:spPr>
          <a:xfrm>
            <a:off x="5029200" y="1828800"/>
            <a:ext cx="1371600" cy="411480"/>
          </a:xfrm>
          <a:prstGeom prst="rect">
            <a:avLst/>
          </a:prstGeom>
          <a:noFill/>
        </p:spPr>
        <p:txBody>
          <a:bodyPr wrap="square">
            <a:spAutoFit/>
          </a:bodyPr>
          <a:lstStyle/>
          <a:p>
            <a:pPr algn="ctr">
              <a:defRPr sz="1300" b="0" i="0">
                <a:solidFill>
                  <a:srgbClr val="6F6964"/>
                </a:solidFill>
                <a:latin typeface="Oracle Sans"/>
              </a:defRPr>
            </a:pPr>
            <a:r>
              <a:t>7/8</a:t>
            </a:r>
          </a:p>
        </p:txBody>
      </p:sp>
      <p:sp>
        <p:nvSpPr>
          <p:cNvPr id="11" name="TextBox 10"/>
          <p:cNvSpPr txBox="1"/>
          <p:nvPr/>
        </p:nvSpPr>
        <p:spPr>
          <a:xfrm>
            <a:off x="6400800" y="1828800"/>
            <a:ext cx="4572000" cy="411480"/>
          </a:xfrm>
          <a:prstGeom prst="rect">
            <a:avLst/>
          </a:prstGeom>
          <a:noFill/>
        </p:spPr>
        <p:txBody>
          <a:bodyPr wrap="square">
            <a:spAutoFit/>
          </a:bodyPr>
          <a:lstStyle/>
          <a:p>
            <a:pPr algn="l">
              <a:defRPr sz="1100" b="1" i="0">
                <a:solidFill>
                  <a:srgbClr val="AE562C"/>
                </a:solidFill>
                <a:latin typeface="Oracle Sans"/>
              </a:defRPr>
            </a:pPr>
            <a:r>
              <a:t>PASS WITH RECOMMENDATIONS</a:t>
            </a:r>
          </a:p>
        </p:txBody>
      </p:sp>
      <p:sp>
        <p:nvSpPr>
          <p:cNvPr id="12" name="Rectangle 11"/>
          <p:cNvSpPr/>
          <p:nvPr/>
        </p:nvSpPr>
        <p:spPr>
          <a:xfrm>
            <a:off x="457200" y="2377440"/>
            <a:ext cx="457200" cy="41148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latin typeface="Oracle Sans"/>
              </a:defRPr>
            </a:pPr>
            <a:r>
              <a:t>✓</a:t>
            </a:r>
          </a:p>
        </p:txBody>
      </p:sp>
      <p:sp>
        <p:nvSpPr>
          <p:cNvPr id="13" name="TextBox 12"/>
          <p:cNvSpPr txBox="1"/>
          <p:nvPr/>
        </p:nvSpPr>
        <p:spPr>
          <a:xfrm>
            <a:off x="1097280" y="2377440"/>
            <a:ext cx="3657600" cy="411480"/>
          </a:xfrm>
          <a:prstGeom prst="rect">
            <a:avLst/>
          </a:prstGeom>
          <a:noFill/>
        </p:spPr>
        <p:txBody>
          <a:bodyPr wrap="square">
            <a:spAutoFit/>
          </a:bodyPr>
          <a:lstStyle/>
          <a:p>
            <a:pPr algn="l">
              <a:defRPr sz="1300" b="1" i="0">
                <a:solidFill>
                  <a:srgbClr val="312D2A"/>
                </a:solidFill>
                <a:latin typeface="Oracle Sans"/>
              </a:defRPr>
            </a:pPr>
            <a:r>
              <a:t>Performance &amp; Cost</a:t>
            </a:r>
          </a:p>
        </p:txBody>
      </p:sp>
      <p:sp>
        <p:nvSpPr>
          <p:cNvPr id="14" name="TextBox 13"/>
          <p:cNvSpPr txBox="1"/>
          <p:nvPr/>
        </p:nvSpPr>
        <p:spPr>
          <a:xfrm>
            <a:off x="5029200" y="2377440"/>
            <a:ext cx="1371600" cy="411480"/>
          </a:xfrm>
          <a:prstGeom prst="rect">
            <a:avLst/>
          </a:prstGeom>
          <a:noFill/>
        </p:spPr>
        <p:txBody>
          <a:bodyPr wrap="square">
            <a:spAutoFit/>
          </a:bodyPr>
          <a:lstStyle/>
          <a:p>
            <a:pPr algn="ctr">
              <a:defRPr sz="1300" b="0" i="0">
                <a:solidFill>
                  <a:srgbClr val="6F6964"/>
                </a:solidFill>
                <a:latin typeface="Oracle Sans"/>
              </a:defRPr>
            </a:pPr>
            <a:r>
              <a:t>5/5</a:t>
            </a:r>
          </a:p>
        </p:txBody>
      </p:sp>
      <p:sp>
        <p:nvSpPr>
          <p:cNvPr id="15" name="TextBox 14"/>
          <p:cNvSpPr txBox="1"/>
          <p:nvPr/>
        </p:nvSpPr>
        <p:spPr>
          <a:xfrm>
            <a:off x="6400800" y="2377440"/>
            <a:ext cx="4572000" cy="411480"/>
          </a:xfrm>
          <a:prstGeom prst="rect">
            <a:avLst/>
          </a:prstGeom>
          <a:noFill/>
        </p:spPr>
        <p:txBody>
          <a:bodyPr wrap="square">
            <a:spAutoFit/>
          </a:bodyPr>
          <a:lstStyle/>
          <a:p>
            <a:pPr algn="l">
              <a:defRPr sz="1100" b="1" i="0">
                <a:solidFill>
                  <a:srgbClr val="2B6242"/>
                </a:solidFill>
                <a:latin typeface="Oracle Sans"/>
              </a:defRPr>
            </a:pPr>
            <a:r>
              <a:t>PASS</a:t>
            </a:r>
          </a:p>
        </p:txBody>
      </p:sp>
      <p:sp>
        <p:nvSpPr>
          <p:cNvPr id="16" name="Rectangle 15"/>
          <p:cNvSpPr/>
          <p:nvPr/>
        </p:nvSpPr>
        <p:spPr>
          <a:xfrm>
            <a:off x="457200" y="2926080"/>
            <a:ext cx="457200" cy="411480"/>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latin typeface="Oracle Sans"/>
              </a:defRPr>
            </a:pPr>
            <a:r>
              <a:t>⚠</a:t>
            </a:r>
          </a:p>
        </p:txBody>
      </p:sp>
      <p:sp>
        <p:nvSpPr>
          <p:cNvPr id="17" name="TextBox 16"/>
          <p:cNvSpPr txBox="1"/>
          <p:nvPr/>
        </p:nvSpPr>
        <p:spPr>
          <a:xfrm>
            <a:off x="1097280" y="2926080"/>
            <a:ext cx="3657600" cy="411480"/>
          </a:xfrm>
          <a:prstGeom prst="rect">
            <a:avLst/>
          </a:prstGeom>
          <a:noFill/>
        </p:spPr>
        <p:txBody>
          <a:bodyPr wrap="square">
            <a:spAutoFit/>
          </a:bodyPr>
          <a:lstStyle/>
          <a:p>
            <a:pPr algn="l">
              <a:defRPr sz="1300" b="1" i="0">
                <a:solidFill>
                  <a:srgbClr val="312D2A"/>
                </a:solidFill>
                <a:latin typeface="Oracle Sans"/>
              </a:defRPr>
            </a:pPr>
            <a:r>
              <a:t>Operational Efficiency</a:t>
            </a:r>
          </a:p>
        </p:txBody>
      </p:sp>
      <p:sp>
        <p:nvSpPr>
          <p:cNvPr id="18" name="TextBox 17"/>
          <p:cNvSpPr txBox="1"/>
          <p:nvPr/>
        </p:nvSpPr>
        <p:spPr>
          <a:xfrm>
            <a:off x="5029200" y="2926080"/>
            <a:ext cx="1371600" cy="411480"/>
          </a:xfrm>
          <a:prstGeom prst="rect">
            <a:avLst/>
          </a:prstGeom>
          <a:noFill/>
        </p:spPr>
        <p:txBody>
          <a:bodyPr wrap="square">
            <a:spAutoFit/>
          </a:bodyPr>
          <a:lstStyle/>
          <a:p>
            <a:pPr algn="ctr">
              <a:defRPr sz="1300" b="0" i="0">
                <a:solidFill>
                  <a:srgbClr val="6F6964"/>
                </a:solidFill>
                <a:latin typeface="Oracle Sans"/>
              </a:defRPr>
            </a:pPr>
            <a:r>
              <a:t>9/10</a:t>
            </a:r>
          </a:p>
        </p:txBody>
      </p:sp>
      <p:sp>
        <p:nvSpPr>
          <p:cNvPr id="19" name="TextBox 18"/>
          <p:cNvSpPr txBox="1"/>
          <p:nvPr/>
        </p:nvSpPr>
        <p:spPr>
          <a:xfrm>
            <a:off x="6400800" y="2926080"/>
            <a:ext cx="4572000" cy="411480"/>
          </a:xfrm>
          <a:prstGeom prst="rect">
            <a:avLst/>
          </a:prstGeom>
          <a:noFill/>
        </p:spPr>
        <p:txBody>
          <a:bodyPr wrap="square">
            <a:spAutoFit/>
          </a:bodyPr>
          <a:lstStyle/>
          <a:p>
            <a:pPr algn="l">
              <a:defRPr sz="1100" b="1" i="0">
                <a:solidFill>
                  <a:srgbClr val="AE562C"/>
                </a:solidFill>
                <a:latin typeface="Oracle Sans"/>
              </a:defRPr>
            </a:pPr>
            <a:r>
              <a:t>PASS WITH RECOMMENDATIONS</a:t>
            </a:r>
          </a:p>
        </p:txBody>
      </p:sp>
      <p:sp>
        <p:nvSpPr>
          <p:cNvPr id="20" name="Rectangle 19"/>
          <p:cNvSpPr/>
          <p:nvPr/>
        </p:nvSpPr>
        <p:spPr>
          <a:xfrm>
            <a:off x="457200" y="3474720"/>
            <a:ext cx="457200" cy="411480"/>
          </a:xfrm>
          <a:prstGeom prst="rect">
            <a:avLst/>
          </a:prstGeom>
          <a:solidFill>
            <a:srgbClr val="6F69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latin typeface="Oracle Sans"/>
              </a:defRPr>
            </a:pPr>
            <a:r>
              <a:t>—</a:t>
            </a:r>
          </a:p>
        </p:txBody>
      </p:sp>
      <p:sp>
        <p:nvSpPr>
          <p:cNvPr id="21" name="TextBox 20"/>
          <p:cNvSpPr txBox="1"/>
          <p:nvPr/>
        </p:nvSpPr>
        <p:spPr>
          <a:xfrm>
            <a:off x="1097280" y="3474720"/>
            <a:ext cx="3657600" cy="411480"/>
          </a:xfrm>
          <a:prstGeom prst="rect">
            <a:avLst/>
          </a:prstGeom>
          <a:noFill/>
        </p:spPr>
        <p:txBody>
          <a:bodyPr wrap="square">
            <a:spAutoFit/>
          </a:bodyPr>
          <a:lstStyle/>
          <a:p>
            <a:pPr algn="l">
              <a:defRPr sz="1300" b="1" i="0">
                <a:solidFill>
                  <a:srgbClr val="312D2A"/>
                </a:solidFill>
                <a:latin typeface="Oracle Sans"/>
              </a:defRPr>
            </a:pPr>
            <a:r>
              <a:t>Distributed Cloud</a:t>
            </a:r>
          </a:p>
        </p:txBody>
      </p:sp>
      <p:sp>
        <p:nvSpPr>
          <p:cNvPr id="22" name="TextBox 21"/>
          <p:cNvSpPr txBox="1"/>
          <p:nvPr/>
        </p:nvSpPr>
        <p:spPr>
          <a:xfrm>
            <a:off x="5029200" y="3474720"/>
            <a:ext cx="1371600" cy="411480"/>
          </a:xfrm>
          <a:prstGeom prst="rect">
            <a:avLst/>
          </a:prstGeom>
          <a:noFill/>
        </p:spPr>
        <p:txBody>
          <a:bodyPr wrap="square">
            <a:spAutoFit/>
          </a:bodyPr>
          <a:lstStyle/>
          <a:p>
            <a:pPr algn="ctr">
              <a:defRPr sz="1300" b="0" i="0">
                <a:solidFill>
                  <a:srgbClr val="6F6964"/>
                </a:solidFill>
                <a:latin typeface="Oracle Sans"/>
              </a:defRPr>
            </a:pPr>
            <a:r>
              <a:t>—</a:t>
            </a:r>
          </a:p>
        </p:txBody>
      </p:sp>
      <p:sp>
        <p:nvSpPr>
          <p:cNvPr id="23" name="TextBox 22"/>
          <p:cNvSpPr txBox="1"/>
          <p:nvPr/>
        </p:nvSpPr>
        <p:spPr>
          <a:xfrm>
            <a:off x="6400800" y="3474720"/>
            <a:ext cx="4572000" cy="411480"/>
          </a:xfrm>
          <a:prstGeom prst="rect">
            <a:avLst/>
          </a:prstGeom>
          <a:noFill/>
        </p:spPr>
        <p:txBody>
          <a:bodyPr wrap="square">
            <a:spAutoFit/>
          </a:bodyPr>
          <a:lstStyle/>
          <a:p>
            <a:pPr algn="l">
              <a:defRPr sz="1100" b="1" i="0">
                <a:solidFill>
                  <a:srgbClr val="6F6964"/>
                </a:solidFill>
                <a:latin typeface="Oracle Sans"/>
              </a:defRPr>
            </a:pPr>
            <a:r>
              <a:t>N/A</a:t>
            </a:r>
          </a:p>
        </p:txBody>
      </p:sp>
      <p:sp>
        <p:nvSpPr>
          <p:cNvPr id="24" name="TextBox 23"/>
          <p:cNvSpPr txBox="1"/>
          <p:nvPr/>
        </p:nvSpPr>
        <p:spPr>
          <a:xfrm>
            <a:off x="457200" y="4297680"/>
            <a:ext cx="10972800" cy="320040"/>
          </a:xfrm>
          <a:prstGeom prst="rect">
            <a:avLst/>
          </a:prstGeom>
          <a:noFill/>
        </p:spPr>
        <p:txBody>
          <a:bodyPr wrap="square">
            <a:spAutoFit/>
          </a:bodyPr>
          <a:lstStyle/>
          <a:p>
            <a:pPr algn="l">
              <a:defRPr sz="1200" b="1" i="0">
                <a:solidFill>
                  <a:srgbClr val="2C5967"/>
                </a:solidFill>
                <a:latin typeface="Oracle Sans"/>
              </a:defRPr>
            </a:pPr>
            <a:r>
              <a:t>Top Recommendations:</a:t>
            </a:r>
          </a:p>
        </p:txBody>
      </p:sp>
      <p:sp>
        <p:nvSpPr>
          <p:cNvPr id="25" name="TextBox 24"/>
          <p:cNvSpPr txBox="1"/>
          <p:nvPr/>
        </p:nvSpPr>
        <p:spPr>
          <a:xfrm>
            <a:off x="640080" y="4663440"/>
            <a:ext cx="10058400" cy="274320"/>
          </a:xfrm>
          <a:prstGeom prst="rect">
            <a:avLst/>
          </a:prstGeom>
          <a:noFill/>
        </p:spPr>
        <p:txBody>
          <a:bodyPr wrap="square">
            <a:spAutoFit/>
          </a:bodyPr>
          <a:lstStyle/>
          <a:p>
            <a:pPr algn="l">
              <a:defRPr sz="1000" b="0" i="0">
                <a:solidFill>
                  <a:srgbClr val="312D2A"/>
                </a:solidFill>
                <a:latin typeface="Oracle Sans"/>
              </a:defRPr>
            </a:pPr>
            <a:r>
              <a:t>→ 45/49 checks passed — strong architecture for regulated workload</a:t>
            </a:r>
          </a:p>
        </p:txBody>
      </p:sp>
      <p:sp>
        <p:nvSpPr>
          <p:cNvPr id="26" name="TextBox 25"/>
          <p:cNvSpPr txBox="1"/>
          <p:nvPr/>
        </p:nvSpPr>
        <p:spPr>
          <a:xfrm>
            <a:off x="640080" y="4937760"/>
            <a:ext cx="10058400" cy="274320"/>
          </a:xfrm>
          <a:prstGeom prst="rect">
            <a:avLst/>
          </a:prstGeom>
          <a:noFill/>
        </p:spPr>
        <p:txBody>
          <a:bodyPr wrap="square">
            <a:spAutoFit/>
          </a:bodyPr>
          <a:lstStyle/>
          <a:p>
            <a:pPr algn="l">
              <a:defRPr sz="1000" b="0" i="0">
                <a:solidFill>
                  <a:srgbClr val="312D2A"/>
                </a:solidFill>
                <a:latin typeface="Oracle Sans"/>
              </a:defRPr>
            </a:pPr>
            <a:r>
              <a:t>→ Add runbook for Data Guard failover testing (quarterly DR drill)</a:t>
            </a:r>
          </a:p>
        </p:txBody>
      </p:sp>
      <p:sp>
        <p:nvSpPr>
          <p:cNvPr id="27" name="TextBox 26"/>
          <p:cNvSpPr txBox="1"/>
          <p:nvPr/>
        </p:nvSpPr>
        <p:spPr>
          <a:xfrm>
            <a:off x="640080" y="5212080"/>
            <a:ext cx="10058400" cy="274320"/>
          </a:xfrm>
          <a:prstGeom prst="rect">
            <a:avLst/>
          </a:prstGeom>
          <a:noFill/>
        </p:spPr>
        <p:txBody>
          <a:bodyPr wrap="square">
            <a:spAutoFit/>
          </a:bodyPr>
          <a:lstStyle/>
          <a:p>
            <a:pPr algn="l">
              <a:defRPr sz="1000" b="0" i="0">
                <a:solidFill>
                  <a:srgbClr val="312D2A"/>
                </a:solidFill>
                <a:latin typeface="Oracle Sans"/>
              </a:defRPr>
            </a:pPr>
            <a:r>
              <a:t>→ Consider OCI Database Management for centralized fleet monitoring</a:t>
            </a:r>
          </a:p>
        </p:txBody>
      </p:sp>
      <p:sp>
        <p:nvSpPr>
          <p:cNvPr id="28" name="TextBox 27"/>
          <p:cNvSpPr txBox="1"/>
          <p:nvPr/>
        </p:nvSpPr>
        <p:spPr>
          <a:xfrm>
            <a:off x="640080" y="5486400"/>
            <a:ext cx="10058400" cy="274320"/>
          </a:xfrm>
          <a:prstGeom prst="rect">
            <a:avLst/>
          </a:prstGeom>
          <a:noFill/>
        </p:spPr>
        <p:txBody>
          <a:bodyPr wrap="square">
            <a:spAutoFit/>
          </a:bodyPr>
          <a:lstStyle/>
          <a:p>
            <a:pPr algn="l">
              <a:defRPr sz="1000" b="0" i="0">
                <a:solidFill>
                  <a:srgbClr val="312D2A"/>
                </a:solidFill>
                <a:latin typeface="Oracle Sans"/>
              </a:defRPr>
            </a:pPr>
            <a:r>
              <a:t>→ Define capacity growth plan for fiscal close peak periods</a:t>
            </a:r>
          </a:p>
        </p:txBody>
      </p:sp>
      <p:sp>
        <p:nvSpPr>
          <p:cNvPr id="29" name="TextBox 28"/>
          <p:cNvSpPr txBox="1"/>
          <p:nvPr/>
        </p:nvSpPr>
        <p:spPr>
          <a:xfrm>
            <a:off x="457200" y="5943600"/>
            <a:ext cx="10972800" cy="320040"/>
          </a:xfrm>
          <a:prstGeom prst="rect">
            <a:avLst/>
          </a:prstGeom>
          <a:noFill/>
        </p:spPr>
        <p:txBody>
          <a:bodyPr wrap="square">
            <a:spAutoFit/>
          </a:bodyPr>
          <a:lstStyle/>
          <a:p>
            <a:pPr algn="l">
              <a:defRPr sz="1000" b="0" i="1">
                <a:solidFill>
                  <a:srgbClr val="6F6964"/>
                </a:solidFill>
                <a:latin typeface="Oracle Sans"/>
              </a:defRPr>
            </a:pPr>
            <a:r>
              <a:t>Validated against Oracle Well-Architected Framework — docs.oracle.com/en/solutions/oci-best-practices/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Next Steps</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Oval 3"/>
          <p:cNvSpPr/>
          <p:nvPr/>
        </p:nvSpPr>
        <p:spPr>
          <a:xfrm>
            <a:off x="457200" y="1371600"/>
            <a:ext cx="365760" cy="365760"/>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1</a:t>
            </a:r>
          </a:p>
        </p:txBody>
      </p:sp>
      <p:sp>
        <p:nvSpPr>
          <p:cNvPr id="5" name="TextBox 4"/>
          <p:cNvSpPr txBox="1"/>
          <p:nvPr/>
        </p:nvSpPr>
        <p:spPr>
          <a:xfrm>
            <a:off x="1005840" y="1371600"/>
            <a:ext cx="9144000" cy="365760"/>
          </a:xfrm>
          <a:prstGeom prst="rect">
            <a:avLst/>
          </a:prstGeom>
          <a:noFill/>
        </p:spPr>
        <p:txBody>
          <a:bodyPr wrap="square">
            <a:spAutoFit/>
          </a:bodyPr>
          <a:lstStyle/>
          <a:p>
            <a:pPr algn="l">
              <a:defRPr sz="1300" b="0" i="0">
                <a:solidFill>
                  <a:srgbClr val="312D2A"/>
                </a:solidFill>
                <a:latin typeface="Oracle Sans"/>
              </a:defRPr>
            </a:pPr>
            <a:r>
              <a:t>Board approval for OCI migration budget — CFO — by 2026-05-15</a:t>
            </a:r>
          </a:p>
        </p:txBody>
      </p:sp>
      <p:sp>
        <p:nvSpPr>
          <p:cNvPr id="6" name="Oval 5"/>
          <p:cNvSpPr/>
          <p:nvPr/>
        </p:nvSpPr>
        <p:spPr>
          <a:xfrm>
            <a:off x="457200" y="1965960"/>
            <a:ext cx="365760" cy="365760"/>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2</a:t>
            </a:r>
          </a:p>
        </p:txBody>
      </p:sp>
      <p:sp>
        <p:nvSpPr>
          <p:cNvPr id="7" name="TextBox 6"/>
          <p:cNvSpPr txBox="1"/>
          <p:nvPr/>
        </p:nvSpPr>
        <p:spPr>
          <a:xfrm>
            <a:off x="1005840" y="1965960"/>
            <a:ext cx="9144000" cy="365760"/>
          </a:xfrm>
          <a:prstGeom prst="rect">
            <a:avLst/>
          </a:prstGeom>
          <a:noFill/>
        </p:spPr>
        <p:txBody>
          <a:bodyPr wrap="square">
            <a:spAutoFit/>
          </a:bodyPr>
          <a:lstStyle/>
          <a:p>
            <a:pPr algn="l">
              <a:defRPr sz="1300" b="0" i="0">
                <a:solidFill>
                  <a:srgbClr val="312D2A"/>
                </a:solidFill>
                <a:latin typeface="Oracle Sans"/>
              </a:defRPr>
            </a:pPr>
            <a:r>
              <a:t>Provision OCI tenancy + ExaCS in Queretaro — Carlos Mendoza — by 2026-06-01</a:t>
            </a:r>
          </a:p>
        </p:txBody>
      </p:sp>
      <p:sp>
        <p:nvSpPr>
          <p:cNvPr id="8" name="Oval 7"/>
          <p:cNvSpPr/>
          <p:nvPr/>
        </p:nvSpPr>
        <p:spPr>
          <a:xfrm>
            <a:off x="457200" y="2560320"/>
            <a:ext cx="365760" cy="365760"/>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3</a:t>
            </a:r>
          </a:p>
        </p:txBody>
      </p:sp>
      <p:sp>
        <p:nvSpPr>
          <p:cNvPr id="9" name="TextBox 8"/>
          <p:cNvSpPr txBox="1"/>
          <p:nvPr/>
        </p:nvSpPr>
        <p:spPr>
          <a:xfrm>
            <a:off x="1005840" y="2560320"/>
            <a:ext cx="9144000" cy="365760"/>
          </a:xfrm>
          <a:prstGeom prst="rect">
            <a:avLst/>
          </a:prstGeom>
          <a:noFill/>
        </p:spPr>
        <p:txBody>
          <a:bodyPr wrap="square">
            <a:spAutoFit/>
          </a:bodyPr>
          <a:lstStyle/>
          <a:p>
            <a:pPr algn="l">
              <a:defRPr sz="1300" b="0" i="0">
                <a:solidFill>
                  <a:srgbClr val="312D2A"/>
                </a:solidFill>
                <a:latin typeface="Oracle Sans"/>
              </a:defRPr>
            </a:pPr>
            <a:r>
              <a:t>Start FastConnect provisioning with partner — Network team — by 2026-06-01</a:t>
            </a:r>
          </a:p>
        </p:txBody>
      </p:sp>
      <p:sp>
        <p:nvSpPr>
          <p:cNvPr id="10" name="Oval 9"/>
          <p:cNvSpPr/>
          <p:nvPr/>
        </p:nvSpPr>
        <p:spPr>
          <a:xfrm>
            <a:off x="457200" y="3154680"/>
            <a:ext cx="365760" cy="365760"/>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4</a:t>
            </a:r>
          </a:p>
        </p:txBody>
      </p:sp>
      <p:sp>
        <p:nvSpPr>
          <p:cNvPr id="11" name="TextBox 10"/>
          <p:cNvSpPr txBox="1"/>
          <p:nvPr/>
        </p:nvSpPr>
        <p:spPr>
          <a:xfrm>
            <a:off x="1005840" y="3154680"/>
            <a:ext cx="9144000" cy="365760"/>
          </a:xfrm>
          <a:prstGeom prst="rect">
            <a:avLst/>
          </a:prstGeom>
          <a:noFill/>
        </p:spPr>
        <p:txBody>
          <a:bodyPr wrap="square">
            <a:spAutoFit/>
          </a:bodyPr>
          <a:lstStyle/>
          <a:p>
            <a:pPr algn="l">
              <a:defRPr sz="1300" b="0" i="0">
                <a:solidFill>
                  <a:srgbClr val="312D2A"/>
                </a:solidFill>
                <a:latin typeface="Oracle Sans"/>
              </a:defRPr>
            </a:pPr>
            <a:r>
              <a:t>EBS customization inventory and Pre-Prod testing — DBA team — by 2026-06-15</a:t>
            </a:r>
          </a:p>
        </p:txBody>
      </p:sp>
      <p:sp>
        <p:nvSpPr>
          <p:cNvPr id="12" name="Oval 11"/>
          <p:cNvSpPr/>
          <p:nvPr/>
        </p:nvSpPr>
        <p:spPr>
          <a:xfrm>
            <a:off x="457200" y="3749040"/>
            <a:ext cx="365760" cy="365760"/>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5</a:t>
            </a:r>
          </a:p>
        </p:txBody>
      </p:sp>
      <p:sp>
        <p:nvSpPr>
          <p:cNvPr id="13" name="TextBox 12"/>
          <p:cNvSpPr txBox="1"/>
          <p:nvPr/>
        </p:nvSpPr>
        <p:spPr>
          <a:xfrm>
            <a:off x="1005840" y="3749040"/>
            <a:ext cx="9144000" cy="365760"/>
          </a:xfrm>
          <a:prstGeom prst="rect">
            <a:avLst/>
          </a:prstGeom>
          <a:noFill/>
        </p:spPr>
        <p:txBody>
          <a:bodyPr wrap="square">
            <a:spAutoFit/>
          </a:bodyPr>
          <a:lstStyle/>
          <a:p>
            <a:pPr algn="l">
              <a:defRPr sz="1300" b="0" i="0">
                <a:solidFill>
                  <a:srgbClr val="312D2A"/>
                </a:solidFill>
                <a:latin typeface="Oracle Sans"/>
              </a:defRPr>
            </a:pPr>
            <a:r>
              <a:t>Schedule SOX audit coordination meeting — Compliance — by 2026-06-01</a:t>
            </a:r>
          </a:p>
        </p:txBody>
      </p:sp>
      <p:sp>
        <p:nvSpPr>
          <p:cNvPr id="14" name="TextBox 13"/>
          <p:cNvSpPr txBox="1"/>
          <p:nvPr/>
        </p:nvSpPr>
        <p:spPr>
          <a:xfrm>
            <a:off x="457200" y="5486400"/>
            <a:ext cx="10972800" cy="365760"/>
          </a:xfrm>
          <a:prstGeom prst="rect">
            <a:avLst/>
          </a:prstGeom>
          <a:noFill/>
        </p:spPr>
        <p:txBody>
          <a:bodyPr wrap="square">
            <a:spAutoFit/>
          </a:bodyPr>
          <a:lstStyle/>
          <a:p>
            <a:pPr algn="l">
              <a:defRPr sz="1100" b="0" i="0">
                <a:solidFill>
                  <a:srgbClr val="6F6964"/>
                </a:solidFill>
                <a:latin typeface="Oracle Sans"/>
              </a:defRPr>
            </a:pPr>
            <a:r>
              <a:t>Carlos Mendoza — Solutions Architect, Oracle Cloud Infrastructure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p:txBody>
      </p:sp>
      <p:sp>
        <p:nvSpPr>
          <p:cNvPr id="3" name="Text Placeholder 2"/>
          <p:cNvSpPr>
            <a:spLocks noGrp="1"/>
          </p:cNvSpPr>
          <p:nvPr>
            <p:ph type="body" idx="37" sz="quarter"/>
          </p:nvPr>
        </p:nvSpPr>
        <p:spPr/>
        <p:txBody>
          <a:bodyPr/>
          <a:lstStyle/>
          <a:p>
            <a:r>
              <a:t>Carlos Mendoza  |  Oracle Cloud Infrastructure</a:t>
            </a:r>
          </a:p>
        </p:txBody>
      </p:sp>
      <p:sp>
        <p:nvSpPr>
          <p:cNvPr id="4" name="Text Placeholder 3"/>
          <p:cNvSpPr>
            <a:spLocks noGrp="1"/>
          </p:cNvSpPr>
          <p:nvPr>
            <p:ph type="body" idx="36" sz="quarter"/>
          </p:nvPr>
        </p:nvSpPr>
        <p:spPr/>
        <p:txBody>
          <a:bodyPr/>
          <a:lstStyle/>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Engagement Summary</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097280"/>
            <a:ext cx="10058400" cy="457200"/>
          </a:xfrm>
          <a:prstGeom prst="rect">
            <a:avLst/>
          </a:prstGeom>
          <a:noFill/>
        </p:spPr>
        <p:txBody>
          <a:bodyPr wrap="square">
            <a:spAutoFit/>
          </a:bodyPr>
          <a:lstStyle/>
          <a:p>
            <a:pPr algn="l">
              <a:defRPr sz="1400" b="1" i="0">
                <a:solidFill>
                  <a:srgbClr val="2C5967"/>
                </a:solidFill>
                <a:latin typeface="Georgia"/>
              </a:defRPr>
            </a:pPr>
            <a:r>
              <a:t>PharmaCorp Mexico operates 3 Oracle databases (EBS R12, SAP, DW) on on-premises Exadata X6 hardware approaching end-of-life. Hardware refresh costs $1.8M and locks into 5 more years of on-prem operations. Migration to OCI ExaCS provides 30%+ cost reduction, eliminates hardware lifecycle management, improves DR posture (RPO&lt;15min, RTO&lt;1h), and enables SOX compliance alignment with Oracle-managed infrastructure patching.</a:t>
            </a:r>
            <a:br/>
          </a:p>
        </p:txBody>
      </p:sp>
      <p:sp>
        <p:nvSpPr>
          <p:cNvPr id="5" name="TextBox 4"/>
          <p:cNvSpPr txBox="1"/>
          <p:nvPr/>
        </p:nvSpPr>
        <p:spPr>
          <a:xfrm>
            <a:off x="457200" y="1737360"/>
            <a:ext cx="4572000" cy="365760"/>
          </a:xfrm>
          <a:prstGeom prst="rect">
            <a:avLst/>
          </a:prstGeom>
          <a:noFill/>
        </p:spPr>
        <p:txBody>
          <a:bodyPr wrap="square">
            <a:spAutoFit/>
          </a:bodyPr>
          <a:lstStyle/>
          <a:p>
            <a:pPr algn="l">
              <a:defRPr sz="1400" b="1" i="0">
                <a:solidFill>
                  <a:srgbClr val="312D2A"/>
                </a:solidFill>
                <a:latin typeface="Oracle Sans"/>
              </a:defRPr>
            </a:pPr>
            <a:r>
              <a:t>Current State</a:t>
            </a:r>
          </a:p>
        </p:txBody>
      </p:sp>
      <p:sp>
        <p:nvSpPr>
          <p:cNvPr id="6" name="TextBox 5"/>
          <p:cNvSpPr txBox="1"/>
          <p:nvPr/>
        </p:nvSpPr>
        <p:spPr>
          <a:xfrm>
            <a:off x="640080" y="2148840"/>
            <a:ext cx="9144000" cy="320040"/>
          </a:xfrm>
          <a:prstGeom prst="rect">
            <a:avLst/>
          </a:prstGeom>
          <a:noFill/>
        </p:spPr>
        <p:txBody>
          <a:bodyPr wrap="square">
            <a:spAutoFit/>
          </a:bodyPr>
          <a:lstStyle/>
          <a:p>
            <a:pPr algn="l">
              <a:defRPr sz="1200" b="0" i="0">
                <a:solidFill>
                  <a:srgbClr val="312D2A"/>
                </a:solidFill>
                <a:latin typeface="Oracle Sans"/>
              </a:defRPr>
            </a:pPr>
            <a:r>
              <a:t>•  3 Oracle DBs on Exadata X6 (EBS R12 prod, SAP, Data Warehouse)</a:t>
            </a:r>
          </a:p>
        </p:txBody>
      </p:sp>
      <p:sp>
        <p:nvSpPr>
          <p:cNvPr id="7" name="TextBox 6"/>
          <p:cNvSpPr txBox="1"/>
          <p:nvPr/>
        </p:nvSpPr>
        <p:spPr>
          <a:xfrm>
            <a:off x="640080" y="2468880"/>
            <a:ext cx="9144000" cy="320040"/>
          </a:xfrm>
          <a:prstGeom prst="rect">
            <a:avLst/>
          </a:prstGeom>
          <a:noFill/>
        </p:spPr>
        <p:txBody>
          <a:bodyPr wrap="square">
            <a:spAutoFit/>
          </a:bodyPr>
          <a:lstStyle/>
          <a:p>
            <a:pPr algn="l">
              <a:defRPr sz="1200" b="0" i="0">
                <a:solidFill>
                  <a:srgbClr val="312D2A"/>
                </a:solidFill>
                <a:latin typeface="Oracle Sans"/>
              </a:defRPr>
            </a:pPr>
            <a:r>
              <a:t>•  200 concurrent users, peak during fiscal close</a:t>
            </a:r>
          </a:p>
        </p:txBody>
      </p:sp>
      <p:sp>
        <p:nvSpPr>
          <p:cNvPr id="8" name="TextBox 7"/>
          <p:cNvSpPr txBox="1"/>
          <p:nvPr/>
        </p:nvSpPr>
        <p:spPr>
          <a:xfrm>
            <a:off x="640080" y="2788920"/>
            <a:ext cx="9144000" cy="320040"/>
          </a:xfrm>
          <a:prstGeom prst="rect">
            <a:avLst/>
          </a:prstGeom>
          <a:noFill/>
        </p:spPr>
        <p:txBody>
          <a:bodyPr wrap="square">
            <a:spAutoFit/>
          </a:bodyPr>
          <a:lstStyle/>
          <a:p>
            <a:pPr algn="l">
              <a:defRPr sz="1200" b="0" i="0">
                <a:solidFill>
                  <a:srgbClr val="312D2A"/>
                </a:solidFill>
                <a:latin typeface="Oracle Sans"/>
              </a:defRPr>
            </a:pPr>
            <a:r>
              <a:t>•  2TB total data across all databases</a:t>
            </a:r>
          </a:p>
        </p:txBody>
      </p:sp>
      <p:sp>
        <p:nvSpPr>
          <p:cNvPr id="9" name="TextBox 8"/>
          <p:cNvSpPr txBox="1"/>
          <p:nvPr/>
        </p:nvSpPr>
        <p:spPr>
          <a:xfrm>
            <a:off x="640080" y="3108960"/>
            <a:ext cx="9144000" cy="320040"/>
          </a:xfrm>
          <a:prstGeom prst="rect">
            <a:avLst/>
          </a:prstGeom>
          <a:noFill/>
        </p:spPr>
        <p:txBody>
          <a:bodyPr wrap="square">
            <a:spAutoFit/>
          </a:bodyPr>
          <a:lstStyle/>
          <a:p>
            <a:pPr algn="l">
              <a:defRPr sz="1200" b="0" i="0">
                <a:solidFill>
                  <a:srgbClr val="312D2A"/>
                </a:solidFill>
                <a:latin typeface="Oracle Sans"/>
              </a:defRPr>
            </a:pPr>
            <a:r>
              <a:t>•  No DR — single site in Mexico City data center</a:t>
            </a:r>
          </a:p>
        </p:txBody>
      </p:sp>
      <p:sp>
        <p:nvSpPr>
          <p:cNvPr id="10" name="TextBox 9"/>
          <p:cNvSpPr txBox="1"/>
          <p:nvPr/>
        </p:nvSpPr>
        <p:spPr>
          <a:xfrm>
            <a:off x="640080" y="3429000"/>
            <a:ext cx="9144000" cy="320040"/>
          </a:xfrm>
          <a:prstGeom prst="rect">
            <a:avLst/>
          </a:prstGeom>
          <a:noFill/>
        </p:spPr>
        <p:txBody>
          <a:bodyPr wrap="square">
            <a:spAutoFit/>
          </a:bodyPr>
          <a:lstStyle/>
          <a:p>
            <a:pPr algn="l">
              <a:defRPr sz="1200" b="0" i="0">
                <a:solidFill>
                  <a:srgbClr val="312D2A"/>
                </a:solidFill>
                <a:latin typeface="Oracle Sans"/>
              </a:defRPr>
            </a:pPr>
            <a:r>
              <a:t>•  Manual patching quarterly — SOX audit finding pending</a:t>
            </a:r>
          </a:p>
        </p:txBody>
      </p:sp>
      <p:sp>
        <p:nvSpPr>
          <p:cNvPr id="11" name="TextBox 10"/>
          <p:cNvSpPr txBox="1"/>
          <p:nvPr/>
        </p:nvSpPr>
        <p:spPr>
          <a:xfrm>
            <a:off x="640080" y="3749040"/>
            <a:ext cx="9144000" cy="320040"/>
          </a:xfrm>
          <a:prstGeom prst="rect">
            <a:avLst/>
          </a:prstGeom>
          <a:noFill/>
        </p:spPr>
        <p:txBody>
          <a:bodyPr wrap="square">
            <a:spAutoFit/>
          </a:bodyPr>
          <a:lstStyle/>
          <a:p>
            <a:pPr algn="l">
              <a:defRPr sz="1200" b="0" i="0">
                <a:solidFill>
                  <a:srgbClr val="312D2A"/>
                </a:solidFill>
                <a:latin typeface="Oracle Sans"/>
              </a:defRPr>
            </a:pPr>
            <a:r>
              <a:t>•  HW refresh due in 6 months ($1.8M quote)</a:t>
            </a:r>
          </a:p>
        </p:txBody>
      </p:sp>
      <p:sp>
        <p:nvSpPr>
          <p:cNvPr id="12" name="TextBox 11"/>
          <p:cNvSpPr txBox="1"/>
          <p:nvPr/>
        </p:nvSpPr>
        <p:spPr>
          <a:xfrm>
            <a:off x="457200" y="4343400"/>
            <a:ext cx="4572000" cy="365760"/>
          </a:xfrm>
          <a:prstGeom prst="rect">
            <a:avLst/>
          </a:prstGeom>
          <a:noFill/>
        </p:spPr>
        <p:txBody>
          <a:bodyPr wrap="square">
            <a:spAutoFit/>
          </a:bodyPr>
          <a:lstStyle/>
          <a:p>
            <a:pPr algn="l">
              <a:defRPr sz="1400" b="1" i="0">
                <a:solidFill>
                  <a:srgbClr val="312D2A"/>
                </a:solidFill>
                <a:latin typeface="Oracle Sans"/>
              </a:defRPr>
            </a:pPr>
            <a:r>
              <a:t>Target State</a:t>
            </a:r>
          </a:p>
        </p:txBody>
      </p:sp>
      <p:sp>
        <p:nvSpPr>
          <p:cNvPr id="13" name="TextBox 12"/>
          <p:cNvSpPr txBox="1"/>
          <p:nvPr/>
        </p:nvSpPr>
        <p:spPr>
          <a:xfrm>
            <a:off x="640080" y="4754880"/>
            <a:ext cx="9144000" cy="365760"/>
          </a:xfrm>
          <a:prstGeom prst="rect">
            <a:avLst/>
          </a:prstGeom>
          <a:noFill/>
        </p:spPr>
        <p:txBody>
          <a:bodyPr wrap="square">
            <a:spAutoFit/>
          </a:bodyPr>
          <a:lstStyle/>
          <a:p>
            <a:pPr algn="l">
              <a:defRPr sz="1200" b="0" i="0">
                <a:solidFill>
                  <a:srgbClr val="2C5967"/>
                </a:solidFill>
                <a:latin typeface="Oracle Sans"/>
              </a:defRPr>
            </a:pPr>
            <a:r>
              <a:t>OCI ExaCS X11M in Queretaro (prod) with Data Guard standby in Sao Paulo for cross-region DR. Hub-spoke networking via DRG, dual FastConnect 10Gbps for redundancy, WAF for web applications, OCI Vault for TDE key management. SOX compliance via automated patching and audit logging.</a:t>
            </a:r>
            <a:br/>
          </a:p>
        </p:txBody>
      </p:sp>
      <p:sp>
        <p:nvSpPr>
          <p:cNvPr id="14" name="TextBox 13"/>
          <p:cNvSpPr txBox="1"/>
          <p:nvPr/>
        </p:nvSpPr>
        <p:spPr>
          <a:xfrm>
            <a:off x="457200" y="5212080"/>
            <a:ext cx="9144000" cy="365760"/>
          </a:xfrm>
          <a:prstGeom prst="rect">
            <a:avLst/>
          </a:prstGeom>
          <a:noFill/>
        </p:spPr>
        <p:txBody>
          <a:bodyPr wrap="square">
            <a:spAutoFit/>
          </a:bodyPr>
          <a:lstStyle/>
          <a:p>
            <a:pPr algn="l">
              <a:defRPr sz="1200" b="1" i="0">
                <a:solidFill>
                  <a:srgbClr val="312D2A"/>
                </a:solidFill>
                <a:latin typeface="Oracle Sans"/>
              </a:defRPr>
            </a:pPr>
            <a:r>
              <a:t>Timeline: Migration Q3-Q4 2026 (16 weeks) — conditional on board approval Q2</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Service Tiering</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005840"/>
            <a:ext cx="10972800" cy="365760"/>
          </a:xfrm>
          <a:prstGeom prst="rect">
            <a:avLst/>
          </a:prstGeom>
          <a:noFill/>
        </p:spPr>
        <p:txBody>
          <a:bodyPr wrap="square">
            <a:spAutoFit/>
          </a:bodyPr>
          <a:lstStyle/>
          <a:p>
            <a:pPr algn="l">
              <a:defRPr sz="1100" b="0" i="1">
                <a:solidFill>
                  <a:srgbClr val="6F6964"/>
                </a:solidFill>
                <a:latin typeface="Oracle Sans"/>
              </a:defRPr>
            </a:pPr>
            <a:r>
              <a:t>Each tier drives: HA/DR topology, backup strategy, isolation model, support level.</a:t>
            </a:r>
          </a:p>
        </p:txBody>
      </p:sp>
      <p:graphicFrame>
        <p:nvGraphicFramePr>
          <p:cNvPr id="5" name="Table 4"/>
          <p:cNvGraphicFramePr>
            <a:graphicFrameLocks noGrp="1"/>
          </p:cNvGraphicFramePr>
          <p:nvPr/>
        </p:nvGraphicFramePr>
        <p:xfrm>
          <a:off x="457200" y="1554480"/>
          <a:ext cx="10972800" cy="1645920"/>
        </p:xfrm>
        <a:graphic>
          <a:graphicData uri="http://schemas.openxmlformats.org/drawingml/2006/table">
            <a:tbl>
              <a:tblPr firstRow="1" bandRow="1">
                <a:tableStyleId>{5C22544A-7EE6-4342-B048-85BDC9FD1C3A}</a:tableStyleId>
              </a:tblPr>
              <a:tblGrid>
                <a:gridCol w="2743200"/>
                <a:gridCol w="2286000"/>
                <a:gridCol w="1828800"/>
                <a:gridCol w="2057400"/>
                <a:gridCol w="2057400"/>
              </a:tblGrid>
              <a:tr h="411480">
                <a:tc>
                  <a:txBody>
                    <a:bodyPr/>
                    <a:lstStyle/>
                    <a:p>
                      <a:pPr algn="ctr">
                        <a:defRPr sz="1100" b="1">
                          <a:solidFill>
                            <a:srgbClr val="FFFFFF"/>
                          </a:solidFill>
                          <a:latin typeface="Oracle Sans"/>
                        </a:defRPr>
                      </a:pPr>
                      <a:r>
                        <a:t>Workload</a:t>
                      </a:r>
                    </a:p>
                  </a:txBody>
                  <a:tcPr anchor="ctr">
                    <a:solidFill>
                      <a:srgbClr val="2C5967"/>
                    </a:solidFill>
                  </a:tcPr>
                </a:tc>
                <a:tc>
                  <a:txBody>
                    <a:bodyPr/>
                    <a:lstStyle/>
                    <a:p>
                      <a:pPr algn="ctr">
                        <a:defRPr sz="1100" b="1">
                          <a:solidFill>
                            <a:srgbClr val="FFFFFF"/>
                          </a:solidFill>
                          <a:latin typeface="Oracle Sans"/>
                        </a:defRPr>
                      </a:pPr>
                      <a:r>
                        <a:t>Tier</a:t>
                      </a:r>
                    </a:p>
                  </a:txBody>
                  <a:tcPr anchor="ctr">
                    <a:solidFill>
                      <a:srgbClr val="2C5967"/>
                    </a:solidFill>
                  </a:tcPr>
                </a:tc>
                <a:tc>
                  <a:txBody>
                    <a:bodyPr/>
                    <a:lstStyle/>
                    <a:p>
                      <a:pPr algn="ctr">
                        <a:defRPr sz="1100" b="1">
                          <a:solidFill>
                            <a:srgbClr val="FFFFFF"/>
                          </a:solidFill>
                          <a:latin typeface="Oracle Sans"/>
                        </a:defRPr>
                      </a:pPr>
                      <a:r>
                        <a:t>Uptime</a:t>
                      </a:r>
                    </a:p>
                  </a:txBody>
                  <a:tcPr anchor="ctr">
                    <a:solidFill>
                      <a:srgbClr val="2C5967"/>
                    </a:solidFill>
                  </a:tcPr>
                </a:tc>
                <a:tc>
                  <a:txBody>
                    <a:bodyPr/>
                    <a:lstStyle/>
                    <a:p>
                      <a:pPr algn="ctr">
                        <a:defRPr sz="1100" b="1">
                          <a:solidFill>
                            <a:srgbClr val="FFFFFF"/>
                          </a:solidFill>
                          <a:latin typeface="Oracle Sans"/>
                        </a:defRPr>
                      </a:pPr>
                      <a:r>
                        <a:t>RTO</a:t>
                      </a:r>
                    </a:p>
                  </a:txBody>
                  <a:tcPr anchor="ctr">
                    <a:solidFill>
                      <a:srgbClr val="2C5967"/>
                    </a:solidFill>
                  </a:tcPr>
                </a:tc>
                <a:tc>
                  <a:txBody>
                    <a:bodyPr/>
                    <a:lstStyle/>
                    <a:p>
                      <a:pPr algn="ctr">
                        <a:defRPr sz="1100" b="1">
                          <a:solidFill>
                            <a:srgbClr val="FFFFFF"/>
                          </a:solidFill>
                          <a:latin typeface="Oracle Sans"/>
                        </a:defRPr>
                      </a:pPr>
                      <a:r>
                        <a:t>RPO</a:t>
                      </a:r>
                    </a:p>
                  </a:txBody>
                  <a:tcPr anchor="ctr">
                    <a:solidFill>
                      <a:srgbClr val="2C5967"/>
                    </a:solidFill>
                  </a:tcPr>
                </a:tc>
              </a:tr>
              <a:tr h="411480">
                <a:tc>
                  <a:txBody>
                    <a:bodyPr/>
                    <a:lstStyle/>
                    <a:p>
                      <a:pPr algn="l">
                        <a:defRPr sz="1000" b="1">
                          <a:solidFill>
                            <a:srgbClr val="312D2A"/>
                          </a:solidFill>
                          <a:latin typeface="Oracle Sans"/>
                        </a:defRPr>
                      </a:pPr>
                      <a:r>
                        <a:t>EBS R12 Production</a:t>
                      </a:r>
                    </a:p>
                  </a:txBody>
                  <a:tcPr anchor="ctr"/>
                </a:tc>
                <a:tc>
                  <a:txBody>
                    <a:bodyPr/>
                    <a:lstStyle/>
                    <a:p>
                      <a:pPr algn="ctr">
                        <a:defRPr sz="1000" b="1">
                          <a:solidFill>
                            <a:srgbClr val="C74634"/>
                          </a:solidFill>
                          <a:latin typeface="Oracle Sans"/>
                        </a:defRPr>
                      </a:pPr>
                      <a:r>
                        <a:t>Platinum</a:t>
                      </a:r>
                    </a:p>
                  </a:txBody>
                  <a:tcPr anchor="ctr"/>
                </a:tc>
                <a:tc>
                  <a:txBody>
                    <a:bodyPr/>
                    <a:lstStyle/>
                    <a:p>
                      <a:pPr algn="ctr">
                        <a:defRPr sz="1000" b="0">
                          <a:solidFill>
                            <a:srgbClr val="312D2A"/>
                          </a:solidFill>
                          <a:latin typeface="Oracle Sans"/>
                        </a:defRPr>
                      </a:pPr>
                      <a:r>
                        <a:t>99.99%</a:t>
                      </a:r>
                    </a:p>
                  </a:txBody>
                  <a:tcPr anchor="ctr"/>
                </a:tc>
                <a:tc>
                  <a:txBody>
                    <a:bodyPr/>
                    <a:lstStyle/>
                    <a:p>
                      <a:pPr algn="ctr">
                        <a:defRPr sz="1000" b="0">
                          <a:solidFill>
                            <a:srgbClr val="312D2A"/>
                          </a:solidFill>
                          <a:latin typeface="Oracle Sans"/>
                        </a:defRPr>
                      </a:pPr>
                      <a:r>
                        <a:t>1 hour</a:t>
                      </a:r>
                    </a:p>
                  </a:txBody>
                  <a:tcPr anchor="ctr"/>
                </a:tc>
                <a:tc>
                  <a:txBody>
                    <a:bodyPr/>
                    <a:lstStyle/>
                    <a:p>
                      <a:pPr algn="ctr">
                        <a:defRPr sz="1000" b="0">
                          <a:solidFill>
                            <a:srgbClr val="312D2A"/>
                          </a:solidFill>
                          <a:latin typeface="Oracle Sans"/>
                        </a:defRPr>
                      </a:pPr>
                      <a:r>
                        <a:t>15 minutes</a:t>
                      </a:r>
                    </a:p>
                  </a:txBody>
                  <a:tcPr anchor="ctr"/>
                </a:tc>
              </a:tr>
              <a:tr h="411480">
                <a:tc>
                  <a:txBody>
                    <a:bodyPr/>
                    <a:lstStyle/>
                    <a:p>
                      <a:pPr algn="l">
                        <a:defRPr sz="1000" b="1">
                          <a:solidFill>
                            <a:srgbClr val="312D2A"/>
                          </a:solidFill>
                          <a:latin typeface="Oracle Sans"/>
                        </a:defRPr>
                      </a:pPr>
                      <a:r>
                        <a:t>SAP Database</a:t>
                      </a:r>
                    </a:p>
                  </a:txBody>
                  <a:tcPr anchor="ctr">
                    <a:solidFill>
                      <a:srgbClr val="F5F4F2"/>
                    </a:solidFill>
                  </a:tcPr>
                </a:tc>
                <a:tc>
                  <a:txBody>
                    <a:bodyPr/>
                    <a:lstStyle/>
                    <a:p>
                      <a:pPr algn="ctr">
                        <a:defRPr sz="1000" b="1">
                          <a:solidFill>
                            <a:srgbClr val="AE562C"/>
                          </a:solidFill>
                          <a:latin typeface="Oracle Sans"/>
                        </a:defRPr>
                      </a:pPr>
                      <a:r>
                        <a:t>Gold</a:t>
                      </a:r>
                    </a:p>
                  </a:txBody>
                  <a:tcPr anchor="ctr">
                    <a:solidFill>
                      <a:srgbClr val="F5F4F2"/>
                    </a:solidFill>
                  </a:tcPr>
                </a:tc>
                <a:tc>
                  <a:txBody>
                    <a:bodyPr/>
                    <a:lstStyle/>
                    <a:p>
                      <a:pPr algn="ctr">
                        <a:defRPr sz="1000" b="0">
                          <a:solidFill>
                            <a:srgbClr val="312D2A"/>
                          </a:solidFill>
                          <a:latin typeface="Oracle Sans"/>
                        </a:defRPr>
                      </a:pPr>
                      <a:r>
                        <a:t>99.95%</a:t>
                      </a:r>
                    </a:p>
                  </a:txBody>
                  <a:tcPr anchor="ctr">
                    <a:solidFill>
                      <a:srgbClr val="F5F4F2"/>
                    </a:solidFill>
                  </a:tcPr>
                </a:tc>
                <a:tc>
                  <a:txBody>
                    <a:bodyPr/>
                    <a:lstStyle/>
                    <a:p>
                      <a:pPr algn="ctr">
                        <a:defRPr sz="1000" b="0">
                          <a:solidFill>
                            <a:srgbClr val="312D2A"/>
                          </a:solidFill>
                          <a:latin typeface="Oracle Sans"/>
                        </a:defRPr>
                      </a:pPr>
                      <a:r>
                        <a:t>4 hours</a:t>
                      </a:r>
                    </a:p>
                  </a:txBody>
                  <a:tcPr anchor="ctr">
                    <a:solidFill>
                      <a:srgbClr val="F5F4F2"/>
                    </a:solidFill>
                  </a:tcPr>
                </a:tc>
                <a:tc>
                  <a:txBody>
                    <a:bodyPr/>
                    <a:lstStyle/>
                    <a:p>
                      <a:pPr algn="ctr">
                        <a:defRPr sz="1000" b="0">
                          <a:solidFill>
                            <a:srgbClr val="312D2A"/>
                          </a:solidFill>
                          <a:latin typeface="Oracle Sans"/>
                        </a:defRPr>
                      </a:pPr>
                      <a:r>
                        <a:t>1 hour</a:t>
                      </a:r>
                    </a:p>
                  </a:txBody>
                  <a:tcPr anchor="ctr">
                    <a:solidFill>
                      <a:srgbClr val="F5F4F2"/>
                    </a:solidFill>
                  </a:tcPr>
                </a:tc>
              </a:tr>
              <a:tr h="411480">
                <a:tc>
                  <a:txBody>
                    <a:bodyPr/>
                    <a:lstStyle/>
                    <a:p>
                      <a:pPr algn="l">
                        <a:defRPr sz="1000" b="1">
                          <a:solidFill>
                            <a:srgbClr val="312D2A"/>
                          </a:solidFill>
                          <a:latin typeface="Oracle Sans"/>
                        </a:defRPr>
                      </a:pPr>
                      <a:r>
                        <a:t>Data Warehouse</a:t>
                      </a:r>
                    </a:p>
                  </a:txBody>
                  <a:tcPr anchor="ctr"/>
                </a:tc>
                <a:tc>
                  <a:txBody>
                    <a:bodyPr/>
                    <a:lstStyle/>
                    <a:p>
                      <a:pPr algn="ctr">
                        <a:defRPr sz="1000" b="1">
                          <a:solidFill>
                            <a:srgbClr val="6F6964"/>
                          </a:solidFill>
                          <a:latin typeface="Oracle Sans"/>
                        </a:defRPr>
                      </a:pPr>
                      <a:r>
                        <a:t>Silver</a:t>
                      </a:r>
                    </a:p>
                  </a:txBody>
                  <a:tcPr anchor="ctr"/>
                </a:tc>
                <a:tc>
                  <a:txBody>
                    <a:bodyPr/>
                    <a:lstStyle/>
                    <a:p>
                      <a:pPr algn="ctr">
                        <a:defRPr sz="1000" b="0">
                          <a:solidFill>
                            <a:srgbClr val="312D2A"/>
                          </a:solidFill>
                          <a:latin typeface="Oracle Sans"/>
                        </a:defRPr>
                      </a:pPr>
                      <a:r>
                        <a:t>99.9%</a:t>
                      </a:r>
                    </a:p>
                  </a:txBody>
                  <a:tcPr anchor="ctr"/>
                </a:tc>
                <a:tc>
                  <a:txBody>
                    <a:bodyPr/>
                    <a:lstStyle/>
                    <a:p>
                      <a:pPr algn="ctr">
                        <a:defRPr sz="1000" b="0">
                          <a:solidFill>
                            <a:srgbClr val="312D2A"/>
                          </a:solidFill>
                          <a:latin typeface="Oracle Sans"/>
                        </a:defRPr>
                      </a:pPr>
                      <a:r>
                        <a:t>8 hours</a:t>
                      </a:r>
                    </a:p>
                  </a:txBody>
                  <a:tcPr anchor="ctr"/>
                </a:tc>
                <a:tc>
                  <a:txBody>
                    <a:bodyPr/>
                    <a:lstStyle/>
                    <a:p>
                      <a:pPr algn="ctr">
                        <a:defRPr sz="1000" b="0">
                          <a:solidFill>
                            <a:srgbClr val="312D2A"/>
                          </a:solidFill>
                          <a:latin typeface="Oracle Sans"/>
                        </a:defRPr>
                      </a:pPr>
                      <a:r>
                        <a:t>4 hours</a:t>
                      </a:r>
                    </a:p>
                  </a:txBody>
                  <a:tcPr anchor="ctr"/>
                </a:tc>
              </a:tr>
            </a:tbl>
          </a:graphicData>
        </a:graphic>
      </p:graphicFrame>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Architecture Principles</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097280"/>
            <a:ext cx="3657600" cy="320040"/>
          </a:xfrm>
          <a:prstGeom prst="rect">
            <a:avLst/>
          </a:prstGeom>
          <a:noFill/>
        </p:spPr>
        <p:txBody>
          <a:bodyPr wrap="square">
            <a:spAutoFit/>
          </a:bodyPr>
          <a:lstStyle/>
          <a:p>
            <a:pPr algn="l">
              <a:defRPr sz="1300" b="1" i="0">
                <a:solidFill>
                  <a:srgbClr val="2C5967"/>
                </a:solidFill>
                <a:latin typeface="Oracle Sans"/>
              </a:defRPr>
            </a:pPr>
            <a:r>
              <a:t>DESIGN</a:t>
            </a:r>
          </a:p>
        </p:txBody>
      </p:sp>
      <p:sp>
        <p:nvSpPr>
          <p:cNvPr id="5" name="TextBox 4"/>
          <p:cNvSpPr txBox="1"/>
          <p:nvPr/>
        </p:nvSpPr>
        <p:spPr>
          <a:xfrm>
            <a:off x="548640" y="1463040"/>
            <a:ext cx="3566160" cy="365760"/>
          </a:xfrm>
          <a:prstGeom prst="rect">
            <a:avLst/>
          </a:prstGeom>
          <a:noFill/>
        </p:spPr>
        <p:txBody>
          <a:bodyPr wrap="square">
            <a:spAutoFit/>
          </a:bodyPr>
          <a:lstStyle/>
          <a:p>
            <a:pPr algn="l">
              <a:defRPr sz="1100" b="0" i="0">
                <a:solidFill>
                  <a:srgbClr val="312D2A"/>
                </a:solidFill>
                <a:latin typeface="Oracle Sans"/>
              </a:defRPr>
            </a:pPr>
            <a:r>
              <a:t>• D-01  Operational Simplicity — Prefer managed services with automated patching</a:t>
            </a:r>
          </a:p>
        </p:txBody>
      </p:sp>
      <p:sp>
        <p:nvSpPr>
          <p:cNvPr id="6" name="TextBox 5"/>
          <p:cNvSpPr txBox="1"/>
          <p:nvPr/>
        </p:nvSpPr>
        <p:spPr>
          <a:xfrm>
            <a:off x="548640" y="1828800"/>
            <a:ext cx="3566160" cy="365760"/>
          </a:xfrm>
          <a:prstGeom prst="rect">
            <a:avLst/>
          </a:prstGeom>
          <a:noFill/>
        </p:spPr>
        <p:txBody>
          <a:bodyPr wrap="square">
            <a:spAutoFit/>
          </a:bodyPr>
          <a:lstStyle/>
          <a:p>
            <a:pPr algn="l">
              <a:defRPr sz="1100" b="0" i="0">
                <a:solidFill>
                  <a:srgbClr val="312D2A"/>
                </a:solidFill>
                <a:latin typeface="Oracle Sans"/>
              </a:defRPr>
            </a:pPr>
            <a:r>
              <a:t>• D-05  HA for Business Continuity — Design for HA proportional to business impact</a:t>
            </a:r>
          </a:p>
        </p:txBody>
      </p:sp>
      <p:sp>
        <p:nvSpPr>
          <p:cNvPr id="7" name="TextBox 6"/>
          <p:cNvSpPr txBox="1"/>
          <p:nvPr/>
        </p:nvSpPr>
        <p:spPr>
          <a:xfrm>
            <a:off x="548640" y="2194560"/>
            <a:ext cx="3566160" cy="365760"/>
          </a:xfrm>
          <a:prstGeom prst="rect">
            <a:avLst/>
          </a:prstGeom>
          <a:noFill/>
        </p:spPr>
        <p:txBody>
          <a:bodyPr wrap="square">
            <a:spAutoFit/>
          </a:bodyPr>
          <a:lstStyle/>
          <a:p>
            <a:pPr algn="l">
              <a:defRPr sz="1100" b="0" i="0">
                <a:solidFill>
                  <a:srgbClr val="312D2A"/>
                </a:solidFill>
                <a:latin typeface="Oracle Sans"/>
              </a:defRPr>
            </a:pPr>
            <a:r>
              <a:t>• D-06  Defense in Depth — Multiple security layers, not single perimeter</a:t>
            </a:r>
          </a:p>
        </p:txBody>
      </p:sp>
      <p:sp>
        <p:nvSpPr>
          <p:cNvPr id="8" name="TextBox 7"/>
          <p:cNvSpPr txBox="1"/>
          <p:nvPr/>
        </p:nvSpPr>
        <p:spPr>
          <a:xfrm>
            <a:off x="4297680" y="1097280"/>
            <a:ext cx="3657600" cy="320040"/>
          </a:xfrm>
          <a:prstGeom prst="rect">
            <a:avLst/>
          </a:prstGeom>
          <a:noFill/>
        </p:spPr>
        <p:txBody>
          <a:bodyPr wrap="square">
            <a:spAutoFit/>
          </a:bodyPr>
          <a:lstStyle/>
          <a:p>
            <a:pPr algn="l">
              <a:defRPr sz="1300" b="1" i="0">
                <a:solidFill>
                  <a:srgbClr val="2C5967"/>
                </a:solidFill>
                <a:latin typeface="Oracle Sans"/>
              </a:defRPr>
            </a:pPr>
            <a:r>
              <a:t>DEPLOYMENT</a:t>
            </a:r>
          </a:p>
        </p:txBody>
      </p:sp>
      <p:sp>
        <p:nvSpPr>
          <p:cNvPr id="9" name="TextBox 8"/>
          <p:cNvSpPr txBox="1"/>
          <p:nvPr/>
        </p:nvSpPr>
        <p:spPr>
          <a:xfrm>
            <a:off x="4389120" y="1463040"/>
            <a:ext cx="3566160" cy="365760"/>
          </a:xfrm>
          <a:prstGeom prst="rect">
            <a:avLst/>
          </a:prstGeom>
          <a:noFill/>
        </p:spPr>
        <p:txBody>
          <a:bodyPr wrap="square">
            <a:spAutoFit/>
          </a:bodyPr>
          <a:lstStyle/>
          <a:p>
            <a:pPr algn="l">
              <a:defRPr sz="1100" b="0" i="0">
                <a:solidFill>
                  <a:srgbClr val="312D2A"/>
                </a:solidFill>
                <a:latin typeface="Oracle Sans"/>
              </a:defRPr>
            </a:pPr>
            <a:r>
              <a:t>• P-01  Infrastructure as Code — All infrastructure defined in Terraform</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Architecture Overview</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365760" y="1051560"/>
            <a:ext cx="7498079" cy="4389120"/>
          </a:xfrm>
          <a:prstGeom prst="rect">
            <a:avLst/>
          </a:prstGeom>
          <a:solidFill>
            <a:srgbClr val="F5F4F2"/>
          </a:solidFill>
          <a:ln w="19050">
            <a:solidFill>
              <a:srgbClr val="9E989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457200" y="1097280"/>
            <a:ext cx="7315199" cy="274320"/>
          </a:xfrm>
          <a:prstGeom prst="rect">
            <a:avLst/>
          </a:prstGeom>
          <a:noFill/>
        </p:spPr>
        <p:txBody>
          <a:bodyPr wrap="square">
            <a:spAutoFit/>
          </a:bodyPr>
          <a:lstStyle/>
          <a:p>
            <a:pPr algn="l">
              <a:defRPr sz="1000" b="1" i="0">
                <a:solidFill>
                  <a:srgbClr val="9E9892"/>
                </a:solidFill>
                <a:latin typeface="Oracle Sans"/>
              </a:defRPr>
            </a:pPr>
            <a:r>
              <a:t>Queretaro (Primary)  [PRIMARY]</a:t>
            </a:r>
          </a:p>
        </p:txBody>
      </p:sp>
      <p:sp>
        <p:nvSpPr>
          <p:cNvPr id="6" name="Rectangle 5"/>
          <p:cNvSpPr/>
          <p:nvPr/>
        </p:nvSpPr>
        <p:spPr>
          <a:xfrm>
            <a:off x="777240" y="1737360"/>
            <a:ext cx="6675119" cy="548640"/>
          </a:xfrm>
          <a:prstGeom prst="rect">
            <a:avLst/>
          </a:prstGeom>
          <a:solidFill>
            <a:srgbClr val="AA643B"/>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spcBef>
                <a:spcPts val="0"/>
              </a:spcBef>
              <a:spcAft>
                <a:spcPts val="0"/>
              </a:spcAft>
              <a:defRPr sz="800" b="1">
                <a:solidFill>
                  <a:srgbClr val="FFFFFF"/>
                </a:solidFill>
                <a:latin typeface="Oracle Sans"/>
              </a:defRPr>
            </a:pPr>
            <a:r>
              <a:t>ExaCS X11M (3 DBs)</a:t>
            </a:r>
          </a:p>
        </p:txBody>
      </p:sp>
      <p:sp>
        <p:nvSpPr>
          <p:cNvPr id="7" name="Rectangle 6"/>
          <p:cNvSpPr/>
          <p:nvPr/>
        </p:nvSpPr>
        <p:spPr>
          <a:xfrm>
            <a:off x="777240" y="2423160"/>
            <a:ext cx="6675119" cy="548640"/>
          </a:xfrm>
          <a:prstGeom prst="rect">
            <a:avLst/>
          </a:prstGeom>
          <a:solidFill>
            <a:srgbClr val="AA643B"/>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spcBef>
                <a:spcPts val="0"/>
              </a:spcBef>
              <a:spcAft>
                <a:spcPts val="0"/>
              </a:spcAft>
              <a:defRPr sz="800" b="1">
                <a:solidFill>
                  <a:srgbClr val="FFFFFF"/>
                </a:solidFill>
                <a:latin typeface="Oracle Sans"/>
              </a:defRPr>
            </a:pPr>
            <a:r>
              <a:t>Hub VCN + DRG</a:t>
            </a:r>
          </a:p>
        </p:txBody>
      </p:sp>
      <p:sp>
        <p:nvSpPr>
          <p:cNvPr id="8" name="Rectangle 7"/>
          <p:cNvSpPr/>
          <p:nvPr/>
        </p:nvSpPr>
        <p:spPr>
          <a:xfrm>
            <a:off x="777240" y="3108960"/>
            <a:ext cx="6675119" cy="548640"/>
          </a:xfrm>
          <a:prstGeom prst="rect">
            <a:avLst/>
          </a:prstGeom>
          <a:solidFill>
            <a:srgbClr val="AA643B"/>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spcBef>
                <a:spcPts val="0"/>
              </a:spcBef>
              <a:spcAft>
                <a:spcPts val="0"/>
              </a:spcAft>
              <a:defRPr sz="800" b="1">
                <a:solidFill>
                  <a:srgbClr val="FFFFFF"/>
                </a:solidFill>
                <a:latin typeface="Oracle Sans"/>
              </a:defRPr>
            </a:pPr>
            <a:r>
              <a:t>WAF</a:t>
            </a:r>
          </a:p>
        </p:txBody>
      </p:sp>
      <p:sp>
        <p:nvSpPr>
          <p:cNvPr id="9" name="Rectangle 8"/>
          <p:cNvSpPr/>
          <p:nvPr/>
        </p:nvSpPr>
        <p:spPr>
          <a:xfrm>
            <a:off x="777240" y="3794760"/>
            <a:ext cx="6675119" cy="548640"/>
          </a:xfrm>
          <a:prstGeom prst="rect">
            <a:avLst/>
          </a:prstGeom>
          <a:solidFill>
            <a:srgbClr val="AA643B"/>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spcBef>
                <a:spcPts val="0"/>
              </a:spcBef>
              <a:spcAft>
                <a:spcPts val="0"/>
              </a:spcAft>
              <a:defRPr sz="800" b="1">
                <a:solidFill>
                  <a:srgbClr val="FFFFFF"/>
                </a:solidFill>
                <a:latin typeface="Oracle Sans"/>
              </a:defRPr>
            </a:pPr>
            <a:r>
              <a:t>OCI Vault</a:t>
            </a:r>
          </a:p>
        </p:txBody>
      </p:sp>
      <p:sp>
        <p:nvSpPr>
          <p:cNvPr id="10" name="Rectangle 9"/>
          <p:cNvSpPr/>
          <p:nvPr/>
        </p:nvSpPr>
        <p:spPr>
          <a:xfrm>
            <a:off x="8138160" y="1051560"/>
            <a:ext cx="3749039" cy="4389120"/>
          </a:xfrm>
          <a:prstGeom prst="rect">
            <a:avLst/>
          </a:prstGeom>
          <a:solidFill>
            <a:srgbClr val="F5F4F2"/>
          </a:solidFill>
          <a:ln w="19050">
            <a:solidFill>
              <a:srgbClr val="9E989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8229600" y="1097280"/>
            <a:ext cx="3566159" cy="274320"/>
          </a:xfrm>
          <a:prstGeom prst="rect">
            <a:avLst/>
          </a:prstGeom>
          <a:noFill/>
        </p:spPr>
        <p:txBody>
          <a:bodyPr wrap="square">
            <a:spAutoFit/>
          </a:bodyPr>
          <a:lstStyle/>
          <a:p>
            <a:pPr algn="l">
              <a:defRPr sz="1000" b="1" i="0">
                <a:solidFill>
                  <a:srgbClr val="9E9892"/>
                </a:solidFill>
                <a:latin typeface="Oracle Sans"/>
              </a:defRPr>
            </a:pPr>
            <a:r>
              <a:t>Sao Paulo (DR)  [DR STANDBY]</a:t>
            </a:r>
          </a:p>
        </p:txBody>
      </p:sp>
      <p:sp>
        <p:nvSpPr>
          <p:cNvPr id="12" name="Rectangle 11"/>
          <p:cNvSpPr/>
          <p:nvPr/>
        </p:nvSpPr>
        <p:spPr>
          <a:xfrm>
            <a:off x="8549640" y="1737360"/>
            <a:ext cx="2926079" cy="548640"/>
          </a:xfrm>
          <a:prstGeom prst="rect">
            <a:avLst/>
          </a:prstGeom>
          <a:solidFill>
            <a:srgbClr val="AA643B"/>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spcBef>
                <a:spcPts val="0"/>
              </a:spcBef>
              <a:spcAft>
                <a:spcPts val="0"/>
              </a:spcAft>
              <a:defRPr sz="800" b="1">
                <a:solidFill>
                  <a:srgbClr val="FFFFFF"/>
                </a:solidFill>
                <a:latin typeface="Oracle Sans"/>
              </a:defRPr>
            </a:pPr>
            <a:r>
              <a:t>ExaCS Standby (Data Guard)</a:t>
            </a:r>
          </a:p>
        </p:txBody>
      </p:sp>
      <p:sp>
        <p:nvSpPr>
          <p:cNvPr id="13" name="Rectangle 12"/>
          <p:cNvSpPr/>
          <p:nvPr/>
        </p:nvSpPr>
        <p:spPr>
          <a:xfrm>
            <a:off x="8549640" y="2423160"/>
            <a:ext cx="2926079" cy="548640"/>
          </a:xfrm>
          <a:prstGeom prst="rect">
            <a:avLst/>
          </a:prstGeom>
          <a:solidFill>
            <a:srgbClr val="AA643B"/>
          </a:solidFill>
          <a:ln>
            <a:noFill/>
          </a:ln>
        </p:spPr>
        <p:style>
          <a:lnRef idx="1">
            <a:schemeClr val="accent1"/>
          </a:lnRef>
          <a:fillRef idx="3">
            <a:schemeClr val="accent1"/>
          </a:fillRef>
          <a:effectRef idx="2">
            <a:schemeClr val="accent1"/>
          </a:effectRef>
          <a:fontRef idx="minor">
            <a:schemeClr val="lt1"/>
          </a:fontRef>
        </p:style>
        <p:txBody>
          <a:bodyPr rtlCol="0" anchor="ctr" wrap="square"/>
          <a:lstStyle/>
          <a:p>
            <a:pPr algn="ctr">
              <a:spcBef>
                <a:spcPts val="0"/>
              </a:spcBef>
              <a:spcAft>
                <a:spcPts val="0"/>
              </a:spcAft>
              <a:defRPr sz="800" b="1">
                <a:solidFill>
                  <a:srgbClr val="FFFFFF"/>
                </a:solidFill>
                <a:latin typeface="Oracle Sans"/>
              </a:defRPr>
            </a:pPr>
            <a:r>
              <a:t>Spoke VCN</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Architecture Decisions</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10972800" cy="2743200"/>
        </p:xfrm>
        <a:graphic>
          <a:graphicData uri="http://schemas.openxmlformats.org/drawingml/2006/table">
            <a:tbl>
              <a:tblPr firstRow="1" bandRow="1">
                <a:tableStyleId>{5C22544A-7EE6-4342-B048-85BDC9FD1C3A}</a:tableStyleId>
              </a:tblPr>
              <a:tblGrid>
                <a:gridCol w="4114800"/>
                <a:gridCol w="6858000"/>
              </a:tblGrid>
              <a:tr h="457200">
                <a:tc>
                  <a:txBody>
                    <a:bodyPr/>
                    <a:lstStyle/>
                    <a:p>
                      <a:pPr algn="l">
                        <a:defRPr sz="1100" b="1">
                          <a:solidFill>
                            <a:srgbClr val="FFFFFF"/>
                          </a:solidFill>
                          <a:latin typeface="Oracle Sans"/>
                        </a:defRPr>
                      </a:pPr>
                      <a:r>
                        <a:t>Decision</a:t>
                      </a:r>
                    </a:p>
                  </a:txBody>
                  <a:tcPr anchor="ctr">
                    <a:solidFill>
                      <a:srgbClr val="2C5967"/>
                    </a:solidFill>
                  </a:tcPr>
                </a:tc>
                <a:tc>
                  <a:txBody>
                    <a:bodyPr/>
                    <a:lstStyle/>
                    <a:p>
                      <a:pPr algn="l">
                        <a:defRPr sz="1100" b="1">
                          <a:solidFill>
                            <a:srgbClr val="FFFFFF"/>
                          </a:solidFill>
                          <a:latin typeface="Oracle Sans"/>
                        </a:defRPr>
                      </a:pPr>
                      <a:r>
                        <a:t>Rationale</a:t>
                      </a:r>
                    </a:p>
                  </a:txBody>
                  <a:tcPr anchor="ctr">
                    <a:solidFill>
                      <a:srgbClr val="2C5967"/>
                    </a:solidFill>
                  </a:tcPr>
                </a:tc>
              </a:tr>
              <a:tr h="457200">
                <a:tc>
                  <a:txBody>
                    <a:bodyPr/>
                    <a:lstStyle/>
                    <a:p>
                      <a:pPr algn="l">
                        <a:defRPr sz="1100" b="1">
                          <a:solidFill>
                            <a:srgbClr val="312D2A"/>
                          </a:solidFill>
                          <a:latin typeface="Oracle Sans"/>
                        </a:defRPr>
                      </a:pPr>
                      <a:r>
                        <a:t>Use ExaCS instead of ADB-S for all 3 databases</a:t>
                      </a:r>
                    </a:p>
                  </a:txBody>
                  <a:tcPr anchor="ctr"/>
                </a:tc>
                <a:tc>
                  <a:txBody>
                    <a:bodyPr/>
                    <a:lstStyle/>
                    <a:p>
                      <a:pPr algn="l">
                        <a:defRPr sz="1000" b="0">
                          <a:solidFill>
                            <a:srgbClr val="312D2A"/>
                          </a:solidFill>
                          <a:latin typeface="Oracle Sans"/>
                        </a:defRPr>
                      </a:pPr>
                      <a:r>
                        <a:t>EBS R12 requires OS-level access for patches and customizations. SAP on Oracle requires specific Oracle features not available on ADB-S. DW benefits from ExaCS storage performance. All 3 share the same Exadata infrastructure for cost efficiency.</a:t>
                      </a:r>
                    </a:p>
                    <a:p>
                      <a:pPr algn="l">
                        <a:defRPr sz="1000" b="0">
                          <a:solidFill>
                            <a:srgbClr val="312D2A"/>
                          </a:solidFill>
                          <a:latin typeface="Oracle Sans"/>
                        </a:defRPr>
                      </a:pPr>
                    </a:p>
                  </a:txBody>
                  <a:tcPr anchor="ctr"/>
                </a:tc>
              </a:tr>
              <a:tr h="457200">
                <a:tc>
                  <a:txBody>
                    <a:bodyPr/>
                    <a:lstStyle/>
                    <a:p>
                      <a:pPr algn="l">
                        <a:defRPr sz="1100" b="1">
                          <a:solidFill>
                            <a:srgbClr val="312D2A"/>
                          </a:solidFill>
                          <a:latin typeface="Oracle Sans"/>
                        </a:defRPr>
                      </a:pPr>
                      <a:r>
                        <a:t>Active Data Guard from Queretaro to Sao Paulo</a:t>
                      </a:r>
                    </a:p>
                  </a:txBody>
                  <a:tcPr anchor="ctr">
                    <a:solidFill>
                      <a:srgbClr val="F5F4F2"/>
                    </a:solidFill>
                  </a:tcPr>
                </a:tc>
                <a:tc>
                  <a:txBody>
                    <a:bodyPr/>
                    <a:lstStyle/>
                    <a:p>
                      <a:pPr algn="l">
                        <a:defRPr sz="1000" b="0">
                          <a:solidFill>
                            <a:srgbClr val="312D2A"/>
                          </a:solidFill>
                          <a:latin typeface="Oracle Sans"/>
                        </a:defRPr>
                      </a:pPr>
                      <a:r>
                        <a:t>RPO&lt;15min requires real-time redo shipping. Sao Paulo provides geographic separation for disaster scenarios. Data Guard supports automatic failover with FSDR for RTO&lt;1h.</a:t>
                      </a:r>
                    </a:p>
                    <a:p>
                      <a:pPr algn="l">
                        <a:defRPr sz="1000" b="0">
                          <a:solidFill>
                            <a:srgbClr val="312D2A"/>
                          </a:solidFill>
                          <a:latin typeface="Oracle Sans"/>
                        </a:defRPr>
                      </a:pPr>
                    </a:p>
                  </a:txBody>
                  <a:tcPr anchor="ctr">
                    <a:solidFill>
                      <a:srgbClr val="F5F4F2"/>
                    </a:solidFill>
                  </a:tcPr>
                </a:tc>
              </a:tr>
              <a:tr h="457200">
                <a:tc>
                  <a:txBody>
                    <a:bodyPr/>
                    <a:lstStyle/>
                    <a:p>
                      <a:pPr algn="l">
                        <a:defRPr sz="1100" b="1">
                          <a:solidFill>
                            <a:srgbClr val="312D2A"/>
                          </a:solidFill>
                          <a:latin typeface="Oracle Sans"/>
                        </a:defRPr>
                      </a:pPr>
                      <a:r>
                        <a:t>Hub VCN with DRG for inter-spoke routing and segmentation</a:t>
                      </a:r>
                    </a:p>
                  </a:txBody>
                  <a:tcPr anchor="ctr"/>
                </a:tc>
                <a:tc>
                  <a:txBody>
                    <a:bodyPr/>
                    <a:lstStyle/>
                    <a:p>
                      <a:pPr algn="l">
                        <a:defRPr sz="1000" b="0">
                          <a:solidFill>
                            <a:srgbClr val="312D2A"/>
                          </a:solidFill>
                          <a:latin typeface="Oracle Sans"/>
                        </a:defRPr>
                      </a:pPr>
                      <a:r>
                        <a:t>SOX requires network segmentation between environments. Hub-spoke with DRG provides centralized security controls (WAF, NSG) while isolating workloads.</a:t>
                      </a:r>
                    </a:p>
                    <a:p>
                      <a:pPr algn="l">
                        <a:defRPr sz="1000" b="0">
                          <a:solidFill>
                            <a:srgbClr val="312D2A"/>
                          </a:solidFill>
                          <a:latin typeface="Oracle Sans"/>
                        </a:defRPr>
                      </a:pPr>
                    </a:p>
                  </a:txBody>
                  <a:tcPr anchor="ctr"/>
                </a:tc>
              </a:tr>
              <a:tr h="457200">
                <a:tc>
                  <a:txBody>
                    <a:bodyPr/>
                    <a:lstStyle/>
                    <a:p>
                      <a:pPr algn="l">
                        <a:defRPr sz="1100" b="1">
                          <a:solidFill>
                            <a:srgbClr val="312D2A"/>
                          </a:solidFill>
                          <a:latin typeface="Oracle Sans"/>
                        </a:defRPr>
                      </a:pPr>
                      <a:r>
                        <a:t>Two 10Gbps FastConnect circuits from Mexico City</a:t>
                      </a:r>
                    </a:p>
                  </a:txBody>
                  <a:tcPr anchor="ctr">
                    <a:solidFill>
                      <a:srgbClr val="F5F4F2"/>
                    </a:solidFill>
                  </a:tcPr>
                </a:tc>
                <a:tc>
                  <a:txBody>
                    <a:bodyPr/>
                    <a:lstStyle/>
                    <a:p>
                      <a:pPr algn="l">
                        <a:defRPr sz="1000" b="0">
                          <a:solidFill>
                            <a:srgbClr val="312D2A"/>
                          </a:solidFill>
                          <a:latin typeface="Oracle Sans"/>
                        </a:defRPr>
                      </a:pPr>
                      <a:r>
                        <a:t>Single FastConnect is a documented single point of failure. Dual circuits provide redundancy for the EBS production workload.</a:t>
                      </a:r>
                    </a:p>
                    <a:p>
                      <a:pPr algn="l">
                        <a:defRPr sz="1000" b="0">
                          <a:solidFill>
                            <a:srgbClr val="312D2A"/>
                          </a:solidFill>
                          <a:latin typeface="Oracle Sans"/>
                        </a:defRPr>
                      </a:pPr>
                    </a:p>
                  </a:txBody>
                  <a:tcPr anchor="ctr">
                    <a:solidFill>
                      <a:srgbClr val="F5F4F2"/>
                    </a:solidFill>
                  </a:tcPr>
                </a:tc>
              </a:tr>
              <a:tr h="457200">
                <a:tc>
                  <a:txBody>
                    <a:bodyPr/>
                    <a:lstStyle/>
                    <a:p>
                      <a:pPr algn="l">
                        <a:defRPr sz="1100" b="1">
                          <a:solidFill>
                            <a:srgbClr val="312D2A"/>
                          </a:solidFill>
                          <a:latin typeface="Oracle Sans"/>
                        </a:defRPr>
                      </a:pPr>
                      <a:r>
                        <a:t>External key management via OCI Vault instead of Oracle Wallet</a:t>
                      </a:r>
                    </a:p>
                  </a:txBody>
                  <a:tcPr anchor="ctr"/>
                </a:tc>
                <a:tc>
                  <a:txBody>
                    <a:bodyPr/>
                    <a:lstStyle/>
                    <a:p>
                      <a:pPr algn="l">
                        <a:defRPr sz="1000" b="0">
                          <a:solidFill>
                            <a:srgbClr val="312D2A"/>
                          </a:solidFill>
                          <a:latin typeface="Oracle Sans"/>
                        </a:defRPr>
                      </a:pPr>
                      <a:r>
                        <a:t>SOX requires separation of duties for encryption key management. OCI Vault provides FIPS 140-2 Level 3 HSM-backed key storage.</a:t>
                      </a:r>
                    </a:p>
                    <a:p>
                      <a:pPr algn="l">
                        <a:defRPr sz="1000" b="0">
                          <a:solidFill>
                            <a:srgbClr val="312D2A"/>
                          </a:solidFill>
                          <a:latin typeface="Oracle Sans"/>
                        </a:defRPr>
                      </a:pPr>
                    </a:p>
                  </a:txBody>
                  <a:tcPr anchor="ctr"/>
                </a:tc>
              </a:tr>
            </a:tbl>
          </a:graphicData>
        </a:graphic>
      </p:graphicFrame>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High Availability &amp; Disaster Recovery</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097280"/>
            <a:ext cx="10972800" cy="457200"/>
          </a:xfrm>
          <a:prstGeom prst="rect">
            <a:avLst/>
          </a:prstGeom>
          <a:noFill/>
        </p:spPr>
        <p:txBody>
          <a:bodyPr wrap="square">
            <a:spAutoFit/>
          </a:bodyPr>
          <a:lstStyle/>
          <a:p>
            <a:pPr algn="l">
              <a:defRPr sz="1200" b="0" i="0">
                <a:solidFill>
                  <a:srgbClr val="312D2A"/>
                </a:solidFill>
                <a:latin typeface="Oracle Sans"/>
              </a:defRPr>
            </a:pPr>
            <a:r>
              <a:t>Primary in Queretaro with Active Data Guard to Sao Paulo. FSDR orchestrates failover for RTO&lt;1h. EBS and SAP databases replicated; DW rebuilt from backup in DR scenario (Silver tier — 8h RTO acceptable).</a:t>
            </a:r>
            <a:br/>
          </a:p>
        </p:txBody>
      </p:sp>
      <p:graphicFrame>
        <p:nvGraphicFramePr>
          <p:cNvPr id="5" name="Table 4"/>
          <p:cNvGraphicFramePr>
            <a:graphicFrameLocks noGrp="1"/>
          </p:cNvGraphicFramePr>
          <p:nvPr/>
        </p:nvGraphicFramePr>
        <p:xfrm>
          <a:off x="457200" y="1737360"/>
          <a:ext cx="10972800" cy="1645920"/>
        </p:xfrm>
        <a:graphic>
          <a:graphicData uri="http://schemas.openxmlformats.org/drawingml/2006/table">
            <a:tbl>
              <a:tblPr firstRow="1" bandRow="1">
                <a:tableStyleId>{5C22544A-7EE6-4342-B048-85BDC9FD1C3A}</a:tableStyleId>
              </a:tblPr>
              <a:tblGrid>
                <a:gridCol w="2286000"/>
                <a:gridCol w="4114800"/>
                <a:gridCol w="2286000"/>
                <a:gridCol w="2286000"/>
              </a:tblGrid>
              <a:tr h="411480">
                <a:tc>
                  <a:txBody>
                    <a:bodyPr/>
                    <a:lstStyle/>
                    <a:p>
                      <a:pPr algn="ctr">
                        <a:defRPr sz="1100" b="1">
                          <a:solidFill>
                            <a:srgbClr val="FFFFFF"/>
                          </a:solidFill>
                          <a:latin typeface="Oracle Sans"/>
                        </a:defRPr>
                      </a:pPr>
                      <a:r>
                        <a:t>Tier</a:t>
                      </a:r>
                    </a:p>
                  </a:txBody>
                  <a:tcPr anchor="ctr">
                    <a:solidFill>
                      <a:srgbClr val="2C5967"/>
                    </a:solidFill>
                  </a:tcPr>
                </a:tc>
                <a:tc>
                  <a:txBody>
                    <a:bodyPr/>
                    <a:lstStyle/>
                    <a:p>
                      <a:pPr algn="ctr">
                        <a:defRPr sz="1100" b="1">
                          <a:solidFill>
                            <a:srgbClr val="FFFFFF"/>
                          </a:solidFill>
                          <a:latin typeface="Oracle Sans"/>
                        </a:defRPr>
                      </a:pPr>
                      <a:r>
                        <a:t>Technology</a:t>
                      </a:r>
                    </a:p>
                  </a:txBody>
                  <a:tcPr anchor="ctr">
                    <a:solidFill>
                      <a:srgbClr val="2C5967"/>
                    </a:solidFill>
                  </a:tcPr>
                </a:tc>
                <a:tc>
                  <a:txBody>
                    <a:bodyPr/>
                    <a:lstStyle/>
                    <a:p>
                      <a:pPr algn="ctr">
                        <a:defRPr sz="1100" b="1">
                          <a:solidFill>
                            <a:srgbClr val="FFFFFF"/>
                          </a:solidFill>
                          <a:latin typeface="Oracle Sans"/>
                        </a:defRPr>
                      </a:pPr>
                      <a:r>
                        <a:t>RTO</a:t>
                      </a:r>
                    </a:p>
                  </a:txBody>
                  <a:tcPr anchor="ctr">
                    <a:solidFill>
                      <a:srgbClr val="2C5967"/>
                    </a:solidFill>
                  </a:tcPr>
                </a:tc>
                <a:tc>
                  <a:txBody>
                    <a:bodyPr/>
                    <a:lstStyle/>
                    <a:p>
                      <a:pPr algn="ctr">
                        <a:defRPr sz="1100" b="1">
                          <a:solidFill>
                            <a:srgbClr val="FFFFFF"/>
                          </a:solidFill>
                          <a:latin typeface="Oracle Sans"/>
                        </a:defRPr>
                      </a:pPr>
                      <a:r>
                        <a:t>RPO</a:t>
                      </a:r>
                    </a:p>
                  </a:txBody>
                  <a:tcPr anchor="ctr">
                    <a:solidFill>
                      <a:srgbClr val="2C5967"/>
                    </a:solidFill>
                  </a:tcPr>
                </a:tc>
              </a:tr>
              <a:tr h="411480">
                <a:tc>
                  <a:txBody>
                    <a:bodyPr/>
                    <a:lstStyle/>
                    <a:p>
                      <a:pPr algn="l">
                        <a:defRPr sz="1000" b="1">
                          <a:solidFill>
                            <a:srgbClr val="312D2A"/>
                          </a:solidFill>
                          <a:latin typeface="Oracle Sans"/>
                        </a:defRPr>
                      </a:pPr>
                      <a:r>
                        <a:t>Platinum — EBS R12</a:t>
                      </a:r>
                    </a:p>
                  </a:txBody>
                  <a:tcPr anchor="ctr"/>
                </a:tc>
                <a:tc>
                  <a:txBody>
                    <a:bodyPr/>
                    <a:lstStyle/>
                    <a:p>
                      <a:pPr algn="l">
                        <a:defRPr sz="1000" b="0">
                          <a:solidFill>
                            <a:srgbClr val="312D2A"/>
                          </a:solidFill>
                          <a:latin typeface="Oracle Sans"/>
                        </a:defRPr>
                      </a:pPr>
                      <a:r>
                        <a:t>ExaCS + Active Data Guard + FSDR automatic failover</a:t>
                      </a:r>
                    </a:p>
                  </a:txBody>
                  <a:tcPr anchor="ctr"/>
                </a:tc>
                <a:tc>
                  <a:txBody>
                    <a:bodyPr/>
                    <a:lstStyle/>
                    <a:p>
                      <a:pPr algn="ctr">
                        <a:defRPr sz="1000" b="0">
                          <a:solidFill>
                            <a:srgbClr val="312D2A"/>
                          </a:solidFill>
                          <a:latin typeface="Oracle Sans"/>
                        </a:defRPr>
                      </a:pPr>
                      <a:r>
                        <a:t>1 hour</a:t>
                      </a:r>
                    </a:p>
                  </a:txBody>
                  <a:tcPr anchor="ctr"/>
                </a:tc>
                <a:tc>
                  <a:txBody>
                    <a:bodyPr/>
                    <a:lstStyle/>
                    <a:p>
                      <a:pPr algn="ctr">
                        <a:defRPr sz="1000" b="0">
                          <a:solidFill>
                            <a:srgbClr val="312D2A"/>
                          </a:solidFill>
                          <a:latin typeface="Oracle Sans"/>
                        </a:defRPr>
                      </a:pPr>
                      <a:r>
                        <a:t>15 minutes</a:t>
                      </a:r>
                    </a:p>
                  </a:txBody>
                  <a:tcPr anchor="ctr"/>
                </a:tc>
              </a:tr>
              <a:tr h="411480">
                <a:tc>
                  <a:txBody>
                    <a:bodyPr/>
                    <a:lstStyle/>
                    <a:p>
                      <a:pPr algn="l">
                        <a:defRPr sz="1000" b="1">
                          <a:solidFill>
                            <a:srgbClr val="312D2A"/>
                          </a:solidFill>
                          <a:latin typeface="Oracle Sans"/>
                        </a:defRPr>
                      </a:pPr>
                      <a:r>
                        <a:t>Gold — SAP</a:t>
                      </a:r>
                    </a:p>
                  </a:txBody>
                  <a:tcPr anchor="ctr">
                    <a:solidFill>
                      <a:srgbClr val="F5F4F2"/>
                    </a:solidFill>
                  </a:tcPr>
                </a:tc>
                <a:tc>
                  <a:txBody>
                    <a:bodyPr/>
                    <a:lstStyle/>
                    <a:p>
                      <a:pPr algn="l">
                        <a:defRPr sz="1000" b="0">
                          <a:solidFill>
                            <a:srgbClr val="312D2A"/>
                          </a:solidFill>
                          <a:latin typeface="Oracle Sans"/>
                        </a:defRPr>
                      </a:pPr>
                      <a:r>
                        <a:t>ExaCS + Active Data Guard</a:t>
                      </a:r>
                    </a:p>
                  </a:txBody>
                  <a:tcPr anchor="ctr">
                    <a:solidFill>
                      <a:srgbClr val="F5F4F2"/>
                    </a:solidFill>
                  </a:tcPr>
                </a:tc>
                <a:tc>
                  <a:txBody>
                    <a:bodyPr/>
                    <a:lstStyle/>
                    <a:p>
                      <a:pPr algn="ctr">
                        <a:defRPr sz="1000" b="0">
                          <a:solidFill>
                            <a:srgbClr val="312D2A"/>
                          </a:solidFill>
                          <a:latin typeface="Oracle Sans"/>
                        </a:defRPr>
                      </a:pPr>
                      <a:r>
                        <a:t>4 hours</a:t>
                      </a:r>
                    </a:p>
                  </a:txBody>
                  <a:tcPr anchor="ctr">
                    <a:solidFill>
                      <a:srgbClr val="F5F4F2"/>
                    </a:solidFill>
                  </a:tcPr>
                </a:tc>
                <a:tc>
                  <a:txBody>
                    <a:bodyPr/>
                    <a:lstStyle/>
                    <a:p>
                      <a:pPr algn="ctr">
                        <a:defRPr sz="1000" b="0">
                          <a:solidFill>
                            <a:srgbClr val="312D2A"/>
                          </a:solidFill>
                          <a:latin typeface="Oracle Sans"/>
                        </a:defRPr>
                      </a:pPr>
                      <a:r>
                        <a:t>1 hour</a:t>
                      </a:r>
                    </a:p>
                  </a:txBody>
                  <a:tcPr anchor="ctr">
                    <a:solidFill>
                      <a:srgbClr val="F5F4F2"/>
                    </a:solidFill>
                  </a:tcPr>
                </a:tc>
              </a:tr>
              <a:tr h="411480">
                <a:tc>
                  <a:txBody>
                    <a:bodyPr/>
                    <a:lstStyle/>
                    <a:p>
                      <a:pPr algn="l">
                        <a:defRPr sz="1000" b="1">
                          <a:solidFill>
                            <a:srgbClr val="312D2A"/>
                          </a:solidFill>
                          <a:latin typeface="Oracle Sans"/>
                        </a:defRPr>
                      </a:pPr>
                      <a:r>
                        <a:t>Silver — DW</a:t>
                      </a:r>
                    </a:p>
                  </a:txBody>
                  <a:tcPr anchor="ctr"/>
                </a:tc>
                <a:tc>
                  <a:txBody>
                    <a:bodyPr/>
                    <a:lstStyle/>
                    <a:p>
                      <a:pPr algn="l">
                        <a:defRPr sz="1000" b="0">
                          <a:solidFill>
                            <a:srgbClr val="312D2A"/>
                          </a:solidFill>
                          <a:latin typeface="Oracle Sans"/>
                        </a:defRPr>
                      </a:pPr>
                      <a:r>
                        <a:t>ExaCS + RMAN backup to Object Storage</a:t>
                      </a:r>
                    </a:p>
                  </a:txBody>
                  <a:tcPr anchor="ctr"/>
                </a:tc>
                <a:tc>
                  <a:txBody>
                    <a:bodyPr/>
                    <a:lstStyle/>
                    <a:p>
                      <a:pPr algn="ctr">
                        <a:defRPr sz="1000" b="0">
                          <a:solidFill>
                            <a:srgbClr val="312D2A"/>
                          </a:solidFill>
                          <a:latin typeface="Oracle Sans"/>
                        </a:defRPr>
                      </a:pPr>
                      <a:r>
                        <a:t>8 hours</a:t>
                      </a:r>
                    </a:p>
                  </a:txBody>
                  <a:tcPr anchor="ctr"/>
                </a:tc>
                <a:tc>
                  <a:txBody>
                    <a:bodyPr/>
                    <a:lstStyle/>
                    <a:p>
                      <a:pPr algn="ctr">
                        <a:defRPr sz="1000" b="0">
                          <a:solidFill>
                            <a:srgbClr val="312D2A"/>
                          </a:solidFill>
                          <a:latin typeface="Oracle Sans"/>
                        </a:defRPr>
                      </a:pPr>
                      <a:r>
                        <a:t>4 hours</a:t>
                      </a:r>
                    </a:p>
                  </a:txBody>
                  <a:tcPr anchor="ctr"/>
                </a:tc>
              </a:tr>
            </a:tbl>
          </a:graphicData>
        </a:graphic>
      </p:graphicFrame>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Security &amp; Compliance</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457200" y="1097280"/>
            <a:ext cx="1371600" cy="36576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000" b="1">
                <a:solidFill>
                  <a:srgbClr val="FFFFFF"/>
                </a:solidFill>
                <a:latin typeface="Oracle Sans"/>
              </a:defRPr>
            </a:pPr>
            <a:r>
              <a:t>✓ SOX — automated patching, audit logging, separation of duties</a:t>
            </a:r>
          </a:p>
        </p:txBody>
      </p:sp>
      <p:sp>
        <p:nvSpPr>
          <p:cNvPr id="5" name="TextBox 4"/>
          <p:cNvSpPr txBox="1"/>
          <p:nvPr/>
        </p:nvSpPr>
        <p:spPr>
          <a:xfrm>
            <a:off x="457200" y="1737360"/>
            <a:ext cx="2743200" cy="320040"/>
          </a:xfrm>
          <a:prstGeom prst="rect">
            <a:avLst/>
          </a:prstGeom>
          <a:noFill/>
        </p:spPr>
        <p:txBody>
          <a:bodyPr wrap="square">
            <a:spAutoFit/>
          </a:bodyPr>
          <a:lstStyle/>
          <a:p>
            <a:pPr algn="l">
              <a:defRPr sz="1200" b="1" i="0">
                <a:solidFill>
                  <a:srgbClr val="2C5967"/>
                </a:solidFill>
                <a:latin typeface="Oracle Sans"/>
              </a:defRPr>
            </a:pPr>
            <a:r>
              <a:t>Identity</a:t>
            </a:r>
          </a:p>
        </p:txBody>
      </p:sp>
      <p:sp>
        <p:nvSpPr>
          <p:cNvPr id="6" name="TextBox 5"/>
          <p:cNvSpPr txBox="1"/>
          <p:nvPr/>
        </p:nvSpPr>
        <p:spPr>
          <a:xfrm>
            <a:off x="548640" y="2103120"/>
            <a:ext cx="2651760" cy="274320"/>
          </a:xfrm>
          <a:prstGeom prst="rect">
            <a:avLst/>
          </a:prstGeom>
          <a:noFill/>
        </p:spPr>
        <p:txBody>
          <a:bodyPr wrap="square">
            <a:spAutoFit/>
          </a:bodyPr>
          <a:lstStyle/>
          <a:p>
            <a:pPr algn="l">
              <a:defRPr sz="1000" b="0" i="0">
                <a:solidFill>
                  <a:srgbClr val="312D2A"/>
                </a:solidFill>
                <a:latin typeface="Oracle Sans"/>
              </a:defRPr>
            </a:pPr>
            <a:r>
              <a:t>• OCI IAM with federated identity (SAML 2.0 to corporate AD)</a:t>
            </a:r>
          </a:p>
        </p:txBody>
      </p:sp>
      <p:sp>
        <p:nvSpPr>
          <p:cNvPr id="7" name="TextBox 6"/>
          <p:cNvSpPr txBox="1"/>
          <p:nvPr/>
        </p:nvSpPr>
        <p:spPr>
          <a:xfrm>
            <a:off x="548640" y="2377440"/>
            <a:ext cx="2651760" cy="274320"/>
          </a:xfrm>
          <a:prstGeom prst="rect">
            <a:avLst/>
          </a:prstGeom>
          <a:noFill/>
        </p:spPr>
        <p:txBody>
          <a:bodyPr wrap="square">
            <a:spAutoFit/>
          </a:bodyPr>
          <a:lstStyle/>
          <a:p>
            <a:pPr algn="l">
              <a:defRPr sz="1000" b="0" i="0">
                <a:solidFill>
                  <a:srgbClr val="312D2A"/>
                </a:solidFill>
                <a:latin typeface="Oracle Sans"/>
              </a:defRPr>
            </a:pPr>
            <a:r>
              <a:t>• Separate admin compartments per environment</a:t>
            </a:r>
          </a:p>
        </p:txBody>
      </p:sp>
      <p:sp>
        <p:nvSpPr>
          <p:cNvPr id="8" name="TextBox 7"/>
          <p:cNvSpPr txBox="1"/>
          <p:nvPr/>
        </p:nvSpPr>
        <p:spPr>
          <a:xfrm>
            <a:off x="548640" y="2651760"/>
            <a:ext cx="2651760" cy="274320"/>
          </a:xfrm>
          <a:prstGeom prst="rect">
            <a:avLst/>
          </a:prstGeom>
          <a:noFill/>
        </p:spPr>
        <p:txBody>
          <a:bodyPr wrap="square">
            <a:spAutoFit/>
          </a:bodyPr>
          <a:lstStyle/>
          <a:p>
            <a:pPr algn="l">
              <a:defRPr sz="1000" b="0" i="0">
                <a:solidFill>
                  <a:srgbClr val="312D2A"/>
                </a:solidFill>
                <a:latin typeface="Oracle Sans"/>
              </a:defRPr>
            </a:pPr>
            <a:r>
              <a:t>• MFA required for all admin operations</a:t>
            </a:r>
          </a:p>
        </p:txBody>
      </p:sp>
      <p:sp>
        <p:nvSpPr>
          <p:cNvPr id="9" name="TextBox 8"/>
          <p:cNvSpPr txBox="1"/>
          <p:nvPr/>
        </p:nvSpPr>
        <p:spPr>
          <a:xfrm>
            <a:off x="548640" y="2926080"/>
            <a:ext cx="2651760" cy="274320"/>
          </a:xfrm>
          <a:prstGeom prst="rect">
            <a:avLst/>
          </a:prstGeom>
          <a:noFill/>
        </p:spPr>
        <p:txBody>
          <a:bodyPr wrap="square">
            <a:spAutoFit/>
          </a:bodyPr>
          <a:lstStyle/>
          <a:p>
            <a:pPr algn="l">
              <a:defRPr sz="1000" b="0" i="0">
                <a:solidFill>
                  <a:srgbClr val="312D2A"/>
                </a:solidFill>
                <a:latin typeface="Oracle Sans"/>
              </a:defRPr>
            </a:pPr>
            <a:r>
              <a:t>• Break-glass emergency access procedures</a:t>
            </a:r>
          </a:p>
        </p:txBody>
      </p:sp>
      <p:sp>
        <p:nvSpPr>
          <p:cNvPr id="10" name="TextBox 9"/>
          <p:cNvSpPr txBox="1"/>
          <p:nvPr/>
        </p:nvSpPr>
        <p:spPr>
          <a:xfrm>
            <a:off x="3383280" y="1737360"/>
            <a:ext cx="2743200" cy="320040"/>
          </a:xfrm>
          <a:prstGeom prst="rect">
            <a:avLst/>
          </a:prstGeom>
          <a:noFill/>
        </p:spPr>
        <p:txBody>
          <a:bodyPr wrap="square">
            <a:spAutoFit/>
          </a:bodyPr>
          <a:lstStyle/>
          <a:p>
            <a:pPr algn="l">
              <a:defRPr sz="1200" b="1" i="0">
                <a:solidFill>
                  <a:srgbClr val="2C5967"/>
                </a:solidFill>
                <a:latin typeface="Oracle Sans"/>
              </a:defRPr>
            </a:pPr>
            <a:r>
              <a:t>Network</a:t>
            </a:r>
          </a:p>
        </p:txBody>
      </p:sp>
      <p:sp>
        <p:nvSpPr>
          <p:cNvPr id="11" name="TextBox 10"/>
          <p:cNvSpPr txBox="1"/>
          <p:nvPr/>
        </p:nvSpPr>
        <p:spPr>
          <a:xfrm>
            <a:off x="3474720" y="2103120"/>
            <a:ext cx="2651760" cy="274320"/>
          </a:xfrm>
          <a:prstGeom prst="rect">
            <a:avLst/>
          </a:prstGeom>
          <a:noFill/>
        </p:spPr>
        <p:txBody>
          <a:bodyPr wrap="square">
            <a:spAutoFit/>
          </a:bodyPr>
          <a:lstStyle/>
          <a:p>
            <a:pPr algn="l">
              <a:defRPr sz="1000" b="0" i="0">
                <a:solidFill>
                  <a:srgbClr val="312D2A"/>
                </a:solidFill>
                <a:latin typeface="Oracle Sans"/>
              </a:defRPr>
            </a:pPr>
            <a:r>
              <a:t>• Hub-spoke VCN with DRG — workload isolation</a:t>
            </a:r>
          </a:p>
        </p:txBody>
      </p:sp>
      <p:sp>
        <p:nvSpPr>
          <p:cNvPr id="12" name="TextBox 11"/>
          <p:cNvSpPr txBox="1"/>
          <p:nvPr/>
        </p:nvSpPr>
        <p:spPr>
          <a:xfrm>
            <a:off x="3474720" y="2377440"/>
            <a:ext cx="2651760" cy="274320"/>
          </a:xfrm>
          <a:prstGeom prst="rect">
            <a:avLst/>
          </a:prstGeom>
          <a:noFill/>
        </p:spPr>
        <p:txBody>
          <a:bodyPr wrap="square">
            <a:spAutoFit/>
          </a:bodyPr>
          <a:lstStyle/>
          <a:p>
            <a:pPr algn="l">
              <a:defRPr sz="1000" b="0" i="0">
                <a:solidFill>
                  <a:srgbClr val="312D2A"/>
                </a:solidFill>
                <a:latin typeface="Oracle Sans"/>
              </a:defRPr>
            </a:pPr>
            <a:r>
              <a:t>• WAF for EBS R12 web tier</a:t>
            </a:r>
          </a:p>
        </p:txBody>
      </p:sp>
      <p:sp>
        <p:nvSpPr>
          <p:cNvPr id="13" name="TextBox 12"/>
          <p:cNvSpPr txBox="1"/>
          <p:nvPr/>
        </p:nvSpPr>
        <p:spPr>
          <a:xfrm>
            <a:off x="3474720" y="2651760"/>
            <a:ext cx="2651760" cy="274320"/>
          </a:xfrm>
          <a:prstGeom prst="rect">
            <a:avLst/>
          </a:prstGeom>
          <a:noFill/>
        </p:spPr>
        <p:txBody>
          <a:bodyPr wrap="square">
            <a:spAutoFit/>
          </a:bodyPr>
          <a:lstStyle/>
          <a:p>
            <a:pPr algn="l">
              <a:defRPr sz="1000" b="0" i="0">
                <a:solidFill>
                  <a:srgbClr val="312D2A"/>
                </a:solidFill>
                <a:latin typeface="Oracle Sans"/>
              </a:defRPr>
            </a:pPr>
            <a:r>
              <a:t>• NSG rules per spoke — deny-all default</a:t>
            </a:r>
          </a:p>
        </p:txBody>
      </p:sp>
      <p:sp>
        <p:nvSpPr>
          <p:cNvPr id="14" name="TextBox 13"/>
          <p:cNvSpPr txBox="1"/>
          <p:nvPr/>
        </p:nvSpPr>
        <p:spPr>
          <a:xfrm>
            <a:off x="3474720" y="2926080"/>
            <a:ext cx="2651760" cy="274320"/>
          </a:xfrm>
          <a:prstGeom prst="rect">
            <a:avLst/>
          </a:prstGeom>
          <a:noFill/>
        </p:spPr>
        <p:txBody>
          <a:bodyPr wrap="square">
            <a:spAutoFit/>
          </a:bodyPr>
          <a:lstStyle/>
          <a:p>
            <a:pPr algn="l">
              <a:defRPr sz="1000" b="0" i="0">
                <a:solidFill>
                  <a:srgbClr val="312D2A"/>
                </a:solidFill>
                <a:latin typeface="Oracle Sans"/>
              </a:defRPr>
            </a:pPr>
            <a:r>
              <a:t>• Dual FastConnect — no public internet exposure</a:t>
            </a:r>
          </a:p>
        </p:txBody>
      </p:sp>
      <p:sp>
        <p:nvSpPr>
          <p:cNvPr id="15" name="TextBox 14"/>
          <p:cNvSpPr txBox="1"/>
          <p:nvPr/>
        </p:nvSpPr>
        <p:spPr>
          <a:xfrm>
            <a:off x="6309360" y="1737360"/>
            <a:ext cx="2743200" cy="320040"/>
          </a:xfrm>
          <a:prstGeom prst="rect">
            <a:avLst/>
          </a:prstGeom>
          <a:noFill/>
        </p:spPr>
        <p:txBody>
          <a:bodyPr wrap="square">
            <a:spAutoFit/>
          </a:bodyPr>
          <a:lstStyle/>
          <a:p>
            <a:pPr algn="l">
              <a:defRPr sz="1200" b="1" i="0">
                <a:solidFill>
                  <a:srgbClr val="2C5967"/>
                </a:solidFill>
                <a:latin typeface="Oracle Sans"/>
              </a:defRPr>
            </a:pPr>
            <a:r>
              <a:t>Data Protection</a:t>
            </a:r>
          </a:p>
        </p:txBody>
      </p:sp>
      <p:sp>
        <p:nvSpPr>
          <p:cNvPr id="16" name="TextBox 15"/>
          <p:cNvSpPr txBox="1"/>
          <p:nvPr/>
        </p:nvSpPr>
        <p:spPr>
          <a:xfrm>
            <a:off x="6400800" y="2103120"/>
            <a:ext cx="2651760" cy="274320"/>
          </a:xfrm>
          <a:prstGeom prst="rect">
            <a:avLst/>
          </a:prstGeom>
          <a:noFill/>
        </p:spPr>
        <p:txBody>
          <a:bodyPr wrap="square">
            <a:spAutoFit/>
          </a:bodyPr>
          <a:lstStyle/>
          <a:p>
            <a:pPr algn="l">
              <a:defRPr sz="1000" b="0" i="0">
                <a:solidFill>
                  <a:srgbClr val="312D2A"/>
                </a:solidFill>
                <a:latin typeface="Oracle Sans"/>
              </a:defRPr>
            </a:pPr>
            <a:r>
              <a:t>• TDE encryption at rest with OCI Vault (FIPS 140-2 L3)</a:t>
            </a:r>
          </a:p>
        </p:txBody>
      </p:sp>
      <p:sp>
        <p:nvSpPr>
          <p:cNvPr id="17" name="TextBox 16"/>
          <p:cNvSpPr txBox="1"/>
          <p:nvPr/>
        </p:nvSpPr>
        <p:spPr>
          <a:xfrm>
            <a:off x="6400800" y="2377440"/>
            <a:ext cx="2651760" cy="274320"/>
          </a:xfrm>
          <a:prstGeom prst="rect">
            <a:avLst/>
          </a:prstGeom>
          <a:noFill/>
        </p:spPr>
        <p:txBody>
          <a:bodyPr wrap="square">
            <a:spAutoFit/>
          </a:bodyPr>
          <a:lstStyle/>
          <a:p>
            <a:pPr algn="l">
              <a:defRPr sz="1000" b="0" i="0">
                <a:solidFill>
                  <a:srgbClr val="312D2A"/>
                </a:solidFill>
                <a:latin typeface="Oracle Sans"/>
              </a:defRPr>
            </a:pPr>
            <a:r>
              <a:t>• Encryption in transit (TLS 1.2+ / native Oracle Net encryption)</a:t>
            </a:r>
          </a:p>
        </p:txBody>
      </p:sp>
      <p:sp>
        <p:nvSpPr>
          <p:cNvPr id="18" name="TextBox 17"/>
          <p:cNvSpPr txBox="1"/>
          <p:nvPr/>
        </p:nvSpPr>
        <p:spPr>
          <a:xfrm>
            <a:off x="6400800" y="2651760"/>
            <a:ext cx="2651760" cy="274320"/>
          </a:xfrm>
          <a:prstGeom prst="rect">
            <a:avLst/>
          </a:prstGeom>
          <a:noFill/>
        </p:spPr>
        <p:txBody>
          <a:bodyPr wrap="square">
            <a:spAutoFit/>
          </a:bodyPr>
          <a:lstStyle/>
          <a:p>
            <a:pPr algn="l">
              <a:defRPr sz="1000" b="0" i="0">
                <a:solidFill>
                  <a:srgbClr val="312D2A"/>
                </a:solidFill>
                <a:latin typeface="Oracle Sans"/>
              </a:defRPr>
            </a:pPr>
            <a:r>
              <a:t>• Data Guard redo encryption</a:t>
            </a:r>
          </a:p>
        </p:txBody>
      </p:sp>
      <p:sp>
        <p:nvSpPr>
          <p:cNvPr id="19" name="TextBox 18"/>
          <p:cNvSpPr txBox="1"/>
          <p:nvPr/>
        </p:nvSpPr>
        <p:spPr>
          <a:xfrm>
            <a:off x="9235440" y="1737360"/>
            <a:ext cx="2743200" cy="320040"/>
          </a:xfrm>
          <a:prstGeom prst="rect">
            <a:avLst/>
          </a:prstGeom>
          <a:noFill/>
        </p:spPr>
        <p:txBody>
          <a:bodyPr wrap="square">
            <a:spAutoFit/>
          </a:bodyPr>
          <a:lstStyle/>
          <a:p>
            <a:pPr algn="l">
              <a:defRPr sz="1200" b="1" i="0">
                <a:solidFill>
                  <a:srgbClr val="2C5967"/>
                </a:solidFill>
                <a:latin typeface="Oracle Sans"/>
              </a:defRPr>
            </a:pPr>
            <a:r>
              <a:t>Monitoring</a:t>
            </a:r>
          </a:p>
        </p:txBody>
      </p:sp>
      <p:sp>
        <p:nvSpPr>
          <p:cNvPr id="20" name="TextBox 19"/>
          <p:cNvSpPr txBox="1"/>
          <p:nvPr/>
        </p:nvSpPr>
        <p:spPr>
          <a:xfrm>
            <a:off x="9326880" y="2103120"/>
            <a:ext cx="2651760" cy="274320"/>
          </a:xfrm>
          <a:prstGeom prst="rect">
            <a:avLst/>
          </a:prstGeom>
          <a:noFill/>
        </p:spPr>
        <p:txBody>
          <a:bodyPr wrap="square">
            <a:spAutoFit/>
          </a:bodyPr>
          <a:lstStyle/>
          <a:p>
            <a:pPr algn="l">
              <a:defRPr sz="1000" b="0" i="0">
                <a:solidFill>
                  <a:srgbClr val="312D2A"/>
                </a:solidFill>
                <a:latin typeface="Oracle Sans"/>
              </a:defRPr>
            </a:pPr>
            <a:r>
              <a:t>• OCI Audit for all API calls (SOX)</a:t>
            </a:r>
          </a:p>
        </p:txBody>
      </p:sp>
      <p:sp>
        <p:nvSpPr>
          <p:cNvPr id="21" name="TextBox 20"/>
          <p:cNvSpPr txBox="1"/>
          <p:nvPr/>
        </p:nvSpPr>
        <p:spPr>
          <a:xfrm>
            <a:off x="9326880" y="2377440"/>
            <a:ext cx="2651760" cy="274320"/>
          </a:xfrm>
          <a:prstGeom prst="rect">
            <a:avLst/>
          </a:prstGeom>
          <a:noFill/>
        </p:spPr>
        <p:txBody>
          <a:bodyPr wrap="square">
            <a:spAutoFit/>
          </a:bodyPr>
          <a:lstStyle/>
          <a:p>
            <a:pPr algn="l">
              <a:defRPr sz="1000" b="0" i="0">
                <a:solidFill>
                  <a:srgbClr val="312D2A"/>
                </a:solidFill>
                <a:latin typeface="Oracle Sans"/>
              </a:defRPr>
            </a:pPr>
            <a:r>
              <a:t>• OCI Logging for network flows</a:t>
            </a:r>
          </a:p>
        </p:txBody>
      </p:sp>
      <p:sp>
        <p:nvSpPr>
          <p:cNvPr id="22" name="TextBox 21"/>
          <p:cNvSpPr txBox="1"/>
          <p:nvPr/>
        </p:nvSpPr>
        <p:spPr>
          <a:xfrm>
            <a:off x="9326880" y="2651760"/>
            <a:ext cx="2651760" cy="274320"/>
          </a:xfrm>
          <a:prstGeom prst="rect">
            <a:avLst/>
          </a:prstGeom>
          <a:noFill/>
        </p:spPr>
        <p:txBody>
          <a:bodyPr wrap="square">
            <a:spAutoFit/>
          </a:bodyPr>
          <a:lstStyle/>
          <a:p>
            <a:pPr algn="l">
              <a:defRPr sz="1000" b="0" i="0">
                <a:solidFill>
                  <a:srgbClr val="312D2A"/>
                </a:solidFill>
                <a:latin typeface="Oracle Sans"/>
              </a:defRPr>
            </a:pPr>
            <a:r>
              <a:t>• Database Audit with Unified Auditing</a:t>
            </a:r>
          </a:p>
        </p:txBody>
      </p:sp>
      <p:sp>
        <p:nvSpPr>
          <p:cNvPr id="23" name="TextBox 22"/>
          <p:cNvSpPr txBox="1"/>
          <p:nvPr/>
        </p:nvSpPr>
        <p:spPr>
          <a:xfrm>
            <a:off x="9326880" y="2926080"/>
            <a:ext cx="2651760" cy="274320"/>
          </a:xfrm>
          <a:prstGeom prst="rect">
            <a:avLst/>
          </a:prstGeom>
          <a:noFill/>
        </p:spPr>
        <p:txBody>
          <a:bodyPr wrap="square">
            <a:spAutoFit/>
          </a:bodyPr>
          <a:lstStyle/>
          <a:p>
            <a:pPr algn="l">
              <a:defRPr sz="1000" b="0" i="0">
                <a:solidFill>
                  <a:srgbClr val="312D2A"/>
                </a:solidFill>
                <a:latin typeface="Oracle Sans"/>
              </a:defRPr>
            </a:pPr>
            <a:r>
              <a:t>• OCI Events + Notifications for security alerts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Environment Catalogue</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10972800" cy="1463040"/>
        </p:xfrm>
        <a:graphic>
          <a:graphicData uri="http://schemas.openxmlformats.org/drawingml/2006/table">
            <a:tbl>
              <a:tblPr firstRow="1" bandRow="1">
                <a:tableStyleId>{5C22544A-7EE6-4342-B048-85BDC9FD1C3A}</a:tableStyleId>
              </a:tblPr>
              <a:tblGrid>
                <a:gridCol w="2194560"/>
                <a:gridCol w="2194560"/>
                <a:gridCol w="2194560"/>
                <a:gridCol w="2194560"/>
                <a:gridCol w="2194560"/>
              </a:tblGrid>
              <a:tr h="365760">
                <a:tc>
                  <a:txBody>
                    <a:bodyPr/>
                    <a:lstStyle/>
                    <a:p/>
                  </a:txBody>
                  <a:tcPr/>
                </a:tc>
                <a:tc>
                  <a:txBody>
                    <a:bodyPr/>
                    <a:lstStyle/>
                    <a:p/>
                  </a:txBody>
                  <a:tcPr/>
                </a:tc>
                <a:tc>
                  <a:txBody>
                    <a:bodyPr/>
                    <a:lstStyle/>
                    <a:p/>
                  </a:txBody>
                  <a:tcPr/>
                </a:tc>
                <a:tc>
                  <a:txBody>
                    <a:bodyPr/>
                    <a:lstStyle/>
                    <a:p/>
                  </a:txBody>
                  <a:tcPr/>
                </a:tc>
                <a:tc>
                  <a:txBody>
                    <a:bodyPr/>
                    <a:lstStyle/>
                    <a:p/>
                  </a:txBody>
                  <a:tcPr/>
                </a:tc>
              </a:tr>
              <a:tr h="365760">
                <a:tc>
                  <a:txBody>
                    <a:bodyPr/>
                    <a:lstStyle/>
                    <a:p/>
                  </a:txBody>
                  <a:tcPr/>
                </a:tc>
                <a:tc>
                  <a:txBody>
                    <a:bodyPr/>
                    <a:lstStyle/>
                    <a:p/>
                  </a:txBody>
                  <a:tcPr/>
                </a:tc>
                <a:tc>
                  <a:txBody>
                    <a:bodyPr/>
                    <a:lstStyle/>
                    <a:p/>
                  </a:txBody>
                  <a:tcPr/>
                </a:tc>
                <a:tc>
                  <a:txBody>
                    <a:bodyPr/>
                    <a:lstStyle/>
                    <a:p/>
                  </a:txBody>
                  <a:tcPr/>
                </a:tc>
                <a:tc>
                  <a:txBody>
                    <a:bodyPr/>
                    <a:lstStyle/>
                    <a:p/>
                  </a:txBody>
                  <a:tcPr/>
                </a:tc>
              </a:tr>
              <a:tr h="365760">
                <a:tc>
                  <a:txBody>
                    <a:bodyPr/>
                    <a:lstStyle/>
                    <a:p/>
                  </a:txBody>
                  <a:tcPr/>
                </a:tc>
                <a:tc>
                  <a:txBody>
                    <a:bodyPr/>
                    <a:lstStyle/>
                    <a:p/>
                  </a:txBody>
                  <a:tcPr/>
                </a:tc>
                <a:tc>
                  <a:txBody>
                    <a:bodyPr/>
                    <a:lstStyle/>
                    <a:p/>
                  </a:txBody>
                  <a:tcPr/>
                </a:tc>
                <a:tc>
                  <a:txBody>
                    <a:bodyPr/>
                    <a:lstStyle/>
                    <a:p/>
                  </a:txBody>
                  <a:tcPr/>
                </a:tc>
                <a:tc>
                  <a:txBody>
                    <a:bodyPr/>
                    <a:lstStyle/>
                    <a:p/>
                  </a:txBody>
                  <a:tcPr/>
                </a:tc>
              </a:tr>
              <a:tr h="365760">
                <a:tc>
                  <a:txBody>
                    <a:bodyPr/>
                    <a:lstStyle/>
                    <a:p/>
                  </a:txBody>
                  <a:tcPr/>
                </a:tc>
                <a:tc>
                  <a:txBody>
                    <a:bodyPr/>
                    <a:lstStyle/>
                    <a:p/>
                  </a:txBody>
                  <a:tcPr/>
                </a:tc>
                <a:tc>
                  <a:txBody>
                    <a:bodyPr/>
                    <a:lstStyle/>
                    <a:p/>
                  </a:txBody>
                  <a:tcPr/>
                </a:tc>
                <a:tc>
                  <a:txBody>
                    <a:bodyPr/>
                    <a:lstStyle/>
                    <a:p/>
                  </a:txBody>
                  <a:tcPr/>
                </a:tc>
                <a:tc>
                  <a:txBody>
                    <a:bodyPr/>
                    <a:lstStyle/>
                    <a:p/>
                  </a:txBody>
                  <a:tcPr/>
                </a:tc>
              </a:tr>
            </a:tbl>
          </a:graphicData>
        </a:graphic>
      </p:graphicFrame>
      <p:graphicFrame>
        <p:nvGraphicFramePr>
          <p:cNvPr id="5" name="Table 4"/>
          <p:cNvGraphicFramePr>
            <a:graphicFrameLocks noGrp="1"/>
          </p:cNvGraphicFramePr>
          <p:nvPr/>
        </p:nvGraphicFramePr>
        <p:xfrm>
          <a:off x="457200" y="1097280"/>
          <a:ext cx="10972800" cy="1463040"/>
        </p:xfrm>
        <a:graphic>
          <a:graphicData uri="http://schemas.openxmlformats.org/drawingml/2006/table">
            <a:tbl>
              <a:tblPr firstRow="1" bandRow="1">
                <a:tableStyleId>{5C22544A-7EE6-4342-B048-85BDC9FD1C3A}</a:tableStyleId>
              </a:tblPr>
              <a:tblGrid>
                <a:gridCol w="2286000"/>
                <a:gridCol w="4572000"/>
                <a:gridCol w="2286000"/>
                <a:gridCol w="1828800"/>
              </a:tblGrid>
              <a:tr h="365760">
                <a:tc>
                  <a:txBody>
                    <a:bodyPr/>
                    <a:lstStyle/>
                    <a:p>
                      <a:pPr algn="ctr">
                        <a:defRPr sz="1100" b="1">
                          <a:solidFill>
                            <a:srgbClr val="FFFFFF"/>
                          </a:solidFill>
                          <a:latin typeface="Oracle Sans"/>
                        </a:defRPr>
                      </a:pPr>
                      <a:r>
                        <a:t>Environment</a:t>
                      </a:r>
                    </a:p>
                  </a:txBody>
                  <a:tcPr anchor="ctr">
                    <a:solidFill>
                      <a:srgbClr val="2C5967"/>
                    </a:solidFill>
                  </a:tcPr>
                </a:tc>
                <a:tc>
                  <a:txBody>
                    <a:bodyPr/>
                    <a:lstStyle/>
                    <a:p>
                      <a:pPr algn="ctr">
                        <a:defRPr sz="1100" b="1">
                          <a:solidFill>
                            <a:srgbClr val="FFFFFF"/>
                          </a:solidFill>
                          <a:latin typeface="Oracle Sans"/>
                        </a:defRPr>
                      </a:pPr>
                      <a:r>
                        <a:t>Sizing</a:t>
                      </a:r>
                    </a:p>
                  </a:txBody>
                  <a:tcPr anchor="ctr">
                    <a:solidFill>
                      <a:srgbClr val="2C5967"/>
                    </a:solidFill>
                  </a:tcPr>
                </a:tc>
                <a:tc>
                  <a:txBody>
                    <a:bodyPr/>
                    <a:lstStyle/>
                    <a:p>
                      <a:pPr algn="ctr">
                        <a:defRPr sz="1100" b="1">
                          <a:solidFill>
                            <a:srgbClr val="FFFFFF"/>
                          </a:solidFill>
                          <a:latin typeface="Oracle Sans"/>
                        </a:defRPr>
                      </a:pPr>
                      <a:r>
                        <a:t>Isolation</a:t>
                      </a:r>
                    </a:p>
                  </a:txBody>
                  <a:tcPr anchor="ctr">
                    <a:solidFill>
                      <a:srgbClr val="2C5967"/>
                    </a:solidFill>
                  </a:tcPr>
                </a:tc>
                <a:tc>
                  <a:txBody>
                    <a:bodyPr/>
                    <a:lstStyle/>
                    <a:p>
                      <a:pPr algn="ctr">
                        <a:defRPr sz="1100" b="1">
                          <a:solidFill>
                            <a:srgbClr val="FFFFFF"/>
                          </a:solidFill>
                          <a:latin typeface="Oracle Sans"/>
                        </a:defRPr>
                      </a:pPr>
                      <a:r>
                        <a:t>Cost %</a:t>
                      </a:r>
                    </a:p>
                  </a:txBody>
                  <a:tcPr anchor="ctr">
                    <a:solidFill>
                      <a:srgbClr val="2C5967"/>
                    </a:solidFill>
                  </a:tcPr>
                </a:tc>
              </a:tr>
              <a:tr h="365760">
                <a:tc>
                  <a:txBody>
                    <a:bodyPr/>
                    <a:lstStyle/>
                    <a:p>
                      <a:pPr algn="l">
                        <a:defRPr sz="1000" b="1">
                          <a:solidFill>
                            <a:srgbClr val="312D2A"/>
                          </a:solidFill>
                          <a:latin typeface="Oracle Sans"/>
                        </a:defRPr>
                      </a:pPr>
                      <a:r>
                        <a:t>Production (Queretaro)</a:t>
                      </a:r>
                    </a:p>
                  </a:txBody>
                  <a:tcPr anchor="ctr"/>
                </a:tc>
                <a:tc>
                  <a:txBody>
                    <a:bodyPr/>
                    <a:lstStyle/>
                    <a:p>
                      <a:pPr algn="l">
                        <a:defRPr sz="1000" b="0">
                          <a:solidFill>
                            <a:srgbClr val="312D2A"/>
                          </a:solidFill>
                          <a:latin typeface="Oracle Sans"/>
                        </a:defRPr>
                      </a:pPr>
                      <a:r>
                        <a:t>ExaCS X11M Quarter Rack — 3 databases (EBS, SAP, DW)</a:t>
                      </a:r>
                    </a:p>
                  </a:txBody>
                  <a:tcPr anchor="ctr"/>
                </a:tc>
                <a:tc>
                  <a:txBody>
                    <a:bodyPr/>
                    <a:lstStyle/>
                    <a:p>
                      <a:pPr algn="ctr">
                        <a:defRPr sz="1000" b="0">
                          <a:solidFill>
                            <a:srgbClr val="312D2A"/>
                          </a:solidFill>
                          <a:latin typeface="Oracle Sans"/>
                        </a:defRPr>
                      </a:pPr>
                      <a:r>
                        <a:t>Dedicated Exadata infrastructure</a:t>
                      </a:r>
                    </a:p>
                  </a:txBody>
                  <a:tcPr anchor="ctr"/>
                </a:tc>
                <a:tc>
                  <a:txBody>
                    <a:bodyPr/>
                    <a:lstStyle/>
                    <a:p>
                      <a:pPr algn="ctr">
                        <a:defRPr sz="1000" b="0">
                          <a:solidFill>
                            <a:srgbClr val="312D2A"/>
                          </a:solidFill>
                          <a:latin typeface="Oracle Sans"/>
                        </a:defRPr>
                      </a:pPr>
                      <a:r>
                        <a:t>100%</a:t>
                      </a:r>
                    </a:p>
                  </a:txBody>
                  <a:tcPr anchor="ctr"/>
                </a:tc>
              </a:tr>
              <a:tr h="365760">
                <a:tc>
                  <a:txBody>
                    <a:bodyPr/>
                    <a:lstStyle/>
                    <a:p>
                      <a:pPr algn="l">
                        <a:defRPr sz="1000" b="1">
                          <a:solidFill>
                            <a:srgbClr val="312D2A"/>
                          </a:solidFill>
                          <a:latin typeface="Oracle Sans"/>
                        </a:defRPr>
                      </a:pPr>
                      <a:r>
                        <a:t>DR Standby (Sao Paulo)</a:t>
                      </a:r>
                    </a:p>
                  </a:txBody>
                  <a:tcPr anchor="ctr">
                    <a:solidFill>
                      <a:srgbClr val="F5F4F2"/>
                    </a:solidFill>
                  </a:tcPr>
                </a:tc>
                <a:tc>
                  <a:txBody>
                    <a:bodyPr/>
                    <a:lstStyle/>
                    <a:p>
                      <a:pPr algn="l">
                        <a:defRPr sz="1000" b="0">
                          <a:solidFill>
                            <a:srgbClr val="312D2A"/>
                          </a:solidFill>
                          <a:latin typeface="Oracle Sans"/>
                        </a:defRPr>
                      </a:pPr>
                      <a:r>
                        <a:t>ExaCS X11M Quarter Rack — 2 databases (EBS, SAP standby)</a:t>
                      </a:r>
                    </a:p>
                  </a:txBody>
                  <a:tcPr anchor="ctr">
                    <a:solidFill>
                      <a:srgbClr val="F5F4F2"/>
                    </a:solidFill>
                  </a:tcPr>
                </a:tc>
                <a:tc>
                  <a:txBody>
                    <a:bodyPr/>
                    <a:lstStyle/>
                    <a:p>
                      <a:pPr algn="ctr">
                        <a:defRPr sz="1000" b="0">
                          <a:solidFill>
                            <a:srgbClr val="312D2A"/>
                          </a:solidFill>
                          <a:latin typeface="Oracle Sans"/>
                        </a:defRPr>
                      </a:pPr>
                      <a:r>
                        <a:t>Dedicated Exadata infrastructure</a:t>
                      </a:r>
                    </a:p>
                  </a:txBody>
                  <a:tcPr anchor="ctr">
                    <a:solidFill>
                      <a:srgbClr val="F5F4F2"/>
                    </a:solidFill>
                  </a:tcPr>
                </a:tc>
                <a:tc>
                  <a:txBody>
                    <a:bodyPr/>
                    <a:lstStyle/>
                    <a:p>
                      <a:pPr algn="ctr">
                        <a:defRPr sz="1000" b="0">
                          <a:solidFill>
                            <a:srgbClr val="312D2A"/>
                          </a:solidFill>
                          <a:latin typeface="Oracle Sans"/>
                        </a:defRPr>
                      </a:pPr>
                      <a:r>
                        <a:t>70%</a:t>
                      </a:r>
                    </a:p>
                  </a:txBody>
                  <a:tcPr anchor="ctr">
                    <a:solidFill>
                      <a:srgbClr val="F5F4F2"/>
                    </a:solidFill>
                  </a:tcPr>
                </a:tc>
              </a:tr>
              <a:tr h="365760">
                <a:tc>
                  <a:txBody>
                    <a:bodyPr/>
                    <a:lstStyle/>
                    <a:p>
                      <a:pPr algn="l">
                        <a:defRPr sz="1000" b="1">
                          <a:solidFill>
                            <a:srgbClr val="312D2A"/>
                          </a:solidFill>
                          <a:latin typeface="Oracle Sans"/>
                        </a:defRPr>
                      </a:pPr>
                      <a:r>
                        <a:t>Pre-Production</a:t>
                      </a:r>
                    </a:p>
                  </a:txBody>
                  <a:tcPr anchor="ctr"/>
                </a:tc>
                <a:tc>
                  <a:txBody>
                    <a:bodyPr/>
                    <a:lstStyle/>
                    <a:p>
                      <a:pPr algn="l">
                        <a:defRPr sz="1000" b="0">
                          <a:solidFill>
                            <a:srgbClr val="312D2A"/>
                          </a:solidFill>
                          <a:latin typeface="Oracle Sans"/>
                        </a:defRPr>
                      </a:pPr>
                      <a:r>
                        <a:t>DBCS VM — reduced sizing for testing</a:t>
                      </a:r>
                    </a:p>
                  </a:txBody>
                  <a:tcPr anchor="ctr"/>
                </a:tc>
                <a:tc>
                  <a:txBody>
                    <a:bodyPr/>
                    <a:lstStyle/>
                    <a:p>
                      <a:pPr algn="ctr">
                        <a:defRPr sz="1000" b="0">
                          <a:solidFill>
                            <a:srgbClr val="312D2A"/>
                          </a:solidFill>
                          <a:latin typeface="Oracle Sans"/>
                        </a:defRPr>
                      </a:pPr>
                      <a:r>
                        <a:t>Shared infrastructure, separate compartment</a:t>
                      </a:r>
                    </a:p>
                  </a:txBody>
                  <a:tcPr anchor="ctr"/>
                </a:tc>
                <a:tc>
                  <a:txBody>
                    <a:bodyPr/>
                    <a:lstStyle/>
                    <a:p>
                      <a:pPr algn="ctr">
                        <a:defRPr sz="1000" b="0">
                          <a:solidFill>
                            <a:srgbClr val="312D2A"/>
                          </a:solidFill>
                          <a:latin typeface="Oracle Sans"/>
                        </a:defRPr>
                      </a:pPr>
                      <a:r>
                        <a:t>15%</a:t>
                      </a:r>
                    </a:p>
                  </a:txBody>
                  <a:tcPr anchor="ctr"/>
                </a:tc>
              </a:tr>
            </a:tbl>
          </a:graphicData>
        </a:graphic>
      </p:graphicFrame>
      <p:sp>
        <p:nvSpPr>
          <p:cNvPr id="6" name="TextBox 5"/>
          <p:cNvSpPr txBox="1"/>
          <p:nvPr/>
        </p:nvSpPr>
        <p:spPr>
          <a:xfrm>
            <a:off x="457200" y="2834640"/>
            <a:ext cx="10972800" cy="320040"/>
          </a:xfrm>
          <a:prstGeom prst="rect">
            <a:avLst/>
          </a:prstGeom>
          <a:noFill/>
        </p:spPr>
        <p:txBody>
          <a:bodyPr wrap="square">
            <a:spAutoFit/>
          </a:bodyPr>
          <a:lstStyle/>
          <a:p>
            <a:pPr algn="l">
              <a:defRPr sz="1200" b="1" i="0">
                <a:solidFill>
                  <a:srgbClr val="2C5967"/>
                </a:solidFill>
                <a:latin typeface="Oracle Sans"/>
              </a:defRPr>
            </a:pPr>
            <a:r>
              <a:t>Cost Optimization</a:t>
            </a:r>
          </a:p>
        </p:txBody>
      </p:sp>
      <p:sp>
        <p:nvSpPr>
          <p:cNvPr id="7" name="TextBox 6"/>
          <p:cNvSpPr txBox="1"/>
          <p:nvPr/>
        </p:nvSpPr>
        <p:spPr>
          <a:xfrm>
            <a:off x="548640" y="3154680"/>
            <a:ext cx="10515600" cy="320040"/>
          </a:xfrm>
          <a:prstGeom prst="rect">
            <a:avLst/>
          </a:prstGeom>
          <a:noFill/>
        </p:spPr>
        <p:txBody>
          <a:bodyPr wrap="square">
            <a:spAutoFit/>
          </a:bodyPr>
          <a:lstStyle/>
          <a:p>
            <a:pPr algn="l">
              <a:defRPr sz="1100" b="0" i="0">
                <a:solidFill>
                  <a:srgbClr val="312D2A"/>
                </a:solidFill>
                <a:latin typeface="Oracle Sans"/>
              </a:defRPr>
            </a:pPr>
            <a:r>
              <a:t>• DR standby runs at 70% — Active Data Guard requires matching shape</a:t>
            </a:r>
          </a:p>
        </p:txBody>
      </p:sp>
      <p:sp>
        <p:nvSpPr>
          <p:cNvPr id="8" name="TextBox 7"/>
          <p:cNvSpPr txBox="1"/>
          <p:nvPr/>
        </p:nvSpPr>
        <p:spPr>
          <a:xfrm>
            <a:off x="548640" y="3474720"/>
            <a:ext cx="10515600" cy="320040"/>
          </a:xfrm>
          <a:prstGeom prst="rect">
            <a:avLst/>
          </a:prstGeom>
          <a:noFill/>
        </p:spPr>
        <p:txBody>
          <a:bodyPr wrap="square">
            <a:spAutoFit/>
          </a:bodyPr>
          <a:lstStyle/>
          <a:p>
            <a:pPr algn="l">
              <a:defRPr sz="1100" b="0" i="0">
                <a:solidFill>
                  <a:srgbClr val="312D2A"/>
                </a:solidFill>
                <a:latin typeface="Oracle Sans"/>
              </a:defRPr>
            </a:pPr>
            <a:r>
              <a:t>• Pre-prod uses DBCS VMs, not ExaCS — sufficient for functional testing</a:t>
            </a:r>
          </a:p>
        </p:txBody>
      </p:sp>
      <p:sp>
        <p:nvSpPr>
          <p:cNvPr id="9" name="TextBox 8"/>
          <p:cNvSpPr txBox="1"/>
          <p:nvPr/>
        </p:nvSpPr>
        <p:spPr>
          <a:xfrm>
            <a:off x="548640" y="3794760"/>
            <a:ext cx="10515600" cy="320040"/>
          </a:xfrm>
          <a:prstGeom prst="rect">
            <a:avLst/>
          </a:prstGeom>
          <a:noFill/>
        </p:spPr>
        <p:txBody>
          <a:bodyPr wrap="square">
            <a:spAutoFit/>
          </a:bodyPr>
          <a:lstStyle/>
          <a:p>
            <a:pPr algn="l">
              <a:defRPr sz="1100" b="0" i="0">
                <a:solidFill>
                  <a:srgbClr val="312D2A"/>
                </a:solidFill>
                <a:latin typeface="Oracle Sans"/>
              </a:defRPr>
            </a:pPr>
            <a:r>
              <a:t>• Dev/Test environment excluded — customer uses on-prem for dev</a:t>
            </a:r>
          </a:p>
        </p:txBody>
      </p:sp>
    </p:spTree>
  </p:cSld>
  <p:clrMapOvr>
    <a:masterClrMapping/>
  </p:clrMapOvr>
</p:sld>
</file>

<file path=ppt/theme/theme1.xml><?xml version="1.0" encoding="utf-8"?>
<a:theme xmlns:a="http://schemas.openxmlformats.org/drawingml/2006/main" name="Oracle-FY26-7.6">
  <a:themeElements>
    <a:clrScheme name="Custom 43">
      <a:dk1>
        <a:srgbClr val="2A2F2F"/>
      </a:dk1>
      <a:lt1>
        <a:srgbClr val="FFFFFF"/>
      </a:lt1>
      <a:dk2>
        <a:srgbClr val="2A2F2F"/>
      </a:dk2>
      <a:lt2>
        <a:srgbClr val="FBF9F8"/>
      </a:lt2>
      <a:accent1>
        <a:srgbClr val="04536F"/>
      </a:accent1>
      <a:accent2>
        <a:srgbClr val="6C3F49"/>
      </a:accent2>
      <a:accent3>
        <a:srgbClr val="C74634"/>
      </a:accent3>
      <a:accent4>
        <a:srgbClr val="F0CC71"/>
      </a:accent4>
      <a:accent5>
        <a:srgbClr val="89B2B0"/>
      </a:accent5>
      <a:accent6>
        <a:srgbClr val="86B596"/>
      </a:accent6>
      <a:hlink>
        <a:srgbClr val="00688C"/>
      </a:hlink>
      <a:folHlink>
        <a:srgbClr val="F0CC71"/>
      </a:folHlink>
    </a:clrScheme>
    <a:fontScheme name="Oracle Pillars">
      <a:majorFont>
        <a:latin typeface="Georgia"/>
        <a:ea typeface=""/>
        <a:cs typeface=""/>
      </a:majorFont>
      <a:minorFont>
        <a:latin typeface="Oracle Sans Tab"/>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racle Red">
      <a:srgbClr val="C74634"/>
    </a:custClr>
    <a:custClr name="Brand Dark 170/Hyperlink Dark">
      <a:srgbClr val="F0CC72"/>
    </a:custClr>
    <a:custClr name="Beige 50">
      <a:srgbClr val="D8D0B5"/>
    </a:custClr>
    <a:custClr name="Pine 80">
      <a:srgbClr val="74A683"/>
    </a:custClr>
    <a:custClr name="Teal 90">
      <a:srgbClr val="628F8D"/>
    </a:custClr>
    <a:custClr name="Plum 90">
      <a:srgbClr val="957CA4"/>
    </a:custClr>
    <a:custClr name="Sky 80">
      <a:srgbClr val="5FA2BA"/>
    </a:custClr>
    <a:custClr name="Higlight Light">
      <a:srgbClr val="AE562C"/>
    </a:custClr>
    <a:custClr name="Rose 90">
      <a:srgbClr val="B47282"/>
    </a:custClr>
    <a:custClr name="Brand Yellow ">
      <a:srgbClr val="F1B13F"/>
    </a:custClr>
    <a:custClr name="Brand: Neutral 30">
      <a:srgbClr val="F1EFED"/>
    </a:custClr>
    <a:custClr name="Developer: Pebble 30">
      <a:srgbClr val="E7F0FD"/>
    </a:custClr>
    <a:custClr name="Database: Slate 50">
      <a:srgbClr val="C2D4D4"/>
    </a:custClr>
    <a:custClr name="Pine 90">
      <a:srgbClr val="5C926D"/>
    </a:custClr>
    <a:custClr name="Teal 110">
      <a:srgbClr val="467173"/>
    </a:custClr>
    <a:custClr name="Plum 110">
      <a:srgbClr val="796087"/>
    </a:custClr>
    <a:custClr name="Sky 100">
      <a:srgbClr val="227E9E"/>
    </a:custClr>
    <a:custClr name="Ocean 90">
      <a:srgbClr val="558EA4"/>
    </a:custClr>
    <a:custClr name="Rose 100">
      <a:srgbClr val="925865"/>
    </a:custClr>
    <a:custClr name="Sienna 50">
      <a:srgbClr val="ECCB98"/>
    </a:custClr>
    <a:custClr name="Neutral 70">
      <a:srgbClr val="AEA8A2"/>
    </a:custClr>
    <a:custClr name="Pebble 90">
      <a:srgbClr val="808792"/>
    </a:custClr>
    <a:custClr name="Database: Slate 100">
      <a:srgbClr val="697778"/>
    </a:custClr>
    <a:custClr name="Pine 100">
      <a:srgbClr val="4C825C"/>
    </a:custClr>
    <a:custClr name="Teal 130">
      <a:srgbClr val="375D61"/>
    </a:custClr>
    <a:custClr name="Plum 130">
      <a:srgbClr val="634E71"/>
    </a:custClr>
    <a:custClr name="Sky 120">
      <a:srgbClr val="00688C"/>
    </a:custClr>
    <a:custClr name="Ocean 110">
      <a:srgbClr val="3B7087"/>
    </a:custClr>
    <a:custClr name="Rose 130">
      <a:srgbClr val="7A4753"/>
    </a:custClr>
    <a:custClr name="Sienna 60">
      <a:srgbClr val="DEB068"/>
    </a:custClr>
    <a:custClr name="Brand: Neutral 140">
      <a:srgbClr val="514C47"/>
    </a:custClr>
    <a:custClr name="Pebble 130">
      <a:srgbClr val="53575F"/>
    </a:custClr>
    <a:custClr name="Slate 150">
      <a:srgbClr val="3C4545"/>
    </a:custClr>
    <a:custClr name="Pine 120">
      <a:srgbClr val="3F6B4B"/>
    </a:custClr>
    <a:custClr name="Teal 150">
      <a:srgbClr val="2B484B"/>
    </a:custClr>
    <a:custClr name="Plum 150">
      <a:srgbClr val="4D3C57"/>
    </a:custClr>
    <a:custClr name="Sky 140">
      <a:srgbClr val="04536F"/>
    </a:custClr>
    <a:custClr name="Ocean 120">
      <a:srgbClr val="36677D"/>
    </a:custClr>
    <a:custClr name="Rose 150">
      <a:srgbClr val="5F363F"/>
    </a:custClr>
    <a:custClr name="Sienna 80">
      <a:srgbClr val="C58C52"/>
    </a:custClr>
    <a:custClr name="Brand: Neutral 180">
      <a:srgbClr val="201E1C"/>
    </a:custClr>
    <a:custClr name="Pebble 170">
      <a:srgbClr val="2B2E32"/>
    </a:custClr>
    <a:custClr name="Slate 170">
      <a:srgbClr val="2A2F2F"/>
    </a:custClr>
    <a:custClr name="Pine 160">
      <a:srgbClr val="253D2C"/>
    </a:custClr>
    <a:custClr name="Teal 170">
      <a:srgbClr val="1E3133"/>
    </a:custClr>
    <a:custClr name="Plum 170">
      <a:srgbClr val="36293C"/>
    </a:custClr>
    <a:custClr name="Sky 160">
      <a:srgbClr val="063C4E"/>
    </a:custClr>
    <a:custClr name="Ocean 180">
      <a:srgbClr val="13212C"/>
    </a:custClr>
    <a:custClr name="Rose 180">
      <a:srgbClr val="2D191D"/>
    </a:custClr>
    <a:custClr name="SCM: Sienna 90">
      <a:srgbClr val="B67745"/>
    </a:custClr>
  </a:custClrLst>
  <a:extLst>
    <a:ext uri="{05A4C25C-085E-4340-85A3-A5531E510DB2}">
      <thm15:themeFamily xmlns:thm15="http://schemas.microsoft.com/office/thememl/2012/main" name="RW-Early-FY26-v7.6" id="{6AC47329-D335-F44D-A1CD-463179F52703}" vid="{160C2735-158C-9D44-8206-958BE744FDF2}"/>
    </a:ext>
  </a:extLst>
</a:theme>
</file>

<file path=ppt/theme/theme2.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Pillars">
      <a:majorFont>
        <a:latin typeface="Georgia"/>
        <a:ea typeface=""/>
        <a:cs typeface=""/>
      </a:majorFont>
      <a:minorFont>
        <a:latin typeface="Oracle Sans T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b6b08d2-6182-4197-8221-8710a9404ced"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cludeInSearch xmlns="f085ca05-1a56-417b-bcef-25b3bd9988f8">true</IncludeInSearch>
    <Migration_Comments0 xmlns="4e418aab-ccd2-4c36-bbc0-ca1bef344547" xsi:nil="true"/>
    <_ip_UnifiedCompliancePolicyUIAction xmlns="http://schemas.microsoft.com/sharepoint/v3" xsi:nil="true"/>
    <Description0 xmlns="4e418aab-ccd2-4c36-bbc0-ca1bef344547" xsi:nil="true"/>
    <Keywords0 xmlns="4e418aab-ccd2-4c36-bbc0-ca1bef344547" xsi:nil="true"/>
    <TaxCatchAll xmlns="758b9dc9-e6e0-4b4b-9e23-19b506217126" xsi:nil="true"/>
    <lcf76f155ced4ddcb4097134ff3c332f xmlns="4e418aab-ccd2-4c36-bbc0-ca1bef344547">
      <Terms xmlns="http://schemas.microsoft.com/office/infopath/2007/PartnerControls"/>
    </lcf76f155ced4ddcb4097134ff3c332f>
    <_ip_UnifiedCompliancePolicyPropertie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6E90DFFAAB2B648B85FF84AAAED4B38" ma:contentTypeVersion="19" ma:contentTypeDescription="Create a new document." ma:contentTypeScope="" ma:versionID="72aa99591ea20b4039e2ab9235b316dd">
  <xsd:schema xmlns:xsd="http://www.w3.org/2001/XMLSchema" xmlns:xs="http://www.w3.org/2001/XMLSchema" xmlns:p="http://schemas.microsoft.com/office/2006/metadata/properties" xmlns:ns1="http://schemas.microsoft.com/sharepoint/v3" xmlns:ns2="f085ca05-1a56-417b-bcef-25b3bd9988f8" xmlns:ns3="4e418aab-ccd2-4c36-bbc0-ca1bef344547" xmlns:ns4="758b9dc9-e6e0-4b4b-9e23-19b506217126" targetNamespace="http://schemas.microsoft.com/office/2006/metadata/properties" ma:root="true" ma:fieldsID="818942d1d93fb3216d6b444ecb0d1669" ns1:_="" ns2:_="" ns3:_="" ns4:_="">
    <xsd:import namespace="http://schemas.microsoft.com/sharepoint/v3"/>
    <xsd:import namespace="f085ca05-1a56-417b-bcef-25b3bd9988f8"/>
    <xsd:import namespace="4e418aab-ccd2-4c36-bbc0-ca1bef344547"/>
    <xsd:import namespace="758b9dc9-e6e0-4b4b-9e23-19b506217126"/>
    <xsd:element name="properties">
      <xsd:complexType>
        <xsd:sequence>
          <xsd:element name="documentManagement">
            <xsd:complexType>
              <xsd:all>
                <xsd:element ref="ns2:IncludeInSearch" minOccurs="0"/>
                <xsd:element ref="ns3:Keywords0" minOccurs="0"/>
                <xsd:element ref="ns3:Migration_Comments0"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MediaServiceOCR" minOccurs="0"/>
                <xsd:element ref="ns1:_ip_UnifiedCompliancePolicyProperties" minOccurs="0"/>
                <xsd:element ref="ns1:_ip_UnifiedCompliancePolicyUIAction" minOccurs="0"/>
                <xsd:element ref="ns3:Description0"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5ca05-1a56-417b-bcef-25b3bd9988f8" elementFormDefault="qualified">
    <xsd:import namespace="http://schemas.microsoft.com/office/2006/documentManagement/types"/>
    <xsd:import namespace="http://schemas.microsoft.com/office/infopath/2007/PartnerControls"/>
    <xsd:element name="IncludeInSearch" ma:index="8" nillable="true" ma:displayName="IncludeInMyOracleSearch" ma:default="1" ma:internalName="IncludeIn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418aab-ccd2-4c36-bbc0-ca1bef344547" elementFormDefault="qualified">
    <xsd:import namespace="http://schemas.microsoft.com/office/2006/documentManagement/types"/>
    <xsd:import namespace="http://schemas.microsoft.com/office/infopath/2007/PartnerControls"/>
    <xsd:element name="Keywords0" ma:index="9" nillable="true" ma:displayName="Keywords" ma:internalName="Keywords0">
      <xsd:simpleType>
        <xsd:restriction base="dms:Text"/>
      </xsd:simpleType>
    </xsd:element>
    <xsd:element name="Migration_Comments0" ma:index="10" nillable="true" ma:displayName="Migration_Comments" ma:internalName="Migration_Comments0">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b6b08d2-6182-4197-8221-8710a9404ce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Description0" ma:index="26" nillable="true" ma:displayName="Description" ma:internalName="Description0">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8b9dc9-e6e0-4b4b-9e23-19b50621712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2711a4e-9246-41dc-b527-dfc796ef7be9}" ma:internalName="TaxCatchAll" ma:showField="CatchAllData" ma:web="758b9dc9-e6e0-4b4b-9e23-19b506217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2D6BFB-02E6-4818-A851-F72BB89C38A5}">
  <ds:schemaRefs>
    <ds:schemaRef ds:uri="Microsoft.SharePoint.Taxonomy.ContentTypeSync"/>
  </ds:schemaRefs>
</ds:datastoreItem>
</file>

<file path=customXml/itemProps2.xml><?xml version="1.0" encoding="utf-8"?>
<ds:datastoreItem xmlns:ds="http://schemas.openxmlformats.org/officeDocument/2006/customXml" ds:itemID="{B4F0B5DD-4C09-4207-98F3-C03169882A8F}">
  <ds:schemaRefs>
    <ds:schemaRef ds:uri="http://schemas.microsoft.com/sharepoint/v3/contenttype/forms"/>
  </ds:schemaRefs>
</ds:datastoreItem>
</file>

<file path=customXml/itemProps3.xml><?xml version="1.0" encoding="utf-8"?>
<ds:datastoreItem xmlns:ds="http://schemas.openxmlformats.org/officeDocument/2006/customXml" ds:itemID="{8E61319A-9F0F-4319-9DFE-EF037A86754C}">
  <ds:schemaRefs>
    <ds:schemaRef ds:uri="http://schemas.microsoft.com/office/2006/metadata/properties"/>
    <ds:schemaRef ds:uri="http://schemas.microsoft.com/office/infopath/2007/PartnerControls"/>
    <ds:schemaRef ds:uri="f085ca05-1a56-417b-bcef-25b3bd9988f8"/>
    <ds:schemaRef ds:uri="4e418aab-ccd2-4c36-bbc0-ca1bef344547"/>
    <ds:schemaRef ds:uri="http://schemas.microsoft.com/sharepoint/v3"/>
    <ds:schemaRef ds:uri="758b9dc9-e6e0-4b4b-9e23-19b506217126"/>
  </ds:schemaRefs>
</ds:datastoreItem>
</file>

<file path=customXml/itemProps4.xml><?xml version="1.0" encoding="utf-8"?>
<ds:datastoreItem xmlns:ds="http://schemas.openxmlformats.org/officeDocument/2006/customXml" ds:itemID="{7988BDCC-4712-4D40-8A23-01B5AEC7D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85ca05-1a56-417b-bcef-25b3bd9988f8"/>
    <ds:schemaRef ds:uri="4e418aab-ccd2-4c36-bbc0-ca1bef344547"/>
    <ds:schemaRef ds:uri="758b9dc9-e6e0-4b4b-9e23-19b506217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76ce46-357f-46de-88d6-77b9bbb83c46}" enabled="1" method="Privileged" siteId="{4e2c6054-71cb-48f1-bd6c-3a9705aca71b}" contentBits="0" removed="0"/>
</clbl:labelList>
</file>

<file path=docProps/app.xml><?xml version="1.0" encoding="utf-8"?>
<Properties xmlns="http://schemas.openxmlformats.org/officeDocument/2006/extended-properties" xmlns:vt="http://schemas.openxmlformats.org/officeDocument/2006/docPropsVTypes">
  <Template>Oracle_PPT-template_FY26</Template>
  <TotalTime>0</TotalTime>
  <Words>9502</Words>
  <Application>Microsoft Office PowerPoint</Application>
  <PresentationFormat>Widescreen</PresentationFormat>
  <Paragraphs>1581</Paragraphs>
  <Slides>133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133</vt:i4>
      </vt:variant>
    </vt:vector>
  </HeadingPairs>
  <TitlesOfParts>
    <vt:vector size="144" baseType="lpstr">
      <vt:lpstr>-apple-system-font</vt:lpstr>
      <vt:lpstr>Arial</vt:lpstr>
      <vt:lpstr>Georgia</vt:lpstr>
      <vt:lpstr>Oracle Sans</vt:lpstr>
      <vt:lpstr>Oracle Sans Light</vt:lpstr>
      <vt:lpstr>Oracle Sans Tab</vt:lpstr>
      <vt:lpstr>Oracle Sans Tab Extra Bold</vt:lpstr>
      <vt:lpstr>Oracle Sans Tab Light</vt:lpstr>
      <vt:lpstr>Oracle Sans Tab Semi Bold</vt:lpstr>
      <vt:lpstr>System Font Regular</vt:lpstr>
      <vt:lpstr>Oracle-FY26-7.6</vt:lpstr>
      <vt:lpstr>What’s different? </vt:lpstr>
      <vt:lpstr>How to use this deck: Overall</vt:lpstr>
      <vt:lpstr>How to use this deck: Fonts and editing</vt:lpstr>
      <vt:lpstr>How to use this deck: Speaker slides</vt:lpstr>
      <vt:lpstr>Presentation strategy update</vt:lpstr>
      <vt:lpstr>Theme colors text usage</vt:lpstr>
      <vt:lpstr>Custom color text usage</vt:lpstr>
      <vt:lpstr>Custom colors for pillars</vt:lpstr>
      <vt:lpstr>Custom colors for pillars</vt:lpstr>
      <vt:lpstr>Accessibility</vt:lpstr>
      <vt:lpstr>Example: Showing how a general deck could look</vt:lpstr>
      <vt:lpstr>Example: Showing how an HCM deck could look</vt:lpstr>
      <vt:lpstr>Example: Showing how an OCW 2024 deck could look</vt:lpstr>
      <vt:lpstr>Example: Showing how a field events deck could look</vt:lpstr>
      <vt:lpstr>General do’s and don’t</vt:lpstr>
      <vt:lpstr>Master brand/ industries/ cross-pillar title dark</vt:lpstr>
      <vt:lpstr>Master brand/ industries/ cross-pillar title light</vt:lpstr>
      <vt:lpstr>Master brand/ industries/ cross-pillar title dark</vt:lpstr>
      <vt:lpstr>Master brand/ industries/ cross-pillar title light</vt:lpstr>
      <vt:lpstr>Master brand/ industries/ cross-pillar title dark </vt:lpstr>
      <vt:lpstr>Health title (up to two lines)</vt:lpstr>
      <vt:lpstr>Fusion Suite Title Oracle Sans Tab Bold</vt:lpstr>
      <vt:lpstr>SCM Title Oracle Sans Tab Bold</vt:lpstr>
      <vt:lpstr>ERP Title Oracle Sans Tab Bold</vt:lpstr>
      <vt:lpstr>HCM Title Oracle Sans Tab Bold</vt:lpstr>
      <vt:lpstr>CX Title Oracle Sans Tab Bold</vt:lpstr>
      <vt:lpstr>OCI Title Oracle Sans Tab Bold</vt:lpstr>
      <vt:lpstr>Developer Title Oracle Sans Tab Bold</vt:lpstr>
      <vt:lpstr>Forward-Looking statement and Safe harbor slide</vt:lpstr>
      <vt:lpstr>Required legal statements for Oracle Health</vt:lpstr>
      <vt:lpstr>Safe harbor statement</vt:lpstr>
      <vt:lpstr>Safe harbor statement</vt:lpstr>
      <vt:lpstr>Forward-Looking statements</vt:lpstr>
      <vt:lpstr>Forward-Looking statements</vt:lpstr>
      <vt:lpstr>Oracle Health  slides from legal</vt:lpstr>
      <vt:lpstr>Required legal statements for Oracle Health</vt:lpstr>
      <vt:lpstr>Safe Harbor</vt:lpstr>
      <vt:lpstr>Disclaimer Slide</vt:lpstr>
      <vt:lpstr>Disclaimer Slide (International version)</vt:lpstr>
      <vt:lpstr>Demonstration</vt:lpstr>
      <vt:lpstr>Speakers-virtual  </vt:lpstr>
      <vt:lpstr>Speakers-virtual profile </vt:lpstr>
      <vt:lpstr>Speakers-virtual </vt:lpstr>
      <vt:lpstr>3 Speakers-virtual </vt:lpstr>
      <vt:lpstr>4 Speakers-virtual </vt:lpstr>
      <vt:lpstr>6 Speakers-virtual </vt:lpstr>
      <vt:lpstr>10 Speakers-virtual </vt:lpstr>
      <vt:lpstr>One speaker on stage</vt:lpstr>
      <vt:lpstr>One speaker on stage</vt:lpstr>
      <vt:lpstr>One speaker on stage</vt:lpstr>
      <vt:lpstr>One speaker on stage</vt:lpstr>
      <vt:lpstr>Cross-pillar, industries, and general divider dark</vt:lpstr>
      <vt:lpstr>Cross-pillar, industries, and general divider dark</vt:lpstr>
      <vt:lpstr>General divider with image light</vt:lpstr>
      <vt:lpstr>General divider with image dark</vt:lpstr>
      <vt:lpstr>General divider title</vt:lpstr>
      <vt:lpstr>SCM section title</vt:lpstr>
      <vt:lpstr>ERP section title</vt:lpstr>
      <vt:lpstr>HCM section title</vt:lpstr>
      <vt:lpstr>Health section title</vt:lpstr>
      <vt:lpstr>OCI and database section title</vt:lpstr>
      <vt:lpstr>CX section title</vt:lpstr>
      <vt:lpstr>Developer section title</vt:lpstr>
      <vt:lpstr>Fusion Suite title Oracle Sans Tab Bold</vt:lpstr>
      <vt:lpstr>Agenda title</vt:lpstr>
      <vt:lpstr>Agenda title</vt:lpstr>
      <vt:lpstr>Agenda title</vt:lpstr>
      <vt:lpstr>Agenda title</vt:lpstr>
      <vt:lpstr>Agenda title</vt:lpstr>
      <vt:lpstr>Title on a dark title/subtitle slide</vt:lpstr>
      <vt:lpstr>Title on a dark title/subtitle one column slide</vt:lpstr>
      <vt:lpstr>Title on a dark two column</vt:lpstr>
      <vt:lpstr>Title on a dark three column</vt:lpstr>
      <vt:lpstr>Title on a dark with 1/3 photo</vt:lpstr>
      <vt:lpstr>Title, content and illustration</vt:lpstr>
      <vt:lpstr>Bold statement on light with a photo on the right</vt:lpstr>
      <vt:lpstr>Title on dark three icons slides</vt:lpstr>
      <vt:lpstr>Title on dark four icons slides</vt:lpstr>
      <vt:lpstr>Title on dark two images and content slide</vt:lpstr>
      <vt:lpstr>A short title goes here on dark</vt:lpstr>
      <vt:lpstr>Short title on dark</vt:lpstr>
      <vt:lpstr>Title on a split color page</vt:lpstr>
      <vt:lpstr>Title on a light title/subtitle slide</vt:lpstr>
      <vt:lpstr>Title on a light title/subtitle one column slide</vt:lpstr>
      <vt:lpstr>Title on a light two column</vt:lpstr>
      <vt:lpstr>Title on a light three column</vt:lpstr>
      <vt:lpstr>Title and subtitle on light</vt:lpstr>
      <vt:lpstr>Title and 1 column on light</vt:lpstr>
      <vt:lpstr>Title on a light with 1/3 photo</vt:lpstr>
      <vt:lpstr>Title, content and illustration</vt:lpstr>
      <vt:lpstr>Bold statement on light with a photo on the right</vt:lpstr>
      <vt:lpstr>Title on light three icons slides</vt:lpstr>
      <vt:lpstr>Title on light three icons slides</vt:lpstr>
      <vt:lpstr>Title on light two images and content slide</vt:lpstr>
      <vt:lpstr>A short title goes here on light</vt:lpstr>
      <vt:lpstr>A full sized image slide example</vt:lpstr>
      <vt:lpstr>Headline about the customer story that shows impact</vt:lpstr>
      <vt:lpstr>Headline about the customer story that shows impact</vt:lpstr>
      <vt:lpstr>Short title on light</vt:lpstr>
      <vt:lpstr>Title on a split color page</vt:lpstr>
      <vt:lpstr>Impact or bold statement on a dark background</vt:lpstr>
      <vt:lpstr>Impact or bold statement on a light background</vt:lpstr>
      <vt:lpstr>A Multi-statement slide example on dark </vt:lpstr>
      <vt:lpstr>A Multi-statement slide example on dark </vt:lpstr>
      <vt:lpstr>Headline copy on  32 point light slide</vt:lpstr>
      <vt:lpstr>Headline copy on  32 point dark slide</vt:lpstr>
      <vt:lpstr>Title on  dark split slide</vt:lpstr>
      <vt:lpstr>Title on  light split slide</vt:lpstr>
      <vt:lpstr>Timeline</vt:lpstr>
      <vt:lpstr>Date timeline</vt:lpstr>
      <vt:lpstr>Date timeline</vt:lpstr>
      <vt:lpstr>“A general customer quote slide.  Surrounded by quotation marks”</vt:lpstr>
      <vt:lpstr>“A general customer quote slide. Surrounded by quotation marks”</vt:lpstr>
      <vt:lpstr>“A general customer quote slide. Surrounded by quotation marks.”</vt:lpstr>
      <vt:lpstr>“A general customer quote slide. Surrounded by quotation marks.”</vt:lpstr>
      <vt:lpstr>Thank you</vt:lpstr>
      <vt:lpstr>Thank you</vt:lpstr>
      <vt:lpstr>Example on a dark table slide </vt:lpstr>
      <vt:lpstr>Title on a dark table slide </vt:lpstr>
      <vt:lpstr>Title for a from/to slide</vt:lpstr>
      <vt:lpstr>Screenshot on dark</vt:lpstr>
      <vt:lpstr>Grabbable device shells</vt:lpstr>
      <vt:lpstr>Example on a light table slide </vt:lpstr>
      <vt:lpstr>Title on a light table slide </vt:lpstr>
      <vt:lpstr>Title for a from/to slide</vt:lpstr>
      <vt:lpstr>Screenshot on light</vt:lpstr>
      <vt:lpstr>Grabbable device shells</vt:lpstr>
      <vt:lpstr>Single statistic title on dark</vt:lpstr>
      <vt:lpstr>Single statistic title on light</vt:lpstr>
      <vt:lpstr>Title</vt:lpstr>
      <vt:lpstr>Title for a chart </vt:lpstr>
      <vt:lpstr>An end slide on dark showing an Oracle logo</vt:lpstr>
      <vt:lpstr>An end slide on light showing an Oracle logo</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different? </dc:title>
  <dc:creator>Diego Cabrera</dc:creator>
  <cp:lastModifiedBy>Diego Cabrera</cp:lastModifiedBy>
  <cp:revision>1</cp:revision>
  <dcterms:created xsi:type="dcterms:W3CDTF">2026-03-17T20:45:29Z</dcterms:created>
  <dcterms:modified xsi:type="dcterms:W3CDTF">2026-03-17T20:46:03Z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2231507</vt:lpwstr>
  </property>
  <property fmtid="{D5CDD505-2E9C-101B-9397-08002B2CF9AE}" pid="3" name="NXPowerLiteSettings">
    <vt:lpwstr>C700052003A000</vt:lpwstr>
  </property>
  <property fmtid="{D5CDD505-2E9C-101B-9397-08002B2CF9AE}" pid="4" name="NXPowerLiteVersion">
    <vt:lpwstr>D8.0.11</vt:lpwstr>
  </property>
  <property fmtid="{D5CDD505-2E9C-101B-9397-08002B2CF9AE}" pid="5" name="MSIP_Label_3c76ce46-357f-46de-88d6-77b9bbb83c46_Enabled">
    <vt:lpwstr>true</vt:lpwstr>
  </property>
  <property fmtid="{D5CDD505-2E9C-101B-9397-08002B2CF9AE}" pid="6" name="MSIP_Label_3c76ce46-357f-46de-88d6-77b9bbb83c46_SetDate">
    <vt:lpwstr>2025-01-23T20:44:35Z</vt:lpwstr>
  </property>
  <property fmtid="{D5CDD505-2E9C-101B-9397-08002B2CF9AE}" pid="7" name="MSIP_Label_3c76ce46-357f-46de-88d6-77b9bbb83c46_Method">
    <vt:lpwstr>Privileged</vt:lpwstr>
  </property>
  <property fmtid="{D5CDD505-2E9C-101B-9397-08002B2CF9AE}" pid="8" name="MSIP_Label_3c76ce46-357f-46de-88d6-77b9bbb83c46_Name">
    <vt:lpwstr>Public</vt:lpwstr>
  </property>
  <property fmtid="{D5CDD505-2E9C-101B-9397-08002B2CF9AE}" pid="9" name="MSIP_Label_3c76ce46-357f-46de-88d6-77b9bbb83c46_SiteId">
    <vt:lpwstr>4e2c6054-71cb-48f1-bd6c-3a9705aca71b</vt:lpwstr>
  </property>
  <property fmtid="{D5CDD505-2E9C-101B-9397-08002B2CF9AE}" pid="10" name="MSIP_Label_3c76ce46-357f-46de-88d6-77b9bbb83c46_ActionId">
    <vt:lpwstr>f22884e0-546d-4aff-a9ba-accbb4729511</vt:lpwstr>
  </property>
  <property fmtid="{D5CDD505-2E9C-101B-9397-08002B2CF9AE}" pid="11" name="MSIP_Label_3c76ce46-357f-46de-88d6-77b9bbb83c46_ContentBits">
    <vt:lpwstr>0</vt:lpwstr>
  </property>
  <property fmtid="{D5CDD505-2E9C-101B-9397-08002B2CF9AE}" pid="12" name="MSIP_Label_3c76ce46-357f-46de-88d6-77b9bbb83c46_Tag">
    <vt:lpwstr>50, 0, 1, 1</vt:lpwstr>
  </property>
  <property fmtid="{D5CDD505-2E9C-101B-9397-08002B2CF9AE}" pid="13" name="ContentTypeId">
    <vt:lpwstr>0x01010046E90DFFAAB2B648B85FF84AAAED4B38</vt:lpwstr>
  </property>
  <property fmtid="{D5CDD505-2E9C-101B-9397-08002B2CF9AE}" pid="14" name="MediaServiceImageTags">
    <vt:lpwstr/>
  </property>
</Properties>
</file>