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Metadata/LabelInfo.xml" ContentType="application/vnd.ms-office.classificationlabel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authors.xml" ContentType="application/vnd.ms-powerpoint.author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31.svg" ContentType="image/svg+xml"/>
  <Override PartName="/ppt/media/image33.svg" ContentType="image/svg+xml"/>
  <Override PartName="/ppt/media/image35.svg" ContentType="image/svg+xml"/>
  <Override PartName="/ppt/media/image37.svg" ContentType="image/svg+xml"/>
  <Override PartName="/ppt/media/image39.svg" ContentType="image/svg+xml"/>
  <Override PartName="/ppt/media/image4.svg" ContentType="image/svg+xml"/>
  <Override PartName="/ppt/media/image41.svg" ContentType="image/svg+xml"/>
  <Override PartName="/ppt/media/image43.svg" ContentType="image/svg+xml"/>
  <Override PartName="/ppt/media/image46.svg" ContentType="image/svg+xml"/>
  <Override PartName="/ppt/media/image47.svg" ContentType="image/svg+xml"/>
  <Override PartName="/ppt/media/image7.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6"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41" r:id="rId5"/>
  </p:sldMasterIdLst>
  <p:notesMasterIdLst>
    <p:notesMasterId r:id="rId139"/>
  </p:notesMasterIdLst>
  <p:handoutMasterIdLst>
    <p:handoutMasterId r:id="rId140"/>
  </p:handoutMasterIdLst>
  <p:sldIdLst>
    <p:sldId id="256" r:id="rId15"/>
    <p:sldId id="257" r:id="rId16"/>
    <p:sldId id="258" r:id="rId17"/>
    <p:sldId id="259" r:id="rId18"/>
    <p:sldId id="260" r:id="rId19"/>
    <p:sldId id="261" r:id="rId20"/>
    <p:sldId id="262" r:id="rId21"/>
    <p:sldId id="263" r:id="rId22"/>
    <p:sldId id="264" r:id="rId23"/>
    <p:sldId id="265" r:id="rId24"/>
  </p:sldIdLst>
  <p:sldSz cx="12192000" cy="6858000"/>
  <p:notesSz cx="7315200" cy="12344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ext uri="{EFAFB233-063F-42B5-8137-9DF3F51BA10A}">
      <p15:sldGuideLst xmlns:p15="http://schemas.microsoft.com/office/powerpoint/2012/main">
        <p15:guide id="1" orient="horz" pos="1526"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888" userDrawn="1">
          <p15:clr>
            <a:srgbClr val="A4A3A4"/>
          </p15:clr>
        </p15:guide>
        <p15:guide id="2"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F247655-47CC-FB63-C5C7-523D008CD984}" name="Kristen Barcheski" initials="KB" userId="S::kristen.barcheski@oracle.com::59c6070f-981d-4064-b395-2d3768254975" providerId="AD"/>
  <p188:author id="{15BBF38A-F7BC-7B2E-0D61-21D1F83CE523}" name="Michelle Howell" initials="MH" userId="Michelle Howell"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4" clrIdx="0">
    <p:extLst>
      <p:ext uri="{19B8F6BF-5375-455C-9EA6-DF929625EA0E}">
        <p15:presenceInfo xmlns:p15="http://schemas.microsoft.com/office/powerpoint/2012/main" userId="Michelle How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562C"/>
    <a:srgbClr val="2A2F2F"/>
    <a:srgbClr val="ECECEC"/>
    <a:srgbClr val="FFFFFF"/>
    <a:srgbClr val="5F363F"/>
    <a:srgbClr val="E4E1DD"/>
    <a:srgbClr val="F1EFED"/>
    <a:srgbClr val="AEA8A2"/>
    <a:srgbClr val="99ADAE"/>
    <a:srgbClr val="464F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C96F65-F40E-D14C-BBD4-BECDBF8EC30E}" v="5" dt="2025-05-19T17:40:38.967"/>
  </p1510:revLst>
</p1510:revInfo>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04" autoAdjust="0"/>
    <p:restoredTop sz="96327" autoAdjust="0"/>
  </p:normalViewPr>
  <p:slideViewPr>
    <p:cSldViewPr showGuides="1">
      <p:cViewPr>
        <p:scale>
          <a:sx n="79" d="100"/>
          <a:sy n="79" d="100"/>
        </p:scale>
        <p:origin x="76" y="288"/>
      </p:cViewPr>
      <p:guideLst>
        <p:guide orient="horz" pos="1526"/>
        <p:guide pos="3840"/>
      </p:guideLst>
    </p:cSldViewPr>
  </p:slideViewPr>
  <p:outlineViewPr>
    <p:cViewPr>
      <p:scale>
        <a:sx n="33" d="100"/>
        <a:sy n="33" d="100"/>
      </p:scale>
      <p:origin x="0" y="-49712"/>
    </p:cViewPr>
  </p:outlineViewPr>
  <p:notesTextViewPr>
    <p:cViewPr>
      <p:scale>
        <a:sx n="1" d="1"/>
        <a:sy n="1" d="1"/>
      </p:scale>
      <p:origin x="0" y="0"/>
    </p:cViewPr>
  </p:notesTextViewPr>
  <p:sorterViewPr>
    <p:cViewPr>
      <p:scale>
        <a:sx n="83" d="100"/>
        <a:sy n="83" d="100"/>
      </p:scale>
      <p:origin x="0" y="0"/>
    </p:cViewPr>
  </p:sorterViewPr>
  <p:notesViewPr>
    <p:cSldViewPr showGuides="1">
      <p:cViewPr varScale="1">
        <p:scale>
          <a:sx n="90" d="100"/>
          <a:sy n="90" d="100"/>
        </p:scale>
        <p:origin x="4864" y="216"/>
      </p:cViewPr>
      <p:guideLst>
        <p:guide orient="horz" pos="3888"/>
        <p:guide pos="2304"/>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15" Type="http://schemas.openxmlformats.org/officeDocument/2006/relationships/slide" Target="slides/slide1.xml"/><Relationship Id="rId16" Type="http://schemas.openxmlformats.org/officeDocument/2006/relationships/slide" Target="slides/slide2.xml"/><Relationship Id="rId17" Type="http://schemas.openxmlformats.org/officeDocument/2006/relationships/slide" Target="slides/slide3.xml"/><Relationship Id="rId18" Type="http://schemas.openxmlformats.org/officeDocument/2006/relationships/slide" Target="slides/slide4.xml"/><Relationship Id="rId19" Type="http://schemas.openxmlformats.org/officeDocument/2006/relationships/slide" Target="slides/slide5.xml"/><Relationship Id="rId20" Type="http://schemas.openxmlformats.org/officeDocument/2006/relationships/slide" Target="slides/slide6.xml"/><Relationship Id="rId21" Type="http://schemas.openxmlformats.org/officeDocument/2006/relationships/slide" Target="slides/slide7.xml"/><Relationship Id="rId22" Type="http://schemas.openxmlformats.org/officeDocument/2006/relationships/slide" Target="slides/slide8.xml"/><Relationship Id="rId23" Type="http://schemas.openxmlformats.org/officeDocument/2006/relationships/slide" Target="slides/slide9.xml"/><Relationship Id="rId24" Type="http://schemas.openxmlformats.org/officeDocument/2006/relationships/slide" Target="slides/slide10.xml"/><Relationship Id="rId139" Type="http://schemas.openxmlformats.org/officeDocument/2006/relationships/notesMaster" Target="notesMasters/notesMaster1.xml"/><Relationship Id="rId140" Type="http://schemas.openxmlformats.org/officeDocument/2006/relationships/handoutMaster" Target="handoutMasters/handoutMaster1.xml"/><Relationship Id="rId141" Type="http://schemas.openxmlformats.org/officeDocument/2006/relationships/commentAuthors" Target="commentAuthors.xml"/><Relationship Id="rId142" Type="http://schemas.openxmlformats.org/officeDocument/2006/relationships/presProps" Target="presProps.xml"/><Relationship Id="rId143" Type="http://schemas.openxmlformats.org/officeDocument/2006/relationships/viewProps" Target="viewProps.xml"/><Relationship Id="rId144" Type="http://schemas.openxmlformats.org/officeDocument/2006/relationships/theme" Target="theme/theme1.xml"/><Relationship Id="rId145" Type="http://schemas.openxmlformats.org/officeDocument/2006/relationships/tableStyles" Target="tableStyles.xml"/><Relationship Id="rId146" Type="http://schemas.microsoft.com/office/2015/10/relationships/revisionInfo" Target="revisionInfo.xml"/><Relationship Id="rId14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54425A-3696-4DFB-B808-D2B88F3EB7C0}"/>
              </a:ext>
            </a:extLst>
          </p:cNvPr>
          <p:cNvSpPr>
            <a:spLocks noGrp="1"/>
          </p:cNvSpPr>
          <p:nvPr>
            <p:ph type="hdr" sz="quarter"/>
          </p:nvPr>
        </p:nvSpPr>
        <p:spPr>
          <a:xfrm>
            <a:off x="2" y="1"/>
            <a:ext cx="3169919" cy="619364"/>
          </a:xfrm>
          <a:prstGeom prst="rect">
            <a:avLst/>
          </a:prstGeom>
        </p:spPr>
        <p:txBody>
          <a:bodyPr vert="horz" lIns="112299" tIns="56150" rIns="112299" bIns="56150" rtlCol="0"/>
          <a:lstStyle>
            <a:lvl1pPr algn="l">
              <a:defRPr sz="1600"/>
            </a:lvl1pPr>
          </a:lstStyle>
          <a:p>
            <a:endParaRPr lang="en-US" dirty="0">
              <a:latin typeface="Oracle Sans Tab" panose="020B0503020204020204" pitchFamily="34" charset="0"/>
            </a:endParaRPr>
          </a:p>
        </p:txBody>
      </p:sp>
      <p:sp>
        <p:nvSpPr>
          <p:cNvPr id="4" name="Footer Placeholder 3">
            <a:extLst>
              <a:ext uri="{FF2B5EF4-FFF2-40B4-BE49-F238E27FC236}">
                <a16:creationId xmlns:a16="http://schemas.microsoft.com/office/drawing/2014/main" id="{53FA8CCD-D5C0-4680-BEFC-52889AACDB6E}"/>
              </a:ext>
            </a:extLst>
          </p:cNvPr>
          <p:cNvSpPr>
            <a:spLocks noGrp="1"/>
          </p:cNvSpPr>
          <p:nvPr>
            <p:ph type="ftr" sz="quarter" idx="2"/>
          </p:nvPr>
        </p:nvSpPr>
        <p:spPr>
          <a:xfrm>
            <a:off x="2" y="11725038"/>
            <a:ext cx="3169919" cy="619362"/>
          </a:xfrm>
          <a:prstGeom prst="rect">
            <a:avLst/>
          </a:prstGeom>
        </p:spPr>
        <p:txBody>
          <a:bodyPr vert="horz" lIns="112299" tIns="56150" rIns="112299" bIns="56150" rtlCol="0" anchor="b"/>
          <a:lstStyle>
            <a:lvl1pPr algn="l">
              <a:defRPr sz="1600"/>
            </a:lvl1pPr>
          </a:lstStyle>
          <a:p>
            <a:endParaRPr lang="en-US" dirty="0">
              <a:latin typeface="Oracle Sans Tab" panose="020B0503020204020204" pitchFamily="34" charset="0"/>
            </a:endParaRPr>
          </a:p>
        </p:txBody>
      </p:sp>
      <p:sp>
        <p:nvSpPr>
          <p:cNvPr id="5" name="Slide Number Placeholder 4">
            <a:extLst>
              <a:ext uri="{FF2B5EF4-FFF2-40B4-BE49-F238E27FC236}">
                <a16:creationId xmlns:a16="http://schemas.microsoft.com/office/drawing/2014/main" id="{3E50B35B-8976-44A2-B80D-FC8BD07A167F}"/>
              </a:ext>
            </a:extLst>
          </p:cNvPr>
          <p:cNvSpPr>
            <a:spLocks noGrp="1"/>
          </p:cNvSpPr>
          <p:nvPr>
            <p:ph type="sldNum" sz="quarter" idx="3"/>
          </p:nvPr>
        </p:nvSpPr>
        <p:spPr>
          <a:xfrm>
            <a:off x="4143589" y="11725038"/>
            <a:ext cx="3169919" cy="619362"/>
          </a:xfrm>
          <a:prstGeom prst="rect">
            <a:avLst/>
          </a:prstGeom>
        </p:spPr>
        <p:txBody>
          <a:bodyPr vert="horz" lIns="112299" tIns="56150" rIns="112299" bIns="56150" rtlCol="0" anchor="b"/>
          <a:lstStyle>
            <a:lvl1pPr algn="r">
              <a:defRPr sz="1600"/>
            </a:lvl1pPr>
          </a:lstStyle>
          <a:p>
            <a:fld id="{9D34DC6F-9D14-4548-8221-51EE6F5B6657}" type="slidenum">
              <a:rPr lang="en-US" smtClean="0">
                <a:latin typeface="Oracle Sans Tab" panose="020B0503020204020204" pitchFamily="34" charset="0"/>
              </a:rPr>
              <a:t>‹#›</a:t>
            </a:fld>
            <a:endParaRPr lang="en-US" dirty="0">
              <a:latin typeface="Oracle Sans Tab" panose="020B0503020204020204" pitchFamily="34" charset="0"/>
            </a:endParaRPr>
          </a:p>
        </p:txBody>
      </p:sp>
    </p:spTree>
    <p:extLst>
      <p:ext uri="{BB962C8B-B14F-4D97-AF65-F5344CB8AC3E}">
        <p14:creationId xmlns:p14="http://schemas.microsoft.com/office/powerpoint/2010/main" val="126012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169919" cy="619364"/>
          </a:xfrm>
          <a:prstGeom prst="rect">
            <a:avLst/>
          </a:prstGeom>
        </p:spPr>
        <p:txBody>
          <a:bodyPr vert="horz" lIns="112299" tIns="56150" rIns="112299" bIns="56150" rtlCol="0"/>
          <a:lstStyle>
            <a:lvl1pPr algn="l">
              <a:defRPr sz="1600">
                <a:latin typeface="+mn-lt"/>
              </a:defRPr>
            </a:lvl1pPr>
          </a:lstStyle>
          <a:p>
            <a:endParaRPr lang="en-US" dirty="0"/>
          </a:p>
        </p:txBody>
      </p:sp>
      <p:sp>
        <p:nvSpPr>
          <p:cNvPr id="3" name="Date Placeholder 2"/>
          <p:cNvSpPr>
            <a:spLocks noGrp="1"/>
          </p:cNvSpPr>
          <p:nvPr>
            <p:ph type="dt" idx="1"/>
          </p:nvPr>
        </p:nvSpPr>
        <p:spPr>
          <a:xfrm>
            <a:off x="4143589" y="1"/>
            <a:ext cx="3169919" cy="619364"/>
          </a:xfrm>
          <a:prstGeom prst="rect">
            <a:avLst/>
          </a:prstGeom>
        </p:spPr>
        <p:txBody>
          <a:bodyPr vert="horz" lIns="112299" tIns="56150" rIns="112299" bIns="56150" rtlCol="0"/>
          <a:lstStyle>
            <a:lvl1pPr algn="r">
              <a:defRPr sz="1600">
                <a:latin typeface="+mn-lt"/>
              </a:defRPr>
            </a:lvl1pPr>
          </a:lstStyle>
          <a:p>
            <a:fld id="{4F9C25BA-F9B0-4418-8CA0-3A9DF1256BA5}" type="datetimeFigureOut">
              <a:rPr lang="en-US" smtClean="0"/>
              <a:pPr/>
              <a:t>3/17/2026</a:t>
            </a:fld>
            <a:endParaRPr lang="en-US" dirty="0"/>
          </a:p>
        </p:txBody>
      </p:sp>
      <p:sp>
        <p:nvSpPr>
          <p:cNvPr id="4" name="Slide Image Placeholder 3"/>
          <p:cNvSpPr>
            <a:spLocks noGrp="1" noRot="1" noChangeAspect="1"/>
          </p:cNvSpPr>
          <p:nvPr>
            <p:ph type="sldImg" idx="2"/>
          </p:nvPr>
        </p:nvSpPr>
        <p:spPr>
          <a:xfrm>
            <a:off x="-44450" y="1543050"/>
            <a:ext cx="7404100" cy="4165600"/>
          </a:xfrm>
          <a:prstGeom prst="rect">
            <a:avLst/>
          </a:prstGeom>
          <a:noFill/>
          <a:ln w="12700">
            <a:solidFill>
              <a:prstClr val="black"/>
            </a:solidFill>
          </a:ln>
        </p:spPr>
        <p:txBody>
          <a:bodyPr vert="horz" lIns="112299" tIns="56150" rIns="112299" bIns="56150" rtlCol="0" anchor="ctr"/>
          <a:lstStyle/>
          <a:p>
            <a:endParaRPr lang="en-US" dirty="0"/>
          </a:p>
        </p:txBody>
      </p:sp>
      <p:sp>
        <p:nvSpPr>
          <p:cNvPr id="5" name="Notes Placeholder 4"/>
          <p:cNvSpPr>
            <a:spLocks noGrp="1"/>
          </p:cNvSpPr>
          <p:nvPr>
            <p:ph type="body" sz="quarter" idx="3"/>
          </p:nvPr>
        </p:nvSpPr>
        <p:spPr>
          <a:xfrm>
            <a:off x="731520" y="5940742"/>
            <a:ext cx="5852160" cy="4860608"/>
          </a:xfrm>
          <a:prstGeom prst="rect">
            <a:avLst/>
          </a:prstGeom>
          <a:noFill/>
        </p:spPr>
        <p:txBody>
          <a:bodyPr vert="horz" lIns="0" tIns="0" rIns="0" bIns="0" rtlCol="0">
            <a:noAutofit/>
          </a:bodyPr>
          <a:lstStyle/>
          <a:p>
            <a:pPr marR="0" lvl="0" indent="0" fontAlgn="auto">
              <a:lnSpc>
                <a:spcPct val="95000"/>
              </a:lnSpc>
              <a:spcBef>
                <a:spcPts val="736"/>
              </a:spcBef>
              <a:spcAft>
                <a:spcPts val="0"/>
              </a:spcAft>
              <a:buClrTx/>
              <a:buSzTx/>
              <a:buFont typeface="System Font Regular"/>
              <a:buNone/>
              <a:tabLst/>
            </a:pPr>
            <a:r>
              <a:rPr lang="en-US" dirty="0"/>
              <a:t>Edit Master text styles</a:t>
            </a:r>
          </a:p>
          <a:p>
            <a:pPr marL="449199" marR="0" lvl="1" indent="-224599" fontAlgn="auto">
              <a:lnSpc>
                <a:spcPct val="95000"/>
              </a:lnSpc>
              <a:spcBef>
                <a:spcPts val="736"/>
              </a:spcBef>
              <a:spcAft>
                <a:spcPts val="0"/>
              </a:spcAft>
              <a:buClrTx/>
              <a:buSzPct val="100000"/>
              <a:buFont typeface="Arial" panose="020B0604020202020204" pitchFamily="34" charset="0"/>
              <a:buChar char="•"/>
              <a:tabLst/>
            </a:pPr>
            <a:r>
              <a:rPr lang="en-US" dirty="0"/>
              <a:t>Second level</a:t>
            </a:r>
          </a:p>
          <a:p>
            <a:pPr marL="898397" marR="0" lvl="2" indent="-224599" fontAlgn="auto">
              <a:lnSpc>
                <a:spcPct val="95000"/>
              </a:lnSpc>
              <a:spcBef>
                <a:spcPts val="491"/>
              </a:spcBef>
              <a:spcAft>
                <a:spcPts val="0"/>
              </a:spcAft>
              <a:buClrTx/>
              <a:buSzPct val="120000"/>
              <a:buFont typeface="System Font Regular"/>
              <a:buChar char="-"/>
              <a:tabLst/>
            </a:pPr>
            <a:r>
              <a:rPr lang="en-US" dirty="0"/>
              <a:t>Third level</a:t>
            </a:r>
          </a:p>
          <a:p>
            <a:pPr marL="1347596" marR="0" lvl="3" indent="-224599" fontAlgn="auto">
              <a:lnSpc>
                <a:spcPct val="95000"/>
              </a:lnSpc>
              <a:spcBef>
                <a:spcPts val="491"/>
              </a:spcBef>
              <a:spcAft>
                <a:spcPts val="0"/>
              </a:spcAft>
              <a:buClrTx/>
              <a:buSzPct val="100000"/>
              <a:buFont typeface="System Font Regular"/>
              <a:buChar char="◦"/>
              <a:tabLst/>
            </a:pPr>
            <a:r>
              <a:rPr lang="en-US" dirty="0"/>
              <a:t>Fourth level</a:t>
            </a:r>
          </a:p>
          <a:p>
            <a:pPr marL="1796796" marR="0" lvl="4" indent="-224599" fontAlgn="auto">
              <a:lnSpc>
                <a:spcPct val="95000"/>
              </a:lnSpc>
              <a:spcBef>
                <a:spcPts val="491"/>
              </a:spcBef>
              <a:spcAft>
                <a:spcPts val="0"/>
              </a:spcAft>
              <a:buClrTx/>
              <a:buSzTx/>
              <a:buFont typeface="System Font Regular"/>
              <a:buChar char="•"/>
              <a:tabLst/>
            </a:pPr>
            <a:r>
              <a:rPr lang="en-US" dirty="0"/>
              <a:t>Fifth level</a:t>
            </a:r>
          </a:p>
        </p:txBody>
      </p:sp>
      <p:sp>
        <p:nvSpPr>
          <p:cNvPr id="7" name="Slide Number Placeholder 6"/>
          <p:cNvSpPr>
            <a:spLocks noGrp="1"/>
          </p:cNvSpPr>
          <p:nvPr>
            <p:ph type="sldNum" sz="quarter" idx="5"/>
          </p:nvPr>
        </p:nvSpPr>
        <p:spPr>
          <a:xfrm>
            <a:off x="4143589" y="11725038"/>
            <a:ext cx="3169919" cy="619362"/>
          </a:xfrm>
          <a:prstGeom prst="rect">
            <a:avLst/>
          </a:prstGeom>
        </p:spPr>
        <p:txBody>
          <a:bodyPr vert="horz" lIns="112299" tIns="56150" rIns="112299" bIns="56150" rtlCol="0" anchor="b"/>
          <a:lstStyle>
            <a:lvl1pPr algn="r">
              <a:defRPr sz="1600">
                <a:latin typeface="+mn-lt"/>
              </a:defRPr>
            </a:lvl1pPr>
          </a:lstStyle>
          <a:p>
            <a:fld id="{9EDC5964-3162-43B5-B1EC-63C8D166D7D3}" type="slidenum">
              <a:rPr lang="en-US" smtClean="0"/>
              <a:pPr/>
              <a:t>‹#›</a:t>
            </a:fld>
            <a:endParaRPr lang="en-US" dirty="0"/>
          </a:p>
        </p:txBody>
      </p:sp>
      <p:sp>
        <p:nvSpPr>
          <p:cNvPr id="6" name="Footer Placeholder 5"/>
          <p:cNvSpPr>
            <a:spLocks noGrp="1"/>
          </p:cNvSpPr>
          <p:nvPr>
            <p:ph type="ftr" sz="quarter" idx="4"/>
          </p:nvPr>
        </p:nvSpPr>
        <p:spPr>
          <a:xfrm>
            <a:off x="2" y="11725038"/>
            <a:ext cx="3169919" cy="619362"/>
          </a:xfrm>
          <a:prstGeom prst="rect">
            <a:avLst/>
          </a:prstGeom>
        </p:spPr>
        <p:txBody>
          <a:bodyPr vert="horz" lIns="112299" tIns="56150" rIns="112299" bIns="56150" rtlCol="0" anchor="b"/>
          <a:lstStyle>
            <a:lvl1pPr algn="l">
              <a:defRPr sz="1600">
                <a:latin typeface="+mn-lt"/>
              </a:defRPr>
            </a:lvl1pPr>
          </a:lstStyle>
          <a:p>
            <a:endParaRPr lang="en-US" dirty="0"/>
          </a:p>
        </p:txBody>
      </p:sp>
    </p:spTree>
    <p:extLst>
      <p:ext uri="{BB962C8B-B14F-4D97-AF65-F5344CB8AC3E}">
        <p14:creationId xmlns:p14="http://schemas.microsoft.com/office/powerpoint/2010/main" val="684971693"/>
      </p:ext>
    </p:extLst>
  </p:cSld>
  <p:clrMap bg1="lt1" tx1="dk1" bg2="lt2" tx2="dk2" accent1="accent1" accent2="accent2" accent3="accent3" accent4="accent4" accent5="accent5" accent6="accent6" hlink="hlink" folHlink="folHlink"/>
  <p:notesStyle>
    <a:lvl1pPr marL="0" algn="l" defTabSz="914400" rtl="0" eaLnBrk="1" latinLnBrk="0" hangingPunct="1">
      <a:defRPr lang="en-US" sz="1200" b="0" i="0" kern="1200">
        <a:solidFill>
          <a:schemeClr val="tx1"/>
        </a:solidFill>
        <a:latin typeface="Oracle Sans Tab" panose="020B0503020204020204" pitchFamily="34" charset="0"/>
        <a:ea typeface="+mn-ea"/>
        <a:cs typeface="Oracle Sans Tab" panose="020B0503020204020204" pitchFamily="34" charset="0"/>
      </a:defRPr>
    </a:lvl1pPr>
    <a:lvl2pPr marL="457200" algn="l" defTabSz="914400" rtl="0" eaLnBrk="1" latinLnBrk="0" hangingPunct="1">
      <a:defRPr lang="en-US" sz="1200" b="0" i="0" kern="1200">
        <a:solidFill>
          <a:schemeClr val="tx1"/>
        </a:solidFill>
        <a:latin typeface="Oracle Sans Tab" panose="020B0503020204020204" pitchFamily="34" charset="0"/>
        <a:ea typeface="+mn-ea"/>
        <a:cs typeface="Oracle Sans Tab" panose="020B0503020204020204" pitchFamily="34" charset="0"/>
      </a:defRPr>
    </a:lvl2pPr>
    <a:lvl3pPr marL="914400" algn="l" defTabSz="914400" rtl="0" eaLnBrk="1" latinLnBrk="0" hangingPunct="1">
      <a:defRPr lang="en-US" sz="1100" kern="1200">
        <a:solidFill>
          <a:schemeClr val="tx1"/>
        </a:solidFill>
        <a:latin typeface="Oracle Sans Tab Light" panose="020B0403020204020204" pitchFamily="34" charset="0"/>
        <a:ea typeface="+mn-ea"/>
        <a:cs typeface="Oracle Sans Tab Light" panose="020B0403020204020204" pitchFamily="34" charset="0"/>
      </a:defRPr>
    </a:lvl3pPr>
    <a:lvl4pPr marL="1371600" algn="l" defTabSz="914400" rtl="0" eaLnBrk="1" latinLnBrk="0" hangingPunct="1">
      <a:defRPr lang="en-US" sz="1050" kern="1200">
        <a:solidFill>
          <a:schemeClr val="tx1"/>
        </a:solidFill>
        <a:latin typeface="Oracle Sans Tab Light" panose="020B0403020204020204" pitchFamily="34" charset="0"/>
        <a:ea typeface="+mn-ea"/>
        <a:cs typeface="Oracle Sans Tab Light" panose="020B0403020204020204" pitchFamily="34" charset="0"/>
      </a:defRPr>
    </a:lvl4pPr>
    <a:lvl5pPr marL="1828800" algn="l" defTabSz="914400" rtl="0" eaLnBrk="1" latinLnBrk="0" hangingPunct="1">
      <a:defRPr lang="en-US" sz="1000" kern="1200">
        <a:solidFill>
          <a:schemeClr val="tx1"/>
        </a:solidFill>
        <a:latin typeface="Oracle Sans Tab Light" panose="020B0403020204020204" pitchFamily="34" charset="0"/>
        <a:ea typeface="+mn-ea"/>
        <a:cs typeface="Oracle Sans Tab Light" panose="020B0403020204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svg"/><Relationship Id="rId5"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5.png"/><Relationship Id="rId3" Type="http://schemas.openxmlformats.org/officeDocument/2006/relationships/image" Target="../media/image46.sv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7.sv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3.png"/><Relationship Id="rId4" Type="http://schemas.openxmlformats.org/officeDocument/2006/relationships/image" Target="../media/image4.sv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svg"/><Relationship Id="rId5"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 Id="rId3"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png"/><Relationship Id="rId3"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png"/><Relationship Id="rId4" Type="http://schemas.openxmlformats.org/officeDocument/2006/relationships/image" Target="../media/image4.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 Id="rId3" Type="http://schemas.openxmlformats.org/officeDocument/2006/relationships/image" Target="../media/image33.svg"/><Relationship Id="rId4" Type="http://schemas.openxmlformats.org/officeDocument/2006/relationships/image" Target="../media/image1.em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4.png"/><Relationship Id="rId3" Type="http://schemas.openxmlformats.org/officeDocument/2006/relationships/image" Target="../media/image35.sv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6.png"/><Relationship Id="rId3" Type="http://schemas.openxmlformats.org/officeDocument/2006/relationships/image" Target="../media/image37.svg"/><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38.png"/><Relationship Id="rId4" Type="http://schemas.openxmlformats.org/officeDocument/2006/relationships/image" Target="../media/image39.sv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6.png"/><Relationship Id="rId4" Type="http://schemas.openxmlformats.org/officeDocument/2006/relationships/image" Target="../media/image7.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 Id="rId4" Type="http://schemas.openxmlformats.org/officeDocument/2006/relationships/image" Target="../media/image1.emf"/></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0.png"/><Relationship Id="rId3" Type="http://schemas.openxmlformats.org/officeDocument/2006/relationships/image" Target="../media/image41.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 Id="rId3" Type="http://schemas.openxmlformats.org/officeDocument/2006/relationships/image" Target="../media/image43.sv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 Id="rId3" Type="http://schemas.openxmlformats.org/officeDocument/2006/relationships/image" Target="../media/image43.sv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 Id="rId3" Type="http://schemas.openxmlformats.org/officeDocument/2006/relationships/image" Target="../media/image43.sv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3.png"/><Relationship Id="rId4" Type="http://schemas.openxmlformats.org/officeDocument/2006/relationships/image" Target="../media/image4.sv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4.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4.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40.png"/><Relationship Id="rId4" Type="http://schemas.openxmlformats.org/officeDocument/2006/relationships/image" Target="../media/image41.sv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40.png"/><Relationship Id="rId4" Type="http://schemas.openxmlformats.org/officeDocument/2006/relationships/image" Target="../media/image41.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ark - Title_Pillar">
    <p:bg>
      <p:bgPr>
        <a:solidFill>
          <a:schemeClr val="bg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DE11E25-C771-5005-3137-A5673FC27B28}"/>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4" name="Title">
            <a:extLst>
              <a:ext uri="{FF2B5EF4-FFF2-40B4-BE49-F238E27FC236}">
                <a16:creationId xmlns:a16="http://schemas.microsoft.com/office/drawing/2014/main" id="{461BB5F1-8825-7944-96EB-8445317513F5}"/>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Title (up to two lines) </a:t>
            </a:r>
            <a:br>
              <a:rPr lang="en-US" dirty="0"/>
            </a:br>
            <a:r>
              <a:rPr lang="en-US" dirty="0"/>
              <a:t>Oracle Sans Tab Bold</a:t>
            </a:r>
          </a:p>
        </p:txBody>
      </p:sp>
      <p:sp>
        <p:nvSpPr>
          <p:cNvPr id="25" name="Subhead">
            <a:extLst>
              <a:ext uri="{FF2B5EF4-FFF2-40B4-BE49-F238E27FC236}">
                <a16:creationId xmlns:a16="http://schemas.microsoft.com/office/drawing/2014/main" id="{DE85AE1C-733D-7244-A6DA-C3ADBC76ED0C}"/>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11" name="Text Field">
            <a:extLst>
              <a:ext uri="{FF2B5EF4-FFF2-40B4-BE49-F238E27FC236}">
                <a16:creationId xmlns:a16="http://schemas.microsoft.com/office/drawing/2014/main" id="{5096A149-B6C9-A04E-A2B0-54CCFAA42526}"/>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10" name="Text Field 2">
            <a:extLst>
              <a:ext uri="{FF2B5EF4-FFF2-40B4-BE49-F238E27FC236}">
                <a16:creationId xmlns:a16="http://schemas.microsoft.com/office/drawing/2014/main" id="{A57492F9-1AD2-9346-9BB6-C0CF36DEF5ED}"/>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6A4B61EA-E671-B046-E16F-7C37520755BE}"/>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1FCEBD7F-FD1F-90FE-07B1-7E1D2FCAED23}"/>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74E28F03-7252-6A6A-9D9A-7C142FCA4155}"/>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6" name="Oracle Logo" descr="Oracle Logo">
            <a:extLst>
              <a:ext uri="{FF2B5EF4-FFF2-40B4-BE49-F238E27FC236}">
                <a16:creationId xmlns:a16="http://schemas.microsoft.com/office/drawing/2014/main" id="{9CEE2768-B645-2FE2-4588-531E1F7B3BD4}"/>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pic>
        <p:nvPicPr>
          <p:cNvPr id="14" name="OTag" descr="A small square in Oracle Red with the Oracle logo in the center in white">
            <a:extLst>
              <a:ext uri="{FF2B5EF4-FFF2-40B4-BE49-F238E27FC236}">
                <a16:creationId xmlns:a16="http://schemas.microsoft.com/office/drawing/2014/main" id="{F389D100-FFFC-F617-D7BB-53DD869F0D50}"/>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5"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2" name="Accent mark">
            <a:extLst>
              <a:ext uri="{FF2B5EF4-FFF2-40B4-BE49-F238E27FC236}">
                <a16:creationId xmlns:a16="http://schemas.microsoft.com/office/drawing/2014/main" id="{6863E062-D1CC-8F7F-B35F-ADAF6BDE7196}"/>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49920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Cover_7">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1C249B44-5D03-EA20-14C6-F9C2A9AB50F5}"/>
              </a:ext>
            </a:extLst>
          </p:cNvPr>
          <p:cNvSpPr>
            <a:spLocks noGrp="1"/>
          </p:cNvSpPr>
          <p:nvPr>
            <p:ph type="ctrTitle" hasCustomPrompt="1"/>
          </p:nvPr>
        </p:nvSpPr>
        <p:spPr>
          <a:xfrm>
            <a:off x="79246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HCM title (up to two lines) </a:t>
            </a:r>
            <a:br>
              <a:rPr lang="en-US" dirty="0"/>
            </a:br>
            <a:r>
              <a:rPr lang="en-US" dirty="0"/>
              <a:t>Oracle Sans Tab Bold</a:t>
            </a:r>
          </a:p>
        </p:txBody>
      </p:sp>
      <p:sp>
        <p:nvSpPr>
          <p:cNvPr id="7" name="Subhead">
            <a:extLst>
              <a:ext uri="{FF2B5EF4-FFF2-40B4-BE49-F238E27FC236}">
                <a16:creationId xmlns:a16="http://schemas.microsoft.com/office/drawing/2014/main" id="{CFF1AD0F-A521-9C8E-1B0B-C0AAECD3307F}"/>
              </a:ext>
            </a:extLst>
          </p:cNvPr>
          <p:cNvSpPr>
            <a:spLocks noGrp="1"/>
          </p:cNvSpPr>
          <p:nvPr>
            <p:ph type="body" sz="quarter" idx="33" hasCustomPrompt="1"/>
          </p:nvPr>
        </p:nvSpPr>
        <p:spPr>
          <a:xfrm>
            <a:off x="79246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6525F097-D9EE-EA10-1A44-3D1D0CC4FBE0}"/>
              </a:ext>
            </a:extLst>
          </p:cNvPr>
          <p:cNvSpPr>
            <a:spLocks noGrp="1"/>
          </p:cNvSpPr>
          <p:nvPr>
            <p:ph type="body" sz="quarter" idx="35" hasCustomPrompt="1"/>
          </p:nvPr>
        </p:nvSpPr>
        <p:spPr>
          <a:xfrm>
            <a:off x="79246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AE7AB41E-99B0-7F6C-6D90-1255399A4F67}"/>
              </a:ext>
            </a:extLst>
          </p:cNvPr>
          <p:cNvSpPr>
            <a:spLocks noGrp="1"/>
          </p:cNvSpPr>
          <p:nvPr>
            <p:ph type="body" sz="quarter" idx="34" hasCustomPrompt="1"/>
          </p:nvPr>
        </p:nvSpPr>
        <p:spPr>
          <a:xfrm>
            <a:off x="79246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74811496-0F3F-2EFC-BF0D-44B4652D8EBB}"/>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32DEED53-1C90-2AFF-D971-0E0179F66888}"/>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6C777348-8686-2E82-3270-E018943D1EF1}"/>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A6FE85A7-960A-B7DF-96B4-1F84481CF49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11" name="Accent mark">
            <a:extLst>
              <a:ext uri="{FF2B5EF4-FFF2-40B4-BE49-F238E27FC236}">
                <a16:creationId xmlns:a16="http://schemas.microsoft.com/office/drawing/2014/main" id="{6D3CBBA4-EC09-8E88-4264-A0AC9E88275E}"/>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21058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Light - half color block">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C368C7-84E9-0B4D-0941-3C15D6866906}"/>
              </a:ext>
            </a:extLst>
          </p:cNvPr>
          <p:cNvSpPr/>
          <p:nvPr userDrawn="1"/>
        </p:nvSpPr>
        <p:spPr>
          <a:xfrm>
            <a:off x="0" y="-1"/>
            <a:ext cx="5943600" cy="6858000"/>
          </a:xfrm>
          <a:prstGeom prst="rect">
            <a:avLst/>
          </a:prstGeom>
          <a:solidFill>
            <a:srgbClr val="F1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B5018F-8341-A0A7-3798-BB6D386BF6AE}"/>
              </a:ext>
            </a:extLst>
          </p:cNvPr>
          <p:cNvSpPr>
            <a:spLocks noGrp="1"/>
          </p:cNvSpPr>
          <p:nvPr>
            <p:ph type="title"/>
          </p:nvPr>
        </p:nvSpPr>
        <p:spPr>
          <a:xfrm>
            <a:off x="768875" y="3017520"/>
            <a:ext cx="4595613" cy="822960"/>
          </a:xfrm>
        </p:spPr>
        <p:txBody>
          <a:bodyPr anchor="ct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BBB52B87-4D2F-759F-F825-1D8452D5364F}"/>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911B1AB9-997E-5411-2C56-8A3EC02DD499}"/>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434C0960-AEC7-0B85-1E58-B54E51F0ECD4}"/>
              </a:ext>
            </a:extLst>
          </p:cNvPr>
          <p:cNvSpPr>
            <a:spLocks noGrp="1"/>
          </p:cNvSpPr>
          <p:nvPr>
            <p:ph type="dt" sz="half" idx="41"/>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0715150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ark - half color block">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C368C7-84E9-0B4D-0941-3C15D6866906}"/>
              </a:ext>
            </a:extLst>
          </p:cNvPr>
          <p:cNvSpPr/>
          <p:nvPr userDrawn="1"/>
        </p:nvSpPr>
        <p:spPr>
          <a:xfrm>
            <a:off x="0" y="-1"/>
            <a:ext cx="5943600" cy="6858000"/>
          </a:xfrm>
          <a:prstGeom prst="rect">
            <a:avLst/>
          </a:prstGeom>
          <a:solidFill>
            <a:srgbClr val="1C2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B5018F-8341-A0A7-3798-BB6D386BF6AE}"/>
              </a:ext>
            </a:extLst>
          </p:cNvPr>
          <p:cNvSpPr>
            <a:spLocks noGrp="1"/>
          </p:cNvSpPr>
          <p:nvPr>
            <p:ph type="title"/>
          </p:nvPr>
        </p:nvSpPr>
        <p:spPr>
          <a:xfrm>
            <a:off x="768875" y="3017520"/>
            <a:ext cx="4595613" cy="822960"/>
          </a:xfrm>
        </p:spPr>
        <p:txBody>
          <a:bodyPr anchor="ct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BBB52B87-4D2F-759F-F825-1D8452D5364F}"/>
              </a:ext>
            </a:extLst>
          </p:cNvPr>
          <p:cNvSpPr>
            <a:spLocks noGrp="1"/>
          </p:cNvSpPr>
          <p:nvPr>
            <p:ph type="sldNum" sz="quarter" idx="4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911B1AB9-997E-5411-2C56-8A3EC02DD499}"/>
              </a:ext>
            </a:extLst>
          </p:cNvPr>
          <p:cNvSpPr>
            <a:spLocks noGrp="1"/>
          </p:cNvSpPr>
          <p:nvPr>
            <p:ph type="ftr" sz="quarter" idx="39"/>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434C0960-AEC7-0B85-1E58-B54E51F0ECD4}"/>
              </a:ext>
            </a:extLst>
          </p:cNvPr>
          <p:cNvSpPr>
            <a:spLocks noGrp="1"/>
          </p:cNvSpPr>
          <p:nvPr>
            <p:ph type="dt" sz="half" idx="41"/>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20496728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Light - Closing Slide">
    <p:bg>
      <p:bgRef idx="1001">
        <a:schemeClr val="bg2"/>
      </p:bgRef>
    </p:bg>
    <p:spTree>
      <p:nvGrpSpPr>
        <p:cNvPr id="1" name=""/>
        <p:cNvGrpSpPr/>
        <p:nvPr/>
      </p:nvGrpSpPr>
      <p:grpSpPr>
        <a:xfrm>
          <a:off x="0" y="0"/>
          <a:ext cx="0" cy="0"/>
          <a:chOff x="0" y="0"/>
          <a:chExt cx="0" cy="0"/>
        </a:xfrm>
      </p:grpSpPr>
      <p:pic>
        <p:nvPicPr>
          <p:cNvPr id="2" name="Oracle Logo" descr="Oracle Logo">
            <a:extLst>
              <a:ext uri="{FF2B5EF4-FFF2-40B4-BE49-F238E27FC236}">
                <a16:creationId xmlns:a16="http://schemas.microsoft.com/office/drawing/2014/main" id="{65E5B106-857C-3950-B28D-EF7037F216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invGray">
          <a:xfrm>
            <a:off x="4043835" y="2998299"/>
            <a:ext cx="4104330" cy="861403"/>
          </a:xfrm>
          <a:prstGeom prst="rect">
            <a:avLst/>
          </a:prstGeom>
        </p:spPr>
      </p:pic>
    </p:spTree>
    <p:extLst>
      <p:ext uri="{BB962C8B-B14F-4D97-AF65-F5344CB8AC3E}">
        <p14:creationId xmlns:p14="http://schemas.microsoft.com/office/powerpoint/2010/main" val="16643125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Dark - Closing Slide">
    <p:bg>
      <p:bgRef idx="1001">
        <a:schemeClr val="bg2"/>
      </p:bgRef>
    </p:bg>
    <p:spTree>
      <p:nvGrpSpPr>
        <p:cNvPr id="1" name=""/>
        <p:cNvGrpSpPr/>
        <p:nvPr/>
      </p:nvGrpSpPr>
      <p:grpSpPr>
        <a:xfrm>
          <a:off x="0" y="0"/>
          <a:ext cx="0" cy="0"/>
          <a:chOff x="0" y="0"/>
          <a:chExt cx="0" cy="0"/>
        </a:xfrm>
      </p:grpSpPr>
      <p:pic>
        <p:nvPicPr>
          <p:cNvPr id="4" name="Oracle Logo" descr="Oracle Logo">
            <a:extLst>
              <a:ext uri="{FF2B5EF4-FFF2-40B4-BE49-F238E27FC236}">
                <a16:creationId xmlns:a16="http://schemas.microsoft.com/office/drawing/2014/main" id="{11C3E469-1A28-4EAE-BB94-ADAB90F021A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invGray">
          <a:xfrm>
            <a:off x="4043835" y="2998299"/>
            <a:ext cx="4104330" cy="861403"/>
          </a:xfrm>
          <a:prstGeom prst="rect">
            <a:avLst/>
          </a:prstGeom>
        </p:spPr>
      </p:pic>
    </p:spTree>
    <p:extLst>
      <p:ext uri="{BB962C8B-B14F-4D97-AF65-F5344CB8AC3E}">
        <p14:creationId xmlns:p14="http://schemas.microsoft.com/office/powerpoint/2010/main" val="5135231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STOP">
    <p:bg>
      <p:bgPr>
        <a:solidFill>
          <a:srgbClr val="C74634"/>
        </a:solidFill>
        <a:effectLst/>
      </p:bgPr>
    </p:bg>
    <p:spTree>
      <p:nvGrpSpPr>
        <p:cNvPr id="1" name=""/>
        <p:cNvGrpSpPr/>
        <p:nvPr/>
      </p:nvGrpSpPr>
      <p:grpSpPr>
        <a:xfrm>
          <a:off x="0" y="0"/>
          <a:ext cx="0" cy="0"/>
          <a:chOff x="0" y="0"/>
          <a:chExt cx="0" cy="0"/>
        </a:xfrm>
      </p:grpSpPr>
      <p:grpSp>
        <p:nvGrpSpPr>
          <p:cNvPr id="6" name="Group 4" descr="An image of a hand with an X on it indicating stop">
            <a:extLst>
              <a:ext uri="{FF2B5EF4-FFF2-40B4-BE49-F238E27FC236}">
                <a16:creationId xmlns:a16="http://schemas.microsoft.com/office/drawing/2014/main" id="{AC301DFA-236B-43E0-F195-C886E29BCFA8}"/>
              </a:ext>
            </a:extLst>
          </p:cNvPr>
          <p:cNvGrpSpPr>
            <a:grpSpLocks noChangeAspect="1"/>
          </p:cNvGrpSpPr>
          <p:nvPr userDrawn="1"/>
        </p:nvGrpSpPr>
        <p:grpSpPr bwMode="auto">
          <a:xfrm>
            <a:off x="1706928" y="2759469"/>
            <a:ext cx="1112546" cy="1096345"/>
            <a:chOff x="1040" y="1809"/>
            <a:chExt cx="618" cy="609"/>
          </a:xfrm>
          <a:solidFill>
            <a:schemeClr val="tx1"/>
          </a:solidFill>
        </p:grpSpPr>
        <p:sp>
          <p:nvSpPr>
            <p:cNvPr id="7" name="Freeform 5">
              <a:extLst>
                <a:ext uri="{FF2B5EF4-FFF2-40B4-BE49-F238E27FC236}">
                  <a16:creationId xmlns:a16="http://schemas.microsoft.com/office/drawing/2014/main" id="{8D479378-DEC7-2ADF-53B1-0BD27B66492B}"/>
                </a:ext>
              </a:extLst>
            </p:cNvPr>
            <p:cNvSpPr>
              <a:spLocks noChangeArrowheads="1"/>
            </p:cNvSpPr>
            <p:nvPr/>
          </p:nvSpPr>
          <p:spPr bwMode="auto">
            <a:xfrm>
              <a:off x="1035" y="2123"/>
              <a:ext cx="358" cy="292"/>
            </a:xfrm>
            <a:custGeom>
              <a:avLst/>
              <a:gdLst>
                <a:gd name="T0" fmla="*/ 88 w 1583"/>
                <a:gd name="T1" fmla="*/ 402 h 1292"/>
                <a:gd name="T2" fmla="*/ 167 w 1583"/>
                <a:gd name="T3" fmla="*/ 464 h 1292"/>
                <a:gd name="T4" fmla="*/ 215 w 1583"/>
                <a:gd name="T5" fmla="*/ 521 h 1292"/>
                <a:gd name="T6" fmla="*/ 412 w 1583"/>
                <a:gd name="T7" fmla="*/ 856 h 1292"/>
                <a:gd name="T8" fmla="*/ 1174 w 1583"/>
                <a:gd name="T9" fmla="*/ 1291 h 1292"/>
                <a:gd name="T10" fmla="*/ 1511 w 1583"/>
                <a:gd name="T11" fmla="*/ 1291 h 1292"/>
                <a:gd name="T12" fmla="*/ 1582 w 1583"/>
                <a:gd name="T13" fmla="*/ 1220 h 1292"/>
                <a:gd name="T14" fmla="*/ 1511 w 1583"/>
                <a:gd name="T15" fmla="*/ 1150 h 1292"/>
                <a:gd name="T16" fmla="*/ 1174 w 1583"/>
                <a:gd name="T17" fmla="*/ 1150 h 1292"/>
                <a:gd name="T18" fmla="*/ 534 w 1583"/>
                <a:gd name="T19" fmla="*/ 783 h 1292"/>
                <a:gd name="T20" fmla="*/ 336 w 1583"/>
                <a:gd name="T21" fmla="*/ 447 h 1292"/>
                <a:gd name="T22" fmla="*/ 252 w 1583"/>
                <a:gd name="T23" fmla="*/ 351 h 1292"/>
                <a:gd name="T24" fmla="*/ 173 w 1583"/>
                <a:gd name="T25" fmla="*/ 290 h 1292"/>
                <a:gd name="T26" fmla="*/ 167 w 1583"/>
                <a:gd name="T27" fmla="*/ 234 h 1292"/>
                <a:gd name="T28" fmla="*/ 167 w 1583"/>
                <a:gd name="T29" fmla="*/ 231 h 1292"/>
                <a:gd name="T30" fmla="*/ 421 w 1583"/>
                <a:gd name="T31" fmla="*/ 214 h 1292"/>
                <a:gd name="T32" fmla="*/ 426 w 1583"/>
                <a:gd name="T33" fmla="*/ 220 h 1292"/>
                <a:gd name="T34" fmla="*/ 785 w 1583"/>
                <a:gd name="T35" fmla="*/ 614 h 1292"/>
                <a:gd name="T36" fmla="*/ 883 w 1583"/>
                <a:gd name="T37" fmla="*/ 614 h 1292"/>
                <a:gd name="T38" fmla="*/ 889 w 1583"/>
                <a:gd name="T39" fmla="*/ 518 h 1292"/>
                <a:gd name="T40" fmla="*/ 528 w 1583"/>
                <a:gd name="T41" fmla="*/ 124 h 1292"/>
                <a:gd name="T42" fmla="*/ 525 w 1583"/>
                <a:gd name="T43" fmla="*/ 121 h 1292"/>
                <a:gd name="T44" fmla="*/ 74 w 1583"/>
                <a:gd name="T45" fmla="*/ 132 h 1292"/>
                <a:gd name="T46" fmla="*/ 65 w 1583"/>
                <a:gd name="T47" fmla="*/ 141 h 1292"/>
                <a:gd name="T48" fmla="*/ 85 w 1583"/>
                <a:gd name="T49" fmla="*/ 397 h 1292"/>
                <a:gd name="T50" fmla="*/ 88 w 1583"/>
                <a:gd name="T51" fmla="*/ 402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83" h="1292">
                  <a:moveTo>
                    <a:pt x="88" y="402"/>
                  </a:moveTo>
                  <a:lnTo>
                    <a:pt x="167" y="464"/>
                  </a:lnTo>
                  <a:cubicBezTo>
                    <a:pt x="187" y="481"/>
                    <a:pt x="204" y="498"/>
                    <a:pt x="215" y="521"/>
                  </a:cubicBezTo>
                  <a:lnTo>
                    <a:pt x="412" y="856"/>
                  </a:lnTo>
                  <a:cubicBezTo>
                    <a:pt x="570" y="1127"/>
                    <a:pt x="861" y="1291"/>
                    <a:pt x="1174" y="1291"/>
                  </a:cubicBezTo>
                  <a:lnTo>
                    <a:pt x="1511" y="1291"/>
                  </a:lnTo>
                  <a:cubicBezTo>
                    <a:pt x="1551" y="1291"/>
                    <a:pt x="1582" y="1260"/>
                    <a:pt x="1582" y="1220"/>
                  </a:cubicBezTo>
                  <a:cubicBezTo>
                    <a:pt x="1582" y="1181"/>
                    <a:pt x="1551" y="1150"/>
                    <a:pt x="1511" y="1150"/>
                  </a:cubicBezTo>
                  <a:lnTo>
                    <a:pt x="1174" y="1150"/>
                  </a:lnTo>
                  <a:cubicBezTo>
                    <a:pt x="912" y="1150"/>
                    <a:pt x="666" y="1009"/>
                    <a:pt x="534" y="783"/>
                  </a:cubicBezTo>
                  <a:lnTo>
                    <a:pt x="336" y="447"/>
                  </a:lnTo>
                  <a:cubicBezTo>
                    <a:pt x="314" y="411"/>
                    <a:pt x="285" y="380"/>
                    <a:pt x="252" y="351"/>
                  </a:cubicBezTo>
                  <a:lnTo>
                    <a:pt x="173" y="290"/>
                  </a:lnTo>
                  <a:cubicBezTo>
                    <a:pt x="156" y="276"/>
                    <a:pt x="153" y="251"/>
                    <a:pt x="167" y="234"/>
                  </a:cubicBezTo>
                  <a:cubicBezTo>
                    <a:pt x="167" y="234"/>
                    <a:pt x="167" y="234"/>
                    <a:pt x="167" y="231"/>
                  </a:cubicBezTo>
                  <a:cubicBezTo>
                    <a:pt x="232" y="158"/>
                    <a:pt x="345" y="149"/>
                    <a:pt x="421" y="214"/>
                  </a:cubicBezTo>
                  <a:cubicBezTo>
                    <a:pt x="424" y="217"/>
                    <a:pt x="424" y="217"/>
                    <a:pt x="426" y="220"/>
                  </a:cubicBezTo>
                  <a:lnTo>
                    <a:pt x="785" y="614"/>
                  </a:lnTo>
                  <a:cubicBezTo>
                    <a:pt x="813" y="642"/>
                    <a:pt x="855" y="642"/>
                    <a:pt x="883" y="614"/>
                  </a:cubicBezTo>
                  <a:cubicBezTo>
                    <a:pt x="909" y="588"/>
                    <a:pt x="912" y="546"/>
                    <a:pt x="889" y="518"/>
                  </a:cubicBezTo>
                  <a:lnTo>
                    <a:pt x="528" y="124"/>
                  </a:lnTo>
                  <a:lnTo>
                    <a:pt x="525" y="121"/>
                  </a:lnTo>
                  <a:cubicBezTo>
                    <a:pt x="398" y="0"/>
                    <a:pt x="195" y="3"/>
                    <a:pt x="74" y="132"/>
                  </a:cubicBezTo>
                  <a:cubicBezTo>
                    <a:pt x="71" y="135"/>
                    <a:pt x="68" y="138"/>
                    <a:pt x="65" y="141"/>
                  </a:cubicBezTo>
                  <a:cubicBezTo>
                    <a:pt x="0" y="217"/>
                    <a:pt x="9" y="332"/>
                    <a:pt x="85" y="397"/>
                  </a:cubicBezTo>
                  <a:cubicBezTo>
                    <a:pt x="82" y="397"/>
                    <a:pt x="85" y="399"/>
                    <a:pt x="88" y="40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8" name="Freeform 6">
              <a:extLst>
                <a:ext uri="{FF2B5EF4-FFF2-40B4-BE49-F238E27FC236}">
                  <a16:creationId xmlns:a16="http://schemas.microsoft.com/office/drawing/2014/main" id="{21479569-80A4-2098-1ABC-98C920F1FCDA}"/>
                </a:ext>
              </a:extLst>
            </p:cNvPr>
            <p:cNvSpPr>
              <a:spLocks noChangeArrowheads="1"/>
            </p:cNvSpPr>
            <p:nvPr/>
          </p:nvSpPr>
          <p:spPr bwMode="auto">
            <a:xfrm>
              <a:off x="1196" y="1808"/>
              <a:ext cx="347" cy="361"/>
            </a:xfrm>
            <a:custGeom>
              <a:avLst/>
              <a:gdLst>
                <a:gd name="T0" fmla="*/ 958 w 1534"/>
                <a:gd name="T1" fmla="*/ 222 h 1595"/>
                <a:gd name="T2" fmla="*/ 853 w 1534"/>
                <a:gd name="T3" fmla="*/ 245 h 1595"/>
                <a:gd name="T4" fmla="*/ 598 w 1534"/>
                <a:gd name="T5" fmla="*/ 5 h 1595"/>
                <a:gd name="T6" fmla="*/ 358 w 1534"/>
                <a:gd name="T7" fmla="*/ 231 h 1595"/>
                <a:gd name="T8" fmla="*/ 25 w 1534"/>
                <a:gd name="T9" fmla="*/ 341 h 1595"/>
                <a:gd name="T10" fmla="*/ 0 w 1534"/>
                <a:gd name="T11" fmla="*/ 454 h 1595"/>
                <a:gd name="T12" fmla="*/ 0 w 1534"/>
                <a:gd name="T13" fmla="*/ 1523 h 1595"/>
                <a:gd name="T14" fmla="*/ 70 w 1534"/>
                <a:gd name="T15" fmla="*/ 1594 h 1595"/>
                <a:gd name="T16" fmla="*/ 141 w 1534"/>
                <a:gd name="T17" fmla="*/ 1523 h 1595"/>
                <a:gd name="T18" fmla="*/ 141 w 1534"/>
                <a:gd name="T19" fmla="*/ 457 h 1595"/>
                <a:gd name="T20" fmla="*/ 248 w 1534"/>
                <a:gd name="T21" fmla="*/ 349 h 1595"/>
                <a:gd name="T22" fmla="*/ 355 w 1534"/>
                <a:gd name="T23" fmla="*/ 457 h 1595"/>
                <a:gd name="T24" fmla="*/ 355 w 1534"/>
                <a:gd name="T25" fmla="*/ 457 h 1595"/>
                <a:gd name="T26" fmla="*/ 355 w 1534"/>
                <a:gd name="T27" fmla="*/ 1227 h 1595"/>
                <a:gd name="T28" fmla="*/ 425 w 1534"/>
                <a:gd name="T29" fmla="*/ 1297 h 1595"/>
                <a:gd name="T30" fmla="*/ 496 w 1534"/>
                <a:gd name="T31" fmla="*/ 1227 h 1595"/>
                <a:gd name="T32" fmla="*/ 496 w 1534"/>
                <a:gd name="T33" fmla="*/ 259 h 1595"/>
                <a:gd name="T34" fmla="*/ 603 w 1534"/>
                <a:gd name="T35" fmla="*/ 152 h 1595"/>
                <a:gd name="T36" fmla="*/ 709 w 1534"/>
                <a:gd name="T37" fmla="*/ 259 h 1595"/>
                <a:gd name="T38" fmla="*/ 709 w 1534"/>
                <a:gd name="T39" fmla="*/ 259 h 1595"/>
                <a:gd name="T40" fmla="*/ 709 w 1534"/>
                <a:gd name="T41" fmla="*/ 1224 h 1595"/>
                <a:gd name="T42" fmla="*/ 780 w 1534"/>
                <a:gd name="T43" fmla="*/ 1295 h 1595"/>
                <a:gd name="T44" fmla="*/ 850 w 1534"/>
                <a:gd name="T45" fmla="*/ 1224 h 1595"/>
                <a:gd name="T46" fmla="*/ 850 w 1534"/>
                <a:gd name="T47" fmla="*/ 468 h 1595"/>
                <a:gd name="T48" fmla="*/ 955 w 1534"/>
                <a:gd name="T49" fmla="*/ 364 h 1595"/>
                <a:gd name="T50" fmla="*/ 1059 w 1534"/>
                <a:gd name="T51" fmla="*/ 468 h 1595"/>
                <a:gd name="T52" fmla="*/ 1059 w 1534"/>
                <a:gd name="T53" fmla="*/ 1241 h 1595"/>
                <a:gd name="T54" fmla="*/ 1130 w 1534"/>
                <a:gd name="T55" fmla="*/ 1312 h 1595"/>
                <a:gd name="T56" fmla="*/ 1200 w 1534"/>
                <a:gd name="T57" fmla="*/ 1241 h 1595"/>
                <a:gd name="T58" fmla="*/ 1200 w 1534"/>
                <a:gd name="T59" fmla="*/ 694 h 1595"/>
                <a:gd name="T60" fmla="*/ 1296 w 1534"/>
                <a:gd name="T61" fmla="*/ 598 h 1595"/>
                <a:gd name="T62" fmla="*/ 1392 w 1534"/>
                <a:gd name="T63" fmla="*/ 694 h 1595"/>
                <a:gd name="T64" fmla="*/ 1392 w 1534"/>
                <a:gd name="T65" fmla="*/ 1328 h 1595"/>
                <a:gd name="T66" fmla="*/ 1463 w 1534"/>
                <a:gd name="T67" fmla="*/ 1399 h 1595"/>
                <a:gd name="T68" fmla="*/ 1533 w 1534"/>
                <a:gd name="T69" fmla="*/ 1328 h 1595"/>
                <a:gd name="T70" fmla="*/ 1533 w 1534"/>
                <a:gd name="T71" fmla="*/ 694 h 1595"/>
                <a:gd name="T72" fmla="*/ 1296 w 1534"/>
                <a:gd name="T73" fmla="*/ 459 h 1595"/>
                <a:gd name="T74" fmla="*/ 1203 w 1534"/>
                <a:gd name="T75" fmla="*/ 479 h 1595"/>
                <a:gd name="T76" fmla="*/ 1203 w 1534"/>
                <a:gd name="T77" fmla="*/ 468 h 1595"/>
                <a:gd name="T78" fmla="*/ 958 w 1534"/>
                <a:gd name="T79" fmla="*/ 222 h 1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34" h="1595">
                  <a:moveTo>
                    <a:pt x="958" y="222"/>
                  </a:moveTo>
                  <a:cubicBezTo>
                    <a:pt x="921" y="222"/>
                    <a:pt x="887" y="231"/>
                    <a:pt x="853" y="245"/>
                  </a:cubicBezTo>
                  <a:cubicBezTo>
                    <a:pt x="848" y="107"/>
                    <a:pt x="735" y="0"/>
                    <a:pt x="598" y="5"/>
                  </a:cubicBezTo>
                  <a:cubicBezTo>
                    <a:pt x="473" y="11"/>
                    <a:pt x="369" y="107"/>
                    <a:pt x="358" y="231"/>
                  </a:cubicBezTo>
                  <a:cubicBezTo>
                    <a:pt x="236" y="169"/>
                    <a:pt x="87" y="220"/>
                    <a:pt x="25" y="341"/>
                  </a:cubicBezTo>
                  <a:cubicBezTo>
                    <a:pt x="8" y="375"/>
                    <a:pt x="0" y="414"/>
                    <a:pt x="0" y="454"/>
                  </a:cubicBezTo>
                  <a:lnTo>
                    <a:pt x="0" y="1523"/>
                  </a:lnTo>
                  <a:cubicBezTo>
                    <a:pt x="0" y="1563"/>
                    <a:pt x="30" y="1594"/>
                    <a:pt x="70" y="1594"/>
                  </a:cubicBezTo>
                  <a:cubicBezTo>
                    <a:pt x="109" y="1594"/>
                    <a:pt x="141" y="1563"/>
                    <a:pt x="141" y="1523"/>
                  </a:cubicBezTo>
                  <a:lnTo>
                    <a:pt x="141" y="457"/>
                  </a:lnTo>
                  <a:cubicBezTo>
                    <a:pt x="141" y="397"/>
                    <a:pt x="189" y="349"/>
                    <a:pt x="248" y="349"/>
                  </a:cubicBezTo>
                  <a:cubicBezTo>
                    <a:pt x="307" y="349"/>
                    <a:pt x="355" y="397"/>
                    <a:pt x="355" y="457"/>
                  </a:cubicBezTo>
                  <a:lnTo>
                    <a:pt x="355" y="457"/>
                  </a:lnTo>
                  <a:lnTo>
                    <a:pt x="355" y="1227"/>
                  </a:lnTo>
                  <a:cubicBezTo>
                    <a:pt x="355" y="1266"/>
                    <a:pt x="385" y="1297"/>
                    <a:pt x="425" y="1297"/>
                  </a:cubicBezTo>
                  <a:cubicBezTo>
                    <a:pt x="464" y="1297"/>
                    <a:pt x="496" y="1266"/>
                    <a:pt x="496" y="1227"/>
                  </a:cubicBezTo>
                  <a:lnTo>
                    <a:pt x="496" y="259"/>
                  </a:lnTo>
                  <a:cubicBezTo>
                    <a:pt x="496" y="200"/>
                    <a:pt x="544" y="152"/>
                    <a:pt x="603" y="152"/>
                  </a:cubicBezTo>
                  <a:cubicBezTo>
                    <a:pt x="662" y="152"/>
                    <a:pt x="709" y="200"/>
                    <a:pt x="709" y="259"/>
                  </a:cubicBezTo>
                  <a:lnTo>
                    <a:pt x="709" y="259"/>
                  </a:lnTo>
                  <a:lnTo>
                    <a:pt x="709" y="1224"/>
                  </a:lnTo>
                  <a:cubicBezTo>
                    <a:pt x="709" y="1264"/>
                    <a:pt x="741" y="1295"/>
                    <a:pt x="780" y="1295"/>
                  </a:cubicBezTo>
                  <a:cubicBezTo>
                    <a:pt x="820" y="1295"/>
                    <a:pt x="850" y="1264"/>
                    <a:pt x="850" y="1224"/>
                  </a:cubicBezTo>
                  <a:lnTo>
                    <a:pt x="850" y="468"/>
                  </a:lnTo>
                  <a:cubicBezTo>
                    <a:pt x="850" y="411"/>
                    <a:pt x="896" y="364"/>
                    <a:pt x="955" y="364"/>
                  </a:cubicBezTo>
                  <a:cubicBezTo>
                    <a:pt x="1011" y="364"/>
                    <a:pt x="1059" y="409"/>
                    <a:pt x="1059" y="468"/>
                  </a:cubicBezTo>
                  <a:lnTo>
                    <a:pt x="1059" y="1241"/>
                  </a:lnTo>
                  <a:cubicBezTo>
                    <a:pt x="1059" y="1280"/>
                    <a:pt x="1091" y="1312"/>
                    <a:pt x="1130" y="1312"/>
                  </a:cubicBezTo>
                  <a:cubicBezTo>
                    <a:pt x="1170" y="1312"/>
                    <a:pt x="1200" y="1280"/>
                    <a:pt x="1200" y="1241"/>
                  </a:cubicBezTo>
                  <a:lnTo>
                    <a:pt x="1200" y="694"/>
                  </a:lnTo>
                  <a:cubicBezTo>
                    <a:pt x="1200" y="640"/>
                    <a:pt x="1242" y="598"/>
                    <a:pt x="1296" y="598"/>
                  </a:cubicBezTo>
                  <a:cubicBezTo>
                    <a:pt x="1350" y="598"/>
                    <a:pt x="1392" y="640"/>
                    <a:pt x="1392" y="694"/>
                  </a:cubicBezTo>
                  <a:lnTo>
                    <a:pt x="1392" y="1328"/>
                  </a:lnTo>
                  <a:cubicBezTo>
                    <a:pt x="1392" y="1368"/>
                    <a:pt x="1424" y="1399"/>
                    <a:pt x="1463" y="1399"/>
                  </a:cubicBezTo>
                  <a:cubicBezTo>
                    <a:pt x="1503" y="1399"/>
                    <a:pt x="1533" y="1368"/>
                    <a:pt x="1533" y="1328"/>
                  </a:cubicBezTo>
                  <a:lnTo>
                    <a:pt x="1533" y="694"/>
                  </a:lnTo>
                  <a:cubicBezTo>
                    <a:pt x="1533" y="564"/>
                    <a:pt x="1426" y="457"/>
                    <a:pt x="1296" y="459"/>
                  </a:cubicBezTo>
                  <a:cubicBezTo>
                    <a:pt x="1265" y="459"/>
                    <a:pt x="1231" y="465"/>
                    <a:pt x="1203" y="479"/>
                  </a:cubicBezTo>
                  <a:lnTo>
                    <a:pt x="1203" y="468"/>
                  </a:lnTo>
                  <a:cubicBezTo>
                    <a:pt x="1200" y="332"/>
                    <a:pt x="1093" y="225"/>
                    <a:pt x="958" y="22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9" name="Freeform 7">
              <a:extLst>
                <a:ext uri="{FF2B5EF4-FFF2-40B4-BE49-F238E27FC236}">
                  <a16:creationId xmlns:a16="http://schemas.microsoft.com/office/drawing/2014/main" id="{FA1BF811-5A06-549B-D001-A8EB9DAFD738}"/>
                </a:ext>
              </a:extLst>
            </p:cNvPr>
            <p:cNvSpPr>
              <a:spLocks noChangeArrowheads="1"/>
            </p:cNvSpPr>
            <p:nvPr/>
          </p:nvSpPr>
          <p:spPr bwMode="auto">
            <a:xfrm>
              <a:off x="1244" y="2175"/>
              <a:ext cx="130" cy="103"/>
            </a:xfrm>
            <a:custGeom>
              <a:avLst/>
              <a:gdLst>
                <a:gd name="T0" fmla="*/ 138 w 578"/>
                <a:gd name="T1" fmla="*/ 0 h 460"/>
                <a:gd name="T2" fmla="*/ 135 w 578"/>
                <a:gd name="T3" fmla="*/ 0 h 460"/>
                <a:gd name="T4" fmla="*/ 71 w 578"/>
                <a:gd name="T5" fmla="*/ 0 h 460"/>
                <a:gd name="T6" fmla="*/ 0 w 578"/>
                <a:gd name="T7" fmla="*/ 71 h 460"/>
                <a:gd name="T8" fmla="*/ 71 w 578"/>
                <a:gd name="T9" fmla="*/ 140 h 460"/>
                <a:gd name="T10" fmla="*/ 135 w 578"/>
                <a:gd name="T11" fmla="*/ 140 h 460"/>
                <a:gd name="T12" fmla="*/ 138 w 578"/>
                <a:gd name="T13" fmla="*/ 140 h 460"/>
                <a:gd name="T14" fmla="*/ 434 w 578"/>
                <a:gd name="T15" fmla="*/ 394 h 460"/>
                <a:gd name="T16" fmla="*/ 512 w 578"/>
                <a:gd name="T17" fmla="*/ 456 h 460"/>
                <a:gd name="T18" fmla="*/ 575 w 578"/>
                <a:gd name="T19" fmla="*/ 377 h 460"/>
                <a:gd name="T20" fmla="*/ 575 w 578"/>
                <a:gd name="T21" fmla="*/ 374 h 460"/>
                <a:gd name="T22" fmla="*/ 138 w 578"/>
                <a:gd name="T23" fmla="*/ 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8" h="460">
                  <a:moveTo>
                    <a:pt x="138" y="0"/>
                  </a:moveTo>
                  <a:lnTo>
                    <a:pt x="135" y="0"/>
                  </a:lnTo>
                  <a:lnTo>
                    <a:pt x="71" y="0"/>
                  </a:lnTo>
                  <a:cubicBezTo>
                    <a:pt x="31" y="0"/>
                    <a:pt x="0" y="31"/>
                    <a:pt x="0" y="71"/>
                  </a:cubicBezTo>
                  <a:cubicBezTo>
                    <a:pt x="0" y="110"/>
                    <a:pt x="31" y="140"/>
                    <a:pt x="71" y="140"/>
                  </a:cubicBezTo>
                  <a:lnTo>
                    <a:pt x="135" y="140"/>
                  </a:lnTo>
                  <a:lnTo>
                    <a:pt x="138" y="140"/>
                  </a:lnTo>
                  <a:cubicBezTo>
                    <a:pt x="285" y="140"/>
                    <a:pt x="412" y="248"/>
                    <a:pt x="434" y="394"/>
                  </a:cubicBezTo>
                  <a:cubicBezTo>
                    <a:pt x="440" y="434"/>
                    <a:pt x="473" y="459"/>
                    <a:pt x="512" y="456"/>
                  </a:cubicBezTo>
                  <a:cubicBezTo>
                    <a:pt x="552" y="451"/>
                    <a:pt x="577" y="417"/>
                    <a:pt x="575" y="377"/>
                  </a:cubicBezTo>
                  <a:lnTo>
                    <a:pt x="575" y="374"/>
                  </a:lnTo>
                  <a:cubicBezTo>
                    <a:pt x="538" y="157"/>
                    <a:pt x="355" y="0"/>
                    <a:pt x="13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 name="Freeform 8">
              <a:extLst>
                <a:ext uri="{FF2B5EF4-FFF2-40B4-BE49-F238E27FC236}">
                  <a16:creationId xmlns:a16="http://schemas.microsoft.com/office/drawing/2014/main" id="{29B31A47-1DBD-1652-5D57-90F2000198A7}"/>
                </a:ext>
              </a:extLst>
            </p:cNvPr>
            <p:cNvSpPr>
              <a:spLocks noChangeArrowheads="1"/>
            </p:cNvSpPr>
            <p:nvPr/>
          </p:nvSpPr>
          <p:spPr bwMode="auto">
            <a:xfrm>
              <a:off x="1396" y="2157"/>
              <a:ext cx="276" cy="276"/>
            </a:xfrm>
            <a:custGeom>
              <a:avLst/>
              <a:gdLst>
                <a:gd name="T0" fmla="*/ 582 w 1220"/>
                <a:gd name="T1" fmla="*/ 0 h 1220"/>
                <a:gd name="T2" fmla="*/ 0 w 1220"/>
                <a:gd name="T3" fmla="*/ 580 h 1220"/>
                <a:gd name="T4" fmla="*/ 170 w 1220"/>
                <a:gd name="T5" fmla="*/ 990 h 1220"/>
                <a:gd name="T6" fmla="*/ 170 w 1220"/>
                <a:gd name="T7" fmla="*/ 990 h 1220"/>
                <a:gd name="T8" fmla="*/ 991 w 1220"/>
                <a:gd name="T9" fmla="*/ 990 h 1220"/>
                <a:gd name="T10" fmla="*/ 991 w 1220"/>
                <a:gd name="T11" fmla="*/ 170 h 1220"/>
                <a:gd name="T12" fmla="*/ 582 w 1220"/>
                <a:gd name="T13" fmla="*/ 0 h 1220"/>
                <a:gd name="T14" fmla="*/ 892 w 1220"/>
                <a:gd name="T15" fmla="*/ 891 h 1220"/>
                <a:gd name="T16" fmla="*/ 271 w 1220"/>
                <a:gd name="T17" fmla="*/ 891 h 1220"/>
                <a:gd name="T18" fmla="*/ 271 w 1220"/>
                <a:gd name="T19" fmla="*/ 891 h 1220"/>
                <a:gd name="T20" fmla="*/ 271 w 1220"/>
                <a:gd name="T21" fmla="*/ 891 h 1220"/>
                <a:gd name="T22" fmla="*/ 271 w 1220"/>
                <a:gd name="T23" fmla="*/ 267 h 1220"/>
                <a:gd name="T24" fmla="*/ 895 w 1220"/>
                <a:gd name="T25" fmla="*/ 267 h 1220"/>
                <a:gd name="T26" fmla="*/ 892 w 1220"/>
                <a:gd name="T27" fmla="*/ 891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0" h="1220">
                  <a:moveTo>
                    <a:pt x="582" y="0"/>
                  </a:moveTo>
                  <a:cubicBezTo>
                    <a:pt x="260" y="0"/>
                    <a:pt x="0" y="259"/>
                    <a:pt x="0" y="580"/>
                  </a:cubicBezTo>
                  <a:cubicBezTo>
                    <a:pt x="0" y="736"/>
                    <a:pt x="62" y="882"/>
                    <a:pt x="170" y="990"/>
                  </a:cubicBezTo>
                  <a:lnTo>
                    <a:pt x="170" y="990"/>
                  </a:lnTo>
                  <a:cubicBezTo>
                    <a:pt x="395" y="1215"/>
                    <a:pt x="766" y="1219"/>
                    <a:pt x="991" y="990"/>
                  </a:cubicBezTo>
                  <a:cubicBezTo>
                    <a:pt x="1217" y="762"/>
                    <a:pt x="1219" y="394"/>
                    <a:pt x="991" y="170"/>
                  </a:cubicBezTo>
                  <a:cubicBezTo>
                    <a:pt x="883" y="59"/>
                    <a:pt x="737" y="0"/>
                    <a:pt x="582" y="0"/>
                  </a:cubicBezTo>
                  <a:close/>
                  <a:moveTo>
                    <a:pt x="892" y="891"/>
                  </a:moveTo>
                  <a:cubicBezTo>
                    <a:pt x="720" y="1063"/>
                    <a:pt x="440" y="1063"/>
                    <a:pt x="271" y="891"/>
                  </a:cubicBezTo>
                  <a:lnTo>
                    <a:pt x="271" y="891"/>
                  </a:lnTo>
                  <a:lnTo>
                    <a:pt x="271" y="891"/>
                  </a:lnTo>
                  <a:cubicBezTo>
                    <a:pt x="99" y="719"/>
                    <a:pt x="99" y="439"/>
                    <a:pt x="271" y="267"/>
                  </a:cubicBezTo>
                  <a:cubicBezTo>
                    <a:pt x="443" y="96"/>
                    <a:pt x="723" y="96"/>
                    <a:pt x="895" y="267"/>
                  </a:cubicBezTo>
                  <a:cubicBezTo>
                    <a:pt x="1064" y="439"/>
                    <a:pt x="1064" y="719"/>
                    <a:pt x="892" y="891"/>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1" name="Freeform 9">
              <a:extLst>
                <a:ext uri="{FF2B5EF4-FFF2-40B4-BE49-F238E27FC236}">
                  <a16:creationId xmlns:a16="http://schemas.microsoft.com/office/drawing/2014/main" id="{98CEA400-2F99-24D8-1CAC-FD508D0F9288}"/>
                </a:ext>
              </a:extLst>
            </p:cNvPr>
            <p:cNvSpPr>
              <a:spLocks noChangeArrowheads="1"/>
            </p:cNvSpPr>
            <p:nvPr/>
          </p:nvSpPr>
          <p:spPr bwMode="auto">
            <a:xfrm>
              <a:off x="1477" y="2236"/>
              <a:ext cx="102" cy="102"/>
            </a:xfrm>
            <a:custGeom>
              <a:avLst/>
              <a:gdLst>
                <a:gd name="T0" fmla="*/ 423 w 456"/>
                <a:gd name="T1" fmla="*/ 28 h 452"/>
                <a:gd name="T2" fmla="*/ 324 w 456"/>
                <a:gd name="T3" fmla="*/ 28 h 452"/>
                <a:gd name="T4" fmla="*/ 324 w 456"/>
                <a:gd name="T5" fmla="*/ 28 h 452"/>
                <a:gd name="T6" fmla="*/ 225 w 456"/>
                <a:gd name="T7" fmla="*/ 124 h 452"/>
                <a:gd name="T8" fmla="*/ 127 w 456"/>
                <a:gd name="T9" fmla="*/ 28 h 452"/>
                <a:gd name="T10" fmla="*/ 28 w 456"/>
                <a:gd name="T11" fmla="*/ 37 h 452"/>
                <a:gd name="T12" fmla="*/ 28 w 456"/>
                <a:gd name="T13" fmla="*/ 130 h 452"/>
                <a:gd name="T14" fmla="*/ 127 w 456"/>
                <a:gd name="T15" fmla="*/ 228 h 452"/>
                <a:gd name="T16" fmla="*/ 28 w 456"/>
                <a:gd name="T17" fmla="*/ 322 h 452"/>
                <a:gd name="T18" fmla="*/ 28 w 456"/>
                <a:gd name="T19" fmla="*/ 423 h 452"/>
                <a:gd name="T20" fmla="*/ 129 w 456"/>
                <a:gd name="T21" fmla="*/ 423 h 452"/>
                <a:gd name="T22" fmla="*/ 228 w 456"/>
                <a:gd name="T23" fmla="*/ 324 h 452"/>
                <a:gd name="T24" fmla="*/ 324 w 456"/>
                <a:gd name="T25" fmla="*/ 423 h 452"/>
                <a:gd name="T26" fmla="*/ 426 w 456"/>
                <a:gd name="T27" fmla="*/ 423 h 452"/>
                <a:gd name="T28" fmla="*/ 426 w 456"/>
                <a:gd name="T29" fmla="*/ 322 h 452"/>
                <a:gd name="T30" fmla="*/ 324 w 456"/>
                <a:gd name="T31" fmla="*/ 226 h 452"/>
                <a:gd name="T32" fmla="*/ 423 w 456"/>
                <a:gd name="T33" fmla="*/ 127 h 452"/>
                <a:gd name="T34" fmla="*/ 423 w 456"/>
                <a:gd name="T35" fmla="*/ 28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6" h="452">
                  <a:moveTo>
                    <a:pt x="423" y="28"/>
                  </a:moveTo>
                  <a:cubicBezTo>
                    <a:pt x="395" y="0"/>
                    <a:pt x="349" y="0"/>
                    <a:pt x="324" y="28"/>
                  </a:cubicBezTo>
                  <a:lnTo>
                    <a:pt x="324" y="28"/>
                  </a:lnTo>
                  <a:lnTo>
                    <a:pt x="225" y="124"/>
                  </a:lnTo>
                  <a:lnTo>
                    <a:pt x="127" y="28"/>
                  </a:lnTo>
                  <a:cubicBezTo>
                    <a:pt x="98" y="3"/>
                    <a:pt x="53" y="6"/>
                    <a:pt x="28" y="37"/>
                  </a:cubicBezTo>
                  <a:cubicBezTo>
                    <a:pt x="5" y="62"/>
                    <a:pt x="5" y="101"/>
                    <a:pt x="28" y="130"/>
                  </a:cubicBezTo>
                  <a:lnTo>
                    <a:pt x="127" y="228"/>
                  </a:lnTo>
                  <a:lnTo>
                    <a:pt x="28" y="322"/>
                  </a:lnTo>
                  <a:cubicBezTo>
                    <a:pt x="0" y="350"/>
                    <a:pt x="0" y="395"/>
                    <a:pt x="28" y="423"/>
                  </a:cubicBezTo>
                  <a:cubicBezTo>
                    <a:pt x="56" y="451"/>
                    <a:pt x="101" y="451"/>
                    <a:pt x="129" y="423"/>
                  </a:cubicBezTo>
                  <a:lnTo>
                    <a:pt x="228" y="324"/>
                  </a:lnTo>
                  <a:lnTo>
                    <a:pt x="324" y="423"/>
                  </a:lnTo>
                  <a:cubicBezTo>
                    <a:pt x="352" y="451"/>
                    <a:pt x="398" y="451"/>
                    <a:pt x="426" y="423"/>
                  </a:cubicBezTo>
                  <a:cubicBezTo>
                    <a:pt x="455" y="395"/>
                    <a:pt x="454" y="350"/>
                    <a:pt x="426" y="322"/>
                  </a:cubicBezTo>
                  <a:lnTo>
                    <a:pt x="324" y="226"/>
                  </a:lnTo>
                  <a:lnTo>
                    <a:pt x="423" y="127"/>
                  </a:lnTo>
                  <a:cubicBezTo>
                    <a:pt x="451" y="99"/>
                    <a:pt x="451" y="56"/>
                    <a:pt x="423" y="2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sp>
        <p:nvSpPr>
          <p:cNvPr id="12" name="TextBox 11">
            <a:extLst>
              <a:ext uri="{FF2B5EF4-FFF2-40B4-BE49-F238E27FC236}">
                <a16:creationId xmlns:a16="http://schemas.microsoft.com/office/drawing/2014/main" id="{F8B44FF3-28AB-10D7-B1C4-E339265AAF9B}"/>
              </a:ext>
            </a:extLst>
          </p:cNvPr>
          <p:cNvSpPr txBox="1"/>
          <p:nvPr userDrawn="1"/>
        </p:nvSpPr>
        <p:spPr>
          <a:xfrm>
            <a:off x="3261391" y="2485152"/>
            <a:ext cx="8046632" cy="1887696"/>
          </a:xfrm>
          <a:prstGeom prst="rect">
            <a:avLst/>
          </a:prstGeom>
          <a:noFill/>
        </p:spPr>
        <p:txBody>
          <a:bodyPr wrap="square" rtlCol="0">
            <a:spAutoFit/>
          </a:bodyPr>
          <a:lstStyle/>
          <a:p>
            <a:pPr algn="l">
              <a:lnSpc>
                <a:spcPct val="100000"/>
              </a:lnSpc>
              <a:spcAft>
                <a:spcPts val="2000"/>
              </a:spcAft>
            </a:pPr>
            <a:r>
              <a:rPr lang="en-US" sz="2000" b="0" i="0" dirty="0">
                <a:solidFill>
                  <a:schemeClr val="tx1"/>
                </a:solidFill>
                <a:latin typeface="Oracle Sans Tab" panose="020B0503020204020204" pitchFamily="34" charset="0"/>
                <a:cs typeface="Oracle Sans Tab" panose="020B0503020204020204" pitchFamily="34" charset="0"/>
              </a:rPr>
              <a:t>Any master slides that appear after this end slide have been accidentally imported from other slide decks and </a:t>
            </a:r>
            <a:br>
              <a:rPr lang="en-US" sz="2000" b="0" i="0" dirty="0">
                <a:solidFill>
                  <a:schemeClr val="tx1"/>
                </a:solidFill>
                <a:latin typeface="Oracle Sans Tab" panose="020B0503020204020204" pitchFamily="34" charset="0"/>
                <a:cs typeface="Oracle Sans Tab" panose="020B0503020204020204" pitchFamily="34" charset="0"/>
              </a:rPr>
            </a:br>
            <a:r>
              <a:rPr lang="en-US" sz="2000" b="0" i="0" dirty="0">
                <a:solidFill>
                  <a:schemeClr val="tx1"/>
                </a:solidFill>
                <a:latin typeface="Oracle Sans Tab" panose="020B0503020204020204" pitchFamily="34" charset="0"/>
                <a:cs typeface="Oracle Sans Tab" panose="020B0503020204020204" pitchFamily="34" charset="0"/>
              </a:rPr>
              <a:t>may not match the style of this template.</a:t>
            </a:r>
          </a:p>
          <a:p>
            <a:pPr algn="l">
              <a:lnSpc>
                <a:spcPct val="100000"/>
              </a:lnSpc>
              <a:spcAft>
                <a:spcPts val="2000"/>
              </a:spcAft>
            </a:pPr>
            <a:r>
              <a:rPr lang="en-US" sz="2000" b="0" i="0" dirty="0">
                <a:solidFill>
                  <a:schemeClr val="tx1"/>
                </a:solidFill>
                <a:latin typeface="Oracle Sans Tab" panose="020B0503020204020204" pitchFamily="34" charset="0"/>
                <a:cs typeface="Oracle Sans Tab" panose="020B0503020204020204" pitchFamily="34" charset="0"/>
              </a:rPr>
              <a:t>Please locate slides that are referencing these imported slide layouts and reselect/apply a layout from the master slide options above.</a:t>
            </a:r>
          </a:p>
        </p:txBody>
      </p:sp>
    </p:spTree>
    <p:extLst>
      <p:ext uri="{BB962C8B-B14F-4D97-AF65-F5344CB8AC3E}">
        <p14:creationId xmlns:p14="http://schemas.microsoft.com/office/powerpoint/2010/main" val="7338991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Cover_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3568EDC7-82E8-C0FD-23C9-5E2F85B327A1}"/>
              </a:ext>
            </a:extLst>
          </p:cNvPr>
          <p:cNvSpPr>
            <a:spLocks noGrp="1"/>
          </p:cNvSpPr>
          <p:nvPr>
            <p:ph type="ctrTitle" hasCustomPrompt="1"/>
          </p:nvPr>
        </p:nvSpPr>
        <p:spPr>
          <a:xfrm>
            <a:off x="79246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CX title (up to two lines) </a:t>
            </a:r>
            <a:br>
              <a:rPr lang="en-US" dirty="0"/>
            </a:br>
            <a:r>
              <a:rPr lang="en-US" dirty="0"/>
              <a:t>Oracle Sans Tab Bold</a:t>
            </a:r>
          </a:p>
        </p:txBody>
      </p:sp>
      <p:sp>
        <p:nvSpPr>
          <p:cNvPr id="7" name="Subhead">
            <a:extLst>
              <a:ext uri="{FF2B5EF4-FFF2-40B4-BE49-F238E27FC236}">
                <a16:creationId xmlns:a16="http://schemas.microsoft.com/office/drawing/2014/main" id="{061B9EB2-A1F6-2571-35A5-B192ACB03AE1}"/>
              </a:ext>
            </a:extLst>
          </p:cNvPr>
          <p:cNvSpPr>
            <a:spLocks noGrp="1"/>
          </p:cNvSpPr>
          <p:nvPr>
            <p:ph type="body" sz="quarter" idx="33" hasCustomPrompt="1"/>
          </p:nvPr>
        </p:nvSpPr>
        <p:spPr>
          <a:xfrm>
            <a:off x="79246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6F8D591A-4D00-D5F4-4A83-1E71D6FEAED4}"/>
              </a:ext>
            </a:extLst>
          </p:cNvPr>
          <p:cNvSpPr>
            <a:spLocks noGrp="1"/>
          </p:cNvSpPr>
          <p:nvPr>
            <p:ph type="body" sz="quarter" idx="35" hasCustomPrompt="1"/>
          </p:nvPr>
        </p:nvSpPr>
        <p:spPr>
          <a:xfrm>
            <a:off x="79246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10E9E6D4-F5CC-7C97-90BB-4EDFBE9AA1B7}"/>
              </a:ext>
            </a:extLst>
          </p:cNvPr>
          <p:cNvSpPr>
            <a:spLocks noGrp="1"/>
          </p:cNvSpPr>
          <p:nvPr>
            <p:ph type="body" sz="quarter" idx="34" hasCustomPrompt="1"/>
          </p:nvPr>
        </p:nvSpPr>
        <p:spPr>
          <a:xfrm>
            <a:off x="79246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350795E3-D122-12B5-7C04-44DCB3D36801}"/>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15748CF8-F274-FB47-CAED-F7B6DBFAB058}"/>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495B2ADA-461A-FD6A-5CF8-C6DF73B366A2}"/>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72096009-10CC-D3A8-D651-A6324946E61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2" name="Accent mark">
            <a:extLst>
              <a:ext uri="{FF2B5EF4-FFF2-40B4-BE49-F238E27FC236}">
                <a16:creationId xmlns:a16="http://schemas.microsoft.com/office/drawing/2014/main" id="{7E4F3939-5D2F-6AB9-8C71-5E770E6D42B8}"/>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73655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Cover_9">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5888C5F5-89ED-967B-54C7-2A5658D93832}"/>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OCI and database title</a:t>
            </a:r>
            <a:br>
              <a:rPr lang="en-US" dirty="0"/>
            </a:br>
            <a:r>
              <a:rPr lang="en-US" dirty="0"/>
              <a:t>Oracle Sans Tab Bold</a:t>
            </a:r>
          </a:p>
        </p:txBody>
      </p:sp>
      <p:sp>
        <p:nvSpPr>
          <p:cNvPr id="7" name="Subhead">
            <a:extLst>
              <a:ext uri="{FF2B5EF4-FFF2-40B4-BE49-F238E27FC236}">
                <a16:creationId xmlns:a16="http://schemas.microsoft.com/office/drawing/2014/main" id="{AB3DC633-5D2F-CD08-25C4-AE0E6A2B5A5A}"/>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20484561-BBEE-F46D-7F67-EB225BA5D346}"/>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5A2D3ACC-958E-B38F-BE81-FBB225FDED02}"/>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E1DF1B72-C1BE-74C1-FB93-E6FBEBCD12EB}"/>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642B772F-C699-22CD-0BF9-575EC2076553}"/>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739DA1F-4B89-6385-9E78-4753D4109198}"/>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2" name="Oracle Logo" descr="Oracle Logo">
            <a:extLst>
              <a:ext uri="{FF2B5EF4-FFF2-40B4-BE49-F238E27FC236}">
                <a16:creationId xmlns:a16="http://schemas.microsoft.com/office/drawing/2014/main" id="{6365F65B-E40A-5E02-63EB-C3DBD8E73AFE}"/>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11" name="Accent mark">
            <a:extLst>
              <a:ext uri="{FF2B5EF4-FFF2-40B4-BE49-F238E27FC236}">
                <a16:creationId xmlns:a16="http://schemas.microsoft.com/office/drawing/2014/main" id="{F974F57F-EE1C-2E13-9B52-D64DDE2DF988}"/>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11731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Cover_10">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 name="Title">
            <a:extLst>
              <a:ext uri="{FF2B5EF4-FFF2-40B4-BE49-F238E27FC236}">
                <a16:creationId xmlns:a16="http://schemas.microsoft.com/office/drawing/2014/main" id="{461BB5F1-8825-7944-96EB-8445317513F5}"/>
              </a:ext>
            </a:extLst>
          </p:cNvPr>
          <p:cNvSpPr>
            <a:spLocks noGrp="1"/>
          </p:cNvSpPr>
          <p:nvPr>
            <p:ph type="ctrTitle" hasCustomPrompt="1"/>
          </p:nvPr>
        </p:nvSpPr>
        <p:spPr>
          <a:xfrm>
            <a:off x="792470" y="2148840"/>
            <a:ext cx="6217920" cy="1280160"/>
          </a:xfrm>
          <a:noFill/>
        </p:spPr>
        <p:txBody>
          <a:bodyPr vert="horz" wrap="square" lIns="0" tIns="0" rIns="0" bIns="91440" rtlCol="0" anchor="b">
            <a:noAutofit/>
          </a:bodyPr>
          <a:lstStyle>
            <a:lvl1pPr>
              <a:lnSpc>
                <a:spcPct val="100000"/>
              </a:lnSpc>
              <a:defRPr lang="en-US" sz="4000" b="1" dirty="0">
                <a:latin typeface="+mn-lt"/>
              </a:defRPr>
            </a:lvl1pPr>
          </a:lstStyle>
          <a:p>
            <a:pPr lvl="0">
              <a:lnSpc>
                <a:spcPct val="100000"/>
              </a:lnSpc>
            </a:pPr>
            <a:r>
              <a:rPr lang="en-US" dirty="0"/>
              <a:t>Developer Title</a:t>
            </a:r>
            <a:br>
              <a:rPr lang="en-US" dirty="0"/>
            </a:br>
            <a:r>
              <a:rPr lang="en-US" dirty="0"/>
              <a:t>Oracle Sans Tab</a:t>
            </a:r>
          </a:p>
        </p:txBody>
      </p:sp>
      <p:sp>
        <p:nvSpPr>
          <p:cNvPr id="25" name="Subhead">
            <a:extLst>
              <a:ext uri="{FF2B5EF4-FFF2-40B4-BE49-F238E27FC236}">
                <a16:creationId xmlns:a16="http://schemas.microsoft.com/office/drawing/2014/main" id="{DE85AE1C-733D-7244-A6DA-C3ADBC76ED0C}"/>
              </a:ext>
            </a:extLst>
          </p:cNvPr>
          <p:cNvSpPr>
            <a:spLocks noGrp="1"/>
          </p:cNvSpPr>
          <p:nvPr>
            <p:ph type="body" sz="quarter" idx="33" hasCustomPrompt="1"/>
          </p:nvPr>
        </p:nvSpPr>
        <p:spPr>
          <a:xfrm>
            <a:off x="792470" y="3519553"/>
            <a:ext cx="621792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11" name="Text Field">
            <a:extLst>
              <a:ext uri="{FF2B5EF4-FFF2-40B4-BE49-F238E27FC236}">
                <a16:creationId xmlns:a16="http://schemas.microsoft.com/office/drawing/2014/main" id="{5096A149-B6C9-A04E-A2B0-54CCFAA42526}"/>
              </a:ext>
            </a:extLst>
          </p:cNvPr>
          <p:cNvSpPr>
            <a:spLocks noGrp="1"/>
          </p:cNvSpPr>
          <p:nvPr>
            <p:ph type="body" sz="quarter" idx="35" hasCustomPrompt="1"/>
          </p:nvPr>
        </p:nvSpPr>
        <p:spPr>
          <a:xfrm>
            <a:off x="792470" y="4544568"/>
            <a:ext cx="5077970" cy="266291"/>
          </a:xfrm>
          <a:prstGeom prst="rect">
            <a:avLst/>
          </a:prstGeom>
          <a:noFill/>
        </p:spPr>
        <p:txBody>
          <a:bodyPr>
            <a:noAutofit/>
          </a:bodyPr>
          <a:lstStyle>
            <a:lvl1pPr>
              <a:lnSpc>
                <a:spcPct val="100000"/>
              </a:lnSpc>
              <a:defRPr b="1"/>
            </a:lvl1pPr>
          </a:lstStyle>
          <a:p>
            <a:pPr lvl="0"/>
            <a:r>
              <a:rPr lang="en-US" dirty="0"/>
              <a:t>Name</a:t>
            </a:r>
          </a:p>
        </p:txBody>
      </p:sp>
      <p:sp>
        <p:nvSpPr>
          <p:cNvPr id="10" name="Text Field 2">
            <a:extLst>
              <a:ext uri="{FF2B5EF4-FFF2-40B4-BE49-F238E27FC236}">
                <a16:creationId xmlns:a16="http://schemas.microsoft.com/office/drawing/2014/main" id="{A57492F9-1AD2-9346-9BB6-C0CF36DEF5ED}"/>
              </a:ext>
            </a:extLst>
          </p:cNvPr>
          <p:cNvSpPr>
            <a:spLocks noGrp="1"/>
          </p:cNvSpPr>
          <p:nvPr>
            <p:ph type="body" sz="quarter" idx="34" hasCustomPrompt="1"/>
          </p:nvPr>
        </p:nvSpPr>
        <p:spPr>
          <a:xfrm>
            <a:off x="792470" y="4882896"/>
            <a:ext cx="5077970" cy="895181"/>
          </a:xfrm>
          <a:prstGeom prst="rect">
            <a:avLst/>
          </a:prstGeom>
          <a:noFill/>
        </p:spPr>
        <p:txBody>
          <a:bodyPr>
            <a:noAutofit/>
          </a:bodyPr>
          <a:lstStyle>
            <a:lvl1pPr>
              <a:lnSpc>
                <a:spcPct val="100000"/>
              </a:lnSpc>
              <a:defRPr/>
            </a:lvl1pPr>
          </a:lstStyle>
          <a:p>
            <a:pPr lvl="0"/>
            <a:r>
              <a:rPr lang="en-US" dirty="0"/>
              <a:t>Presenter’s Title</a:t>
            </a:r>
          </a:p>
          <a:p>
            <a:pPr lvl="0"/>
            <a:r>
              <a:rPr lang="en-US" dirty="0"/>
              <a:t>Organization, Division or Business Unit</a:t>
            </a:r>
          </a:p>
          <a:p>
            <a:pPr lvl="0"/>
            <a:r>
              <a:rPr lang="en-US" dirty="0"/>
              <a:t>Month 00, 2023</a:t>
            </a:r>
          </a:p>
        </p:txBody>
      </p:sp>
      <p:pic>
        <p:nvPicPr>
          <p:cNvPr id="14" name="Oracle Logo" descr="Oracle Logo">
            <a:extLst>
              <a:ext uri="{FF2B5EF4-FFF2-40B4-BE49-F238E27FC236}">
                <a16:creationId xmlns:a16="http://schemas.microsoft.com/office/drawing/2014/main" id="{90869BEA-7CC8-4176-A565-8203484F77D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5" name="Slide Number Placeholder 4">
            <a:extLst>
              <a:ext uri="{FF2B5EF4-FFF2-40B4-BE49-F238E27FC236}">
                <a16:creationId xmlns:a16="http://schemas.microsoft.com/office/drawing/2014/main" id="{3DCCBFFD-1208-DC98-6F83-AD17B21EFDE4}"/>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9C95C387-C6B6-B09D-D9C1-A530A566B205}"/>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81CE87F9-CC9A-B7B1-715A-1FC35C2906A5}"/>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834756B5-7E88-686B-81C7-9145FA6393AA}"/>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70181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full-image">
    <p:bg>
      <p:bgPr>
        <a:solidFill>
          <a:schemeClr val="bg2"/>
        </a:solidFill>
        <a:effectLst/>
      </p:bgPr>
    </p:bg>
    <p:spTree>
      <p:nvGrpSpPr>
        <p:cNvPr id="1" name=""/>
        <p:cNvGrpSpPr/>
        <p:nvPr/>
      </p:nvGrpSpPr>
      <p:grpSpPr>
        <a:xfrm>
          <a:off x="0" y="0"/>
          <a:ext cx="0" cy="0"/>
          <a:chOff x="0" y="0"/>
          <a:chExt cx="0" cy="0"/>
        </a:xfrm>
      </p:grpSpPr>
      <p:sp>
        <p:nvSpPr>
          <p:cNvPr id="2" name="Gradient overlay">
            <a:extLst>
              <a:ext uri="{FF2B5EF4-FFF2-40B4-BE49-F238E27FC236}">
                <a16:creationId xmlns:a16="http://schemas.microsoft.com/office/drawing/2014/main" id="{02A90784-90AA-1B27-460D-B876463465E4}"/>
              </a:ext>
            </a:extLst>
          </p:cNvPr>
          <p:cNvSpPr>
            <a:spLocks/>
          </p:cNvSpPr>
          <p:nvPr userDrawn="1"/>
        </p:nvSpPr>
        <p:spPr>
          <a:xfrm>
            <a:off x="0" y="0"/>
            <a:ext cx="7467585" cy="6858000"/>
          </a:xfrm>
          <a:prstGeom prst="rect">
            <a:avLst/>
          </a:prstGeom>
          <a:gradFill>
            <a:gsLst>
              <a:gs pos="69000">
                <a:srgbClr val="2A2F2F">
                  <a:alpha val="70000"/>
                </a:srgbClr>
              </a:gs>
              <a:gs pos="0">
                <a:schemeClr val="bg1"/>
              </a:gs>
              <a:gs pos="100000">
                <a:schemeClr val="bg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5">
            <a:extLst>
              <a:ext uri="{FF2B5EF4-FFF2-40B4-BE49-F238E27FC236}">
                <a16:creationId xmlns:a16="http://schemas.microsoft.com/office/drawing/2014/main" id="{2A8370DC-7E17-3B48-B968-7FBF1A513E5D}"/>
              </a:ext>
            </a:extLst>
          </p:cNvPr>
          <p:cNvSpPr>
            <a:spLocks noGrp="1"/>
          </p:cNvSpPr>
          <p:nvPr>
            <p:ph type="title" hasCustomPrompt="1"/>
          </p:nvPr>
        </p:nvSpPr>
        <p:spPr>
          <a:xfrm>
            <a:off x="768871" y="2337132"/>
            <a:ext cx="6217920" cy="1280160"/>
          </a:xfrm>
          <a:noFill/>
        </p:spPr>
        <p:txBody>
          <a:bodyPr vert="horz" wrap="square" lIns="0" tIns="0" rIns="0" bIns="0" rtlCol="0" anchor="b">
            <a:noAutofit/>
          </a:bodyPr>
          <a:lstStyle>
            <a:lvl1pPr>
              <a:lnSpc>
                <a:spcPct val="100000"/>
              </a:lnSpc>
              <a:defRPr lang="en-US" sz="4000" b="1" i="0" dirty="0">
                <a:solidFill>
                  <a:schemeClr val="tx1"/>
                </a:solidFill>
                <a:latin typeface="Oracle Sans Tab" panose="020B0503020204020204" pitchFamily="34" charset="0"/>
              </a:defRPr>
            </a:lvl1pPr>
          </a:lstStyle>
          <a:p>
            <a:pPr lvl="0">
              <a:lnSpc>
                <a:spcPct val="100000"/>
              </a:lnSpc>
            </a:pPr>
            <a:r>
              <a:rPr lang="en-US" dirty="0"/>
              <a:t>Cross-pillar, Industries, and General Divider Title</a:t>
            </a:r>
          </a:p>
        </p:txBody>
      </p:sp>
      <p:sp>
        <p:nvSpPr>
          <p:cNvPr id="11" name="Slide Number Placeholder 7">
            <a:extLst>
              <a:ext uri="{FF2B5EF4-FFF2-40B4-BE49-F238E27FC236}">
                <a16:creationId xmlns:a16="http://schemas.microsoft.com/office/drawing/2014/main" id="{F080221B-C8EC-00E9-AA2D-F8C154AA3CA5}"/>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13" name="Footer Placeholder 4">
            <a:extLst>
              <a:ext uri="{FF2B5EF4-FFF2-40B4-BE49-F238E27FC236}">
                <a16:creationId xmlns:a16="http://schemas.microsoft.com/office/drawing/2014/main" id="{6C539CEF-A482-43F9-5E0C-FBA849CD6ADB}"/>
              </a:ext>
            </a:extLst>
          </p:cNvPr>
          <p:cNvSpPr>
            <a:spLocks noGrp="1"/>
          </p:cNvSpPr>
          <p:nvPr>
            <p:ph type="ftr" sz="quarter" idx="11"/>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15" name="Date Placeholder 2">
            <a:extLst>
              <a:ext uri="{FF2B5EF4-FFF2-40B4-BE49-F238E27FC236}">
                <a16:creationId xmlns:a16="http://schemas.microsoft.com/office/drawing/2014/main" id="{F9083701-4310-37DF-B760-F9C5578E1E79}"/>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sp>
        <p:nvSpPr>
          <p:cNvPr id="4" name="Subhead">
            <a:extLst>
              <a:ext uri="{FF2B5EF4-FFF2-40B4-BE49-F238E27FC236}">
                <a16:creationId xmlns:a16="http://schemas.microsoft.com/office/drawing/2014/main" id="{AC267B18-559A-5001-F10C-C0FCF070F435}"/>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Tree>
    <p:extLst>
      <p:ext uri="{BB962C8B-B14F-4D97-AF65-F5344CB8AC3E}">
        <p14:creationId xmlns:p14="http://schemas.microsoft.com/office/powerpoint/2010/main" val="38039191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ght - Divider_Image">
    <p:bg>
      <p:bgRef idx="1001">
        <a:schemeClr val="bg2"/>
      </p:bgRef>
    </p:bg>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DE8EE698-DD9E-FCA6-2E7D-4B8B85A548EA}"/>
              </a:ext>
            </a:extLst>
          </p:cNvPr>
          <p:cNvSpPr>
            <a:spLocks noGrp="1"/>
          </p:cNvSpPr>
          <p:nvPr>
            <p:ph type="title" hasCustomPrompt="1"/>
          </p:nvPr>
        </p:nvSpPr>
        <p:spPr>
          <a:xfrm>
            <a:off x="768871" y="2337132"/>
            <a:ext cx="43213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General divider with image</a:t>
            </a:r>
          </a:p>
        </p:txBody>
      </p:sp>
      <p:sp>
        <p:nvSpPr>
          <p:cNvPr id="16" name="Picture Placeholder 15">
            <a:extLst>
              <a:ext uri="{FF2B5EF4-FFF2-40B4-BE49-F238E27FC236}">
                <a16:creationId xmlns:a16="http://schemas.microsoft.com/office/drawing/2014/main" id="{7A66C82B-D6A6-34D6-659C-66E009B70507}"/>
              </a:ext>
            </a:extLst>
          </p:cNvPr>
          <p:cNvSpPr>
            <a:spLocks noGrp="1"/>
          </p:cNvSpPr>
          <p:nvPr>
            <p:ph type="pic" sz="quarter" idx="34" hasCustomPrompt="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5699731 w 6096000"/>
              <a:gd name="connsiteY3" fmla="*/ 6858000 h 6858000"/>
              <a:gd name="connsiteX4" fmla="*/ 5699731 w 6096000"/>
              <a:gd name="connsiteY4" fmla="*/ 6464808 h 6858000"/>
              <a:gd name="connsiteX5" fmla="*/ 5306539 w 6096000"/>
              <a:gd name="connsiteY5" fmla="*/ 6464808 h 6858000"/>
              <a:gd name="connsiteX6" fmla="*/ 5306539 w 6096000"/>
              <a:gd name="connsiteY6" fmla="*/ 6858000 h 6858000"/>
              <a:gd name="connsiteX7" fmla="*/ 0 w 6096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0" y="0"/>
                </a:moveTo>
                <a:lnTo>
                  <a:pt x="6096000" y="0"/>
                </a:lnTo>
                <a:lnTo>
                  <a:pt x="6096000" y="6858000"/>
                </a:lnTo>
                <a:lnTo>
                  <a:pt x="5699731" y="6858000"/>
                </a:lnTo>
                <a:lnTo>
                  <a:pt x="5699731" y="6464808"/>
                </a:lnTo>
                <a:lnTo>
                  <a:pt x="5306539" y="6464808"/>
                </a:lnTo>
                <a:lnTo>
                  <a:pt x="5306539" y="6858000"/>
                </a:lnTo>
                <a:lnTo>
                  <a:pt x="0" y="6858000"/>
                </a:lnTo>
                <a:close/>
              </a:path>
            </a:pathLst>
          </a:custGeom>
          <a:solidFill>
            <a:srgbClr val="AEA8A2"/>
          </a:solidFill>
        </p:spPr>
        <p:txBody>
          <a:bodyPr wrap="square" lIns="72000" tIns="72000" rIns="0">
            <a:noAutofit/>
          </a:bodyPr>
          <a:lstStyle>
            <a:lvl1pPr algn="ctr">
              <a:defRPr sz="1400" b="0" i="0">
                <a:solidFill>
                  <a:srgbClr val="2A2F2F"/>
                </a:solidFill>
                <a:latin typeface="Oracle Sans Tab" panose="020B0503020204020204" pitchFamily="34" charset="0"/>
                <a:cs typeface="Oracle Sans Tab" panose="020B0503020204020204" pitchFamily="34" charset="0"/>
              </a:defRPr>
            </a:lvl1pPr>
          </a:lstStyle>
          <a:p>
            <a:r>
              <a:rPr lang="en-US" dirty="0"/>
              <a:t>Click to add photo or illustration</a:t>
            </a:r>
          </a:p>
        </p:txBody>
      </p:sp>
      <p:sp>
        <p:nvSpPr>
          <p:cNvPr id="8" name="Slide Number Placeholder 7">
            <a:extLst>
              <a:ext uri="{FF2B5EF4-FFF2-40B4-BE49-F238E27FC236}">
                <a16:creationId xmlns:a16="http://schemas.microsoft.com/office/drawing/2014/main" id="{AC119101-EC6A-4B95-9940-BAB31432AD02}"/>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6077CD67-74FC-43EC-912B-8B74B34E5B81}"/>
              </a:ext>
            </a:extLst>
          </p:cNvPr>
          <p:cNvSpPr>
            <a:spLocks noGrp="1"/>
          </p:cNvSpPr>
          <p:nvPr>
            <p:ph type="ftr" sz="quarter" idx="11"/>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F89127AD-303E-4148-925B-F8D854942DC9}"/>
              </a:ext>
            </a:extLst>
          </p:cNvPr>
          <p:cNvSpPr>
            <a:spLocks noGrp="1"/>
          </p:cNvSpPr>
          <p:nvPr>
            <p:ph type="dt" sz="half" idx="10"/>
          </p:nvPr>
        </p:nvSpPr>
        <p:spPr>
          <a:xfrm>
            <a:off x="6873138" y="6997377"/>
            <a:ext cx="2743200" cy="363500"/>
          </a:xfrm>
        </p:spPr>
        <p:txBody>
          <a:bodyPr/>
          <a:lstStyle/>
          <a:p>
            <a:r>
              <a:rPr lang="en-US"/>
              <a:t>[Date]</a:t>
            </a:r>
            <a:endParaRPr lang="en-US" dirty="0"/>
          </a:p>
        </p:txBody>
      </p:sp>
      <p:sp>
        <p:nvSpPr>
          <p:cNvPr id="17" name="Rectangle 16">
            <a:extLst>
              <a:ext uri="{FF2B5EF4-FFF2-40B4-BE49-F238E27FC236}">
                <a16:creationId xmlns:a16="http://schemas.microsoft.com/office/drawing/2014/main" id="{4C4BAD36-D319-E820-410D-209A9A879A6E}"/>
              </a:ext>
            </a:extLst>
          </p:cNvPr>
          <p:cNvSpPr/>
          <p:nvPr userDrawn="1"/>
        </p:nvSpPr>
        <p:spPr>
          <a:xfrm>
            <a:off x="11399462" y="6450195"/>
            <a:ext cx="411480" cy="411480"/>
          </a:xfrm>
          <a:prstGeom prst="rect">
            <a:avLst/>
          </a:prstGeom>
          <a:solidFill>
            <a:srgbClr val="B7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Tag" descr="A small square in Oracle Red with the Oracle logo in the center in white">
            <a:extLst>
              <a:ext uri="{FF2B5EF4-FFF2-40B4-BE49-F238E27FC236}">
                <a16:creationId xmlns:a16="http://schemas.microsoft.com/office/drawing/2014/main" id="{DA013C64-ED63-DD03-9BE1-52DA3F10B520}"/>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9" name="Accent mark">
            <a:extLst>
              <a:ext uri="{FF2B5EF4-FFF2-40B4-BE49-F238E27FC236}">
                <a16:creationId xmlns:a16="http://schemas.microsoft.com/office/drawing/2014/main" id="{EF7E4D86-EF60-0FEC-3E94-F74C96841A9C}"/>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ubhead">
            <a:extLst>
              <a:ext uri="{FF2B5EF4-FFF2-40B4-BE49-F238E27FC236}">
                <a16:creationId xmlns:a16="http://schemas.microsoft.com/office/drawing/2014/main" id="{A763B6F6-4DFA-26D0-D8A9-4B0B1409391D}"/>
              </a:ext>
            </a:extLst>
          </p:cNvPr>
          <p:cNvSpPr>
            <a:spLocks noGrp="1"/>
          </p:cNvSpPr>
          <p:nvPr>
            <p:ph type="body" sz="quarter" idx="33" hasCustomPrompt="1"/>
          </p:nvPr>
        </p:nvSpPr>
        <p:spPr>
          <a:xfrm>
            <a:off x="776689" y="4135193"/>
            <a:ext cx="438912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Tree>
    <p:extLst>
      <p:ext uri="{BB962C8B-B14F-4D97-AF65-F5344CB8AC3E}">
        <p14:creationId xmlns:p14="http://schemas.microsoft.com/office/powerpoint/2010/main" val="16044066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rk- Divider_Image">
    <p:bg>
      <p:bgRef idx="1001">
        <a:schemeClr val="bg2"/>
      </p:bgRef>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7A66C82B-D6A6-34D6-659C-66E009B70507}"/>
              </a:ext>
            </a:extLst>
          </p:cNvPr>
          <p:cNvSpPr>
            <a:spLocks noGrp="1"/>
          </p:cNvSpPr>
          <p:nvPr>
            <p:ph type="pic" sz="quarter" idx="34" hasCustomPrompt="1"/>
          </p:nvPr>
        </p:nvSpPr>
        <p:spPr>
          <a:xfrm>
            <a:off x="6096000" y="0"/>
            <a:ext cx="6099048"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5699731 w 6096000"/>
              <a:gd name="connsiteY3" fmla="*/ 6858000 h 6858000"/>
              <a:gd name="connsiteX4" fmla="*/ 5699731 w 6096000"/>
              <a:gd name="connsiteY4" fmla="*/ 6464808 h 6858000"/>
              <a:gd name="connsiteX5" fmla="*/ 5306539 w 6096000"/>
              <a:gd name="connsiteY5" fmla="*/ 6464808 h 6858000"/>
              <a:gd name="connsiteX6" fmla="*/ 5306539 w 6096000"/>
              <a:gd name="connsiteY6" fmla="*/ 6858000 h 6858000"/>
              <a:gd name="connsiteX7" fmla="*/ 0 w 6096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0" y="0"/>
                </a:moveTo>
                <a:lnTo>
                  <a:pt x="6096000" y="0"/>
                </a:lnTo>
                <a:lnTo>
                  <a:pt x="6096000" y="6858000"/>
                </a:lnTo>
                <a:lnTo>
                  <a:pt x="5699731" y="6858000"/>
                </a:lnTo>
                <a:lnTo>
                  <a:pt x="5699731" y="6464808"/>
                </a:lnTo>
                <a:lnTo>
                  <a:pt x="5306539" y="6464808"/>
                </a:lnTo>
                <a:lnTo>
                  <a:pt x="5306539" y="6858000"/>
                </a:lnTo>
                <a:lnTo>
                  <a:pt x="0" y="6858000"/>
                </a:lnTo>
                <a:close/>
              </a:path>
            </a:pathLst>
          </a:custGeom>
          <a:solidFill>
            <a:srgbClr val="AEA8A2"/>
          </a:solidFill>
        </p:spPr>
        <p:txBody>
          <a:bodyPr wrap="square" lIns="72000" tIns="72000" rIns="0">
            <a:noAutofit/>
          </a:bodyPr>
          <a:lstStyle>
            <a:lvl1pPr algn="ctr">
              <a:defRPr sz="1400" b="0" i="0">
                <a:solidFill>
                  <a:srgbClr val="2A2F2F"/>
                </a:solidFill>
                <a:latin typeface="Oracle Sans Tab" panose="020B0503020204020204" pitchFamily="34" charset="0"/>
                <a:cs typeface="Oracle Sans Tab" panose="020B0503020204020204" pitchFamily="34" charset="0"/>
              </a:defRPr>
            </a:lvl1pPr>
          </a:lstStyle>
          <a:p>
            <a:r>
              <a:rPr lang="en-US" dirty="0"/>
              <a:t>Click to add photo or illustration</a:t>
            </a:r>
          </a:p>
        </p:txBody>
      </p:sp>
      <p:sp>
        <p:nvSpPr>
          <p:cNvPr id="7" name="Title 5">
            <a:extLst>
              <a:ext uri="{FF2B5EF4-FFF2-40B4-BE49-F238E27FC236}">
                <a16:creationId xmlns:a16="http://schemas.microsoft.com/office/drawing/2014/main" id="{DE8EE698-DD9E-FCA6-2E7D-4B8B85A548EA}"/>
              </a:ext>
            </a:extLst>
          </p:cNvPr>
          <p:cNvSpPr>
            <a:spLocks noGrp="1"/>
          </p:cNvSpPr>
          <p:nvPr>
            <p:ph type="title" hasCustomPrompt="1"/>
          </p:nvPr>
        </p:nvSpPr>
        <p:spPr>
          <a:xfrm>
            <a:off x="768871" y="2337132"/>
            <a:ext cx="4389120" cy="1280160"/>
          </a:xfrm>
          <a:noFill/>
        </p:spPr>
        <p:txBody>
          <a:bodyPr vert="horz" wrap="square" lIns="0" tIns="0" rIns="0" bIns="0" rtlCol="0" anchor="b">
            <a:noAutofit/>
          </a:bodyPr>
          <a:lstStyle>
            <a:lvl1pPr>
              <a:lnSpc>
                <a:spcPct val="95000"/>
              </a:lnSpc>
              <a:defRPr lang="en-US" sz="4000" b="1" i="0" dirty="0">
                <a:latin typeface="Oracle Sans Tab" panose="020B0503020204020204" pitchFamily="34" charset="0"/>
              </a:defRPr>
            </a:lvl1pPr>
          </a:lstStyle>
          <a:p>
            <a:pPr lvl="0">
              <a:lnSpc>
                <a:spcPct val="100000"/>
              </a:lnSpc>
            </a:pPr>
            <a:r>
              <a:rPr lang="en-US" dirty="0"/>
              <a:t>General divider with image</a:t>
            </a:r>
          </a:p>
        </p:txBody>
      </p:sp>
      <p:sp>
        <p:nvSpPr>
          <p:cNvPr id="8" name="Slide Number Placeholder 7">
            <a:extLst>
              <a:ext uri="{FF2B5EF4-FFF2-40B4-BE49-F238E27FC236}">
                <a16:creationId xmlns:a16="http://schemas.microsoft.com/office/drawing/2014/main" id="{AC119101-EC6A-4B95-9940-BAB31432AD02}"/>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6077CD67-74FC-43EC-912B-8B74B34E5B81}"/>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F89127AD-303E-4148-925B-F8D854942DC9}"/>
              </a:ext>
            </a:extLst>
          </p:cNvPr>
          <p:cNvSpPr>
            <a:spLocks noGrp="1"/>
          </p:cNvSpPr>
          <p:nvPr>
            <p:ph type="dt" sz="half" idx="10"/>
          </p:nvPr>
        </p:nvSpPr>
        <p:spPr>
          <a:xfrm>
            <a:off x="6873138" y="6905938"/>
            <a:ext cx="2743200" cy="363500"/>
          </a:xfrm>
        </p:spPr>
        <p:txBody>
          <a:bodyPr/>
          <a:lstStyle/>
          <a:p>
            <a:r>
              <a:rPr lang="en-US"/>
              <a:t>[Date]</a:t>
            </a:r>
            <a:endParaRPr lang="en-US" dirty="0"/>
          </a:p>
        </p:txBody>
      </p:sp>
      <p:sp>
        <p:nvSpPr>
          <p:cNvPr id="17" name="Rectangle 16">
            <a:extLst>
              <a:ext uri="{FF2B5EF4-FFF2-40B4-BE49-F238E27FC236}">
                <a16:creationId xmlns:a16="http://schemas.microsoft.com/office/drawing/2014/main" id="{4C4BAD36-D319-E820-410D-209A9A879A6E}"/>
              </a:ext>
            </a:extLst>
          </p:cNvPr>
          <p:cNvSpPr/>
          <p:nvPr userDrawn="1"/>
        </p:nvSpPr>
        <p:spPr>
          <a:xfrm>
            <a:off x="11399462" y="6450195"/>
            <a:ext cx="411480" cy="411480"/>
          </a:xfrm>
          <a:prstGeom prst="rect">
            <a:avLst/>
          </a:prstGeom>
          <a:solidFill>
            <a:srgbClr val="B7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Tag" descr="A small square in Oracle Red with the Oracle logo in the center in white">
            <a:extLst>
              <a:ext uri="{FF2B5EF4-FFF2-40B4-BE49-F238E27FC236}">
                <a16:creationId xmlns:a16="http://schemas.microsoft.com/office/drawing/2014/main" id="{DA013C64-ED63-DD03-9BE1-52DA3F10B520}"/>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2" name="Accent mark">
            <a:extLst>
              <a:ext uri="{FF2B5EF4-FFF2-40B4-BE49-F238E27FC236}">
                <a16:creationId xmlns:a16="http://schemas.microsoft.com/office/drawing/2014/main" id="{D8947E02-814A-79D0-C68B-4A7749394CC0}"/>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head">
            <a:extLst>
              <a:ext uri="{FF2B5EF4-FFF2-40B4-BE49-F238E27FC236}">
                <a16:creationId xmlns:a16="http://schemas.microsoft.com/office/drawing/2014/main" id="{C91DD99A-805D-7654-58A3-D6532DB17964}"/>
              </a:ext>
            </a:extLst>
          </p:cNvPr>
          <p:cNvSpPr>
            <a:spLocks noGrp="1"/>
          </p:cNvSpPr>
          <p:nvPr>
            <p:ph type="body" sz="quarter" idx="33" hasCustomPrompt="1"/>
          </p:nvPr>
        </p:nvSpPr>
        <p:spPr>
          <a:xfrm>
            <a:off x="776689" y="4135193"/>
            <a:ext cx="438912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Tree>
    <p:extLst>
      <p:ext uri="{BB962C8B-B14F-4D97-AF65-F5344CB8AC3E}">
        <p14:creationId xmlns:p14="http://schemas.microsoft.com/office/powerpoint/2010/main" val="33045978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ght - Divider">
    <p:bg>
      <p:bgRef idx="1001">
        <a:schemeClr val="bg2"/>
      </p:bgRef>
    </p:bg>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1789F089-C8C8-AD9E-8C9E-E12DE8E679BF}"/>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Cross-pillar, Industries, and General Divider Title</a:t>
            </a:r>
          </a:p>
        </p:txBody>
      </p:sp>
      <p:sp>
        <p:nvSpPr>
          <p:cNvPr id="10" name="Subhead">
            <a:extLst>
              <a:ext uri="{FF2B5EF4-FFF2-40B4-BE49-F238E27FC236}">
                <a16:creationId xmlns:a16="http://schemas.microsoft.com/office/drawing/2014/main" id="{7698EDA6-BDA7-E689-E9CF-BD4E37893702}"/>
              </a:ext>
            </a:extLst>
          </p:cNvPr>
          <p:cNvSpPr>
            <a:spLocks noGrp="1"/>
          </p:cNvSpPr>
          <p:nvPr>
            <p:ph type="body" sz="quarter" idx="33" hasCustomPrompt="1"/>
          </p:nvPr>
        </p:nvSpPr>
        <p:spPr>
          <a:xfrm>
            <a:off x="776689" y="4135193"/>
            <a:ext cx="621792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pic>
        <p:nvPicPr>
          <p:cNvPr id="15" name="Picture 14">
            <a:extLst>
              <a:ext uri="{FF2B5EF4-FFF2-40B4-BE49-F238E27FC236}">
                <a16:creationId xmlns:a16="http://schemas.microsoft.com/office/drawing/2014/main" id="{FB7783C8-17F8-DB45-1463-F645BB3FC44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l="44000"/>
          <a:stretch/>
        </p:blipFill>
        <p:spPr>
          <a:xfrm>
            <a:off x="5364488" y="0"/>
            <a:ext cx="6827512" cy="6858000"/>
          </a:xfrm>
          <a:prstGeom prst="rect">
            <a:avLst/>
          </a:prstGeom>
        </p:spPr>
      </p:pic>
      <p:sp>
        <p:nvSpPr>
          <p:cNvPr id="8" name="Slide Number Placeholder 7">
            <a:extLst>
              <a:ext uri="{FF2B5EF4-FFF2-40B4-BE49-F238E27FC236}">
                <a16:creationId xmlns:a16="http://schemas.microsoft.com/office/drawing/2014/main" id="{AC119101-EC6A-4B95-9940-BAB31432AD02}"/>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6077CD67-74FC-43EC-912B-8B74B34E5B81}"/>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F89127AD-303E-4148-925B-F8D854942DC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93FBA7AF-1061-9E4C-9196-2D8F59748DFB}"/>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04679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ark - Divider">
    <p:bg>
      <p:bgPr>
        <a:solidFill>
          <a:schemeClr val="bg2"/>
        </a:solidFill>
        <a:effectLst/>
      </p:bgPr>
    </p:bg>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1232B6FB-CB36-8E10-0171-4DD434FB37AC}"/>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Cross-pillar, Industries, and General Divider Title</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82"/>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4000"/>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6"/>
            <a:ext cx="2743200" cy="363500"/>
          </a:xfrm>
        </p:spPr>
        <p:txBody>
          <a:bodyPr/>
          <a:lstStyle>
            <a:lvl1pPr>
              <a:defRPr>
                <a:noFill/>
              </a:defRPr>
            </a:lvl1pPr>
          </a:lstStyle>
          <a:p>
            <a:r>
              <a:rPr lang="en-US"/>
              <a:t>[Date]</a:t>
            </a:r>
            <a:endParaRPr lang="en-US" dirty="0"/>
          </a:p>
        </p:txBody>
      </p:sp>
      <p:pic>
        <p:nvPicPr>
          <p:cNvPr id="15" name="Picture 14">
            <a:extLst>
              <a:ext uri="{FF2B5EF4-FFF2-40B4-BE49-F238E27FC236}">
                <a16:creationId xmlns:a16="http://schemas.microsoft.com/office/drawing/2014/main" id="{66160DD4-C190-5E08-0719-27C0571182D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l="44000"/>
          <a:stretch/>
        </p:blipFill>
        <p:spPr>
          <a:xfrm>
            <a:off x="5364488" y="0"/>
            <a:ext cx="6827512" cy="6858000"/>
          </a:xfrm>
          <a:prstGeom prst="rect">
            <a:avLst/>
          </a:prstGeom>
        </p:spPr>
      </p:pic>
      <p:sp>
        <p:nvSpPr>
          <p:cNvPr id="2" name="Accent mark">
            <a:extLst>
              <a:ext uri="{FF2B5EF4-FFF2-40B4-BE49-F238E27FC236}">
                <a16:creationId xmlns:a16="http://schemas.microsoft.com/office/drawing/2014/main" id="{FCC5560E-F594-D1CD-5CDD-54514D4DAED9}"/>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22961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_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Health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B4CEE7C3-7EA8-C568-7AA2-03C7BCB4D729}"/>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15099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ght - Title_Pillar">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93B935A-285A-BFFA-E1F4-E79FEB4F9795}"/>
              </a:ext>
            </a:extLst>
          </p:cNvPr>
          <p:cNvSpPr>
            <a:spLocks noGrp="1"/>
          </p:cNvSpPr>
          <p:nvPr>
            <p:ph type="ctrTitle" hasCustomPrompt="1"/>
          </p:nvPr>
        </p:nvSpPr>
        <p:spPr>
          <a:xfrm>
            <a:off x="79246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Title (up to two lines) </a:t>
            </a:r>
            <a:br>
              <a:rPr lang="en-US" dirty="0"/>
            </a:br>
            <a:r>
              <a:rPr lang="en-US" dirty="0"/>
              <a:t>Oracle Sans Tab Bold</a:t>
            </a:r>
          </a:p>
        </p:txBody>
      </p:sp>
      <p:sp>
        <p:nvSpPr>
          <p:cNvPr id="7" name="Subhead">
            <a:extLst>
              <a:ext uri="{FF2B5EF4-FFF2-40B4-BE49-F238E27FC236}">
                <a16:creationId xmlns:a16="http://schemas.microsoft.com/office/drawing/2014/main" id="{EFFF89DD-9D0E-59AA-468D-56F8DF0173D0}"/>
              </a:ext>
            </a:extLst>
          </p:cNvPr>
          <p:cNvSpPr>
            <a:spLocks noGrp="1"/>
          </p:cNvSpPr>
          <p:nvPr>
            <p:ph type="body" sz="quarter" idx="33" hasCustomPrompt="1"/>
          </p:nvPr>
        </p:nvSpPr>
        <p:spPr>
          <a:xfrm>
            <a:off x="79246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72DF4953-83D4-E63F-FAE9-12C7C69CAF76}"/>
              </a:ext>
            </a:extLst>
          </p:cNvPr>
          <p:cNvSpPr>
            <a:spLocks noGrp="1"/>
          </p:cNvSpPr>
          <p:nvPr>
            <p:ph type="body" sz="quarter" idx="35" hasCustomPrompt="1"/>
          </p:nvPr>
        </p:nvSpPr>
        <p:spPr>
          <a:xfrm>
            <a:off x="79246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53939284-5D96-A771-F7CE-39D3A9ADA08C}"/>
              </a:ext>
            </a:extLst>
          </p:cNvPr>
          <p:cNvSpPr>
            <a:spLocks noGrp="1"/>
          </p:cNvSpPr>
          <p:nvPr>
            <p:ph type="body" sz="quarter" idx="34" hasCustomPrompt="1"/>
          </p:nvPr>
        </p:nvSpPr>
        <p:spPr>
          <a:xfrm>
            <a:off x="79246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pic>
        <p:nvPicPr>
          <p:cNvPr id="12" name="Picture 11">
            <a:extLst>
              <a:ext uri="{FF2B5EF4-FFF2-40B4-BE49-F238E27FC236}">
                <a16:creationId xmlns:a16="http://schemas.microsoft.com/office/drawing/2014/main" id="{7E9E8FD7-3B27-6D98-CDF8-03B96EAE4D8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37A2158C-16EA-51FD-AADB-5CCD72645F29}"/>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3" name="Date Placeholder 2">
            <a:extLst>
              <a:ext uri="{FF2B5EF4-FFF2-40B4-BE49-F238E27FC236}">
                <a16:creationId xmlns:a16="http://schemas.microsoft.com/office/drawing/2014/main" id="{DE9F17F9-481A-5855-B8F0-D871C1F817BF}"/>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sp>
        <p:nvSpPr>
          <p:cNvPr id="4" name="Footer Placeholder 3">
            <a:extLst>
              <a:ext uri="{FF2B5EF4-FFF2-40B4-BE49-F238E27FC236}">
                <a16:creationId xmlns:a16="http://schemas.microsoft.com/office/drawing/2014/main" id="{47EAEE68-C65E-C8C2-44CB-1ECCD753ADAB}"/>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pic>
        <p:nvPicPr>
          <p:cNvPr id="10" name="Oracle Logo" descr="Oracle Logo">
            <a:extLst>
              <a:ext uri="{FF2B5EF4-FFF2-40B4-BE49-F238E27FC236}">
                <a16:creationId xmlns:a16="http://schemas.microsoft.com/office/drawing/2014/main" id="{510A29EB-A69A-C86E-648C-CFF0A2762DCA}"/>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pic>
        <p:nvPicPr>
          <p:cNvPr id="13" name="OTag" descr="A small square in Oracle Red with the Oracle logo in the center in white">
            <a:extLst>
              <a:ext uri="{FF2B5EF4-FFF2-40B4-BE49-F238E27FC236}">
                <a16:creationId xmlns:a16="http://schemas.microsoft.com/office/drawing/2014/main" id="{BB472E52-9049-8F88-829D-93C385311F2B}"/>
              </a:ext>
              <a:ext uri="{C183D7F6-B498-43B3-948B-1728B52AA6E4}">
                <adec:decorative xmlns:adec="http://schemas.microsoft.com/office/drawing/2017/decorative" val="0"/>
              </a:ext>
            </a:extLst>
          </p:cNvPr>
          <p:cNvPicPr>
            <a:picLocks noGrp="1" noRot="1" noMove="1" noResize="1" noEditPoints="1" noAdjustHandles="1" noChangeArrowheads="1" noChangeShapeType="1" noCrop="1"/>
          </p:cNvPicPr>
          <p:nvPr userDrawn="1"/>
        </p:nvPicPr>
        <p:blipFill>
          <a:blip r:embed="rId5"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6" name="Accent mark">
            <a:extLst>
              <a:ext uri="{FF2B5EF4-FFF2-40B4-BE49-F238E27FC236}">
                <a16:creationId xmlns:a16="http://schemas.microsoft.com/office/drawing/2014/main" id="{F6C8D001-5C68-50FD-8A15-9F62CD4FCCF2}"/>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1475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_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Fusion Suite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C6A04EFB-5851-0CBD-D5AD-B20EA6137C7E}"/>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21976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_5">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95000"/>
              </a:lnSpc>
              <a:defRPr lang="en-US" sz="4000" b="1" i="0" dirty="0">
                <a:latin typeface="Oracle Sans Tab" panose="020B0503020204020204" pitchFamily="34" charset="0"/>
              </a:defRPr>
            </a:lvl1pPr>
          </a:lstStyle>
          <a:p>
            <a:pPr lvl="0">
              <a:lnSpc>
                <a:spcPct val="100000"/>
              </a:lnSpc>
            </a:pPr>
            <a:r>
              <a:rPr lang="en-US" dirty="0"/>
              <a:t>SCM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61CB4AAC-156D-8F42-3B43-592451DF558D}"/>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10464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_6">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95000"/>
              </a:lnSpc>
              <a:defRPr lang="en-US" sz="4000" b="1" i="0" dirty="0">
                <a:latin typeface="Oracle Sans Tab" panose="020B0503020204020204" pitchFamily="34" charset="0"/>
              </a:defRPr>
            </a:lvl1pPr>
          </a:lstStyle>
          <a:p>
            <a:pPr lvl="0">
              <a:lnSpc>
                <a:spcPct val="100000"/>
              </a:lnSpc>
            </a:pPr>
            <a:r>
              <a:rPr lang="en-US" dirty="0"/>
              <a:t>ERP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82"/>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4000"/>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6"/>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BADA839C-E71A-1637-3B8E-ADCB8BC4BE79}"/>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96405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_7">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HCM Section </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82"/>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4000"/>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6"/>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AD2D13D9-5F9B-66C0-EF23-46B9931F9314}"/>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31489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_8">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CX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9FE68091-5CE6-8692-5C8A-45B15B0580ED}"/>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62004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_9">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OCI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4364F74D-D1B7-957A-69E2-40ADCE3043EE}"/>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93395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_10">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Dev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C6A04EFB-5851-0CBD-D5AD-B20EA6137C7E}"/>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70476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ark - Impact Statement">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57F0AA-36FB-62D3-4D57-A93CAC9D50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itle 12">
            <a:extLst>
              <a:ext uri="{FF2B5EF4-FFF2-40B4-BE49-F238E27FC236}">
                <a16:creationId xmlns:a16="http://schemas.microsoft.com/office/drawing/2014/main" id="{B4B5BB6C-77A2-4299-98DB-F23A8BBC354D}"/>
              </a:ext>
            </a:extLst>
          </p:cNvPr>
          <p:cNvSpPr>
            <a:spLocks noGrp="1"/>
          </p:cNvSpPr>
          <p:nvPr>
            <p:ph type="title" hasCustomPrompt="1"/>
          </p:nvPr>
        </p:nvSpPr>
        <p:spPr>
          <a:xfrm>
            <a:off x="768875" y="3017520"/>
            <a:ext cx="10671048" cy="822960"/>
          </a:xfrm>
        </p:spPr>
        <p:txBody>
          <a:bodyPr anchor="ctr"/>
          <a:lstStyle>
            <a:lvl1pPr>
              <a:lnSpc>
                <a:spcPct val="100000"/>
              </a:lnSpc>
              <a:defRPr sz="3600" b="1" i="0">
                <a:latin typeface="Oracle Sans Tab" panose="020B0503020204020204" pitchFamily="34" charset="0"/>
                <a:cs typeface="Oracle Sans Tab" panose="020B0503020204020204" pitchFamily="34" charset="0"/>
              </a:defRPr>
            </a:lvl1pPr>
          </a:lstStyle>
          <a:p>
            <a:r>
              <a:rPr lang="en-US" dirty="0"/>
              <a:t>Title</a:t>
            </a:r>
          </a:p>
        </p:txBody>
      </p:sp>
      <p:sp>
        <p:nvSpPr>
          <p:cNvPr id="2" name="Slide Number Placeholder 5">
            <a:extLst>
              <a:ext uri="{FF2B5EF4-FFF2-40B4-BE49-F238E27FC236}">
                <a16:creationId xmlns:a16="http://schemas.microsoft.com/office/drawing/2014/main" id="{9F0B1098-7D41-10CB-C5CD-2254F1A42B95}"/>
              </a:ext>
            </a:extLst>
          </p:cNvPr>
          <p:cNvSpPr>
            <a:spLocks noGrp="1"/>
          </p:cNvSpPr>
          <p:nvPr>
            <p:ph type="sldNum" sz="quarter" idx="4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Footer Placeholder 4">
            <a:extLst>
              <a:ext uri="{FF2B5EF4-FFF2-40B4-BE49-F238E27FC236}">
                <a16:creationId xmlns:a16="http://schemas.microsoft.com/office/drawing/2014/main" id="{058C9C89-6343-52FD-C281-6396A1ADC580}"/>
              </a:ext>
            </a:extLst>
          </p:cNvPr>
          <p:cNvSpPr>
            <a:spLocks noGrp="1"/>
          </p:cNvSpPr>
          <p:nvPr>
            <p:ph type="ftr" sz="quarter" idx="39"/>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F9876E5E-4D7F-5B32-636A-7AAD60A2DF72}"/>
              </a:ext>
            </a:extLst>
          </p:cNvPr>
          <p:cNvSpPr>
            <a:spLocks noGrp="1"/>
          </p:cNvSpPr>
          <p:nvPr>
            <p:ph type="dt" sz="half" idx="38"/>
          </p:nvPr>
        </p:nvSpPr>
        <p:spPr>
          <a:xfrm>
            <a:off x="6873138" y="6425604"/>
            <a:ext cx="2743200" cy="363500"/>
          </a:xfrm>
        </p:spPr>
        <p:txBody>
          <a:bodyPr/>
          <a:lstStyle>
            <a:lvl1pPr>
              <a:defRPr>
                <a:solidFill>
                  <a:srgbClr val="AEA8A2"/>
                </a:solidFill>
              </a:defRPr>
            </a:lvl1pPr>
          </a:lstStyle>
          <a:p>
            <a:r>
              <a:rPr lang="en-US"/>
              <a:t>[Date]</a:t>
            </a:r>
            <a:endParaRPr lang="en-US" dirty="0"/>
          </a:p>
        </p:txBody>
      </p:sp>
      <p:pic>
        <p:nvPicPr>
          <p:cNvPr id="7" name="OTag" descr="A small square in Oracle Red with the Oracle logo in the center in white">
            <a:extLst>
              <a:ext uri="{FF2B5EF4-FFF2-40B4-BE49-F238E27FC236}">
                <a16:creationId xmlns:a16="http://schemas.microsoft.com/office/drawing/2014/main" id="{8C117C3E-42AE-CE02-CD58-506D8C1381D3}"/>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Tree>
    <p:extLst>
      <p:ext uri="{BB962C8B-B14F-4D97-AF65-F5344CB8AC3E}">
        <p14:creationId xmlns:p14="http://schemas.microsoft.com/office/powerpoint/2010/main" val="12860511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ight - Impact Statement">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3F0458-244B-DEF1-4FC0-9B75AA8F4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itle 12">
            <a:extLst>
              <a:ext uri="{FF2B5EF4-FFF2-40B4-BE49-F238E27FC236}">
                <a16:creationId xmlns:a16="http://schemas.microsoft.com/office/drawing/2014/main" id="{B4B5BB6C-77A2-4299-98DB-F23A8BBC354D}"/>
              </a:ext>
            </a:extLst>
          </p:cNvPr>
          <p:cNvSpPr>
            <a:spLocks noGrp="1"/>
          </p:cNvSpPr>
          <p:nvPr>
            <p:ph type="title" hasCustomPrompt="1"/>
          </p:nvPr>
        </p:nvSpPr>
        <p:spPr>
          <a:xfrm>
            <a:off x="768875" y="3017520"/>
            <a:ext cx="10671048" cy="822960"/>
          </a:xfrm>
        </p:spPr>
        <p:txBody>
          <a:bodyPr anchor="ctr"/>
          <a:lstStyle>
            <a:lvl1pPr>
              <a:lnSpc>
                <a:spcPct val="100000"/>
              </a:lnSpc>
              <a:defRPr sz="3600" b="1" i="0">
                <a:latin typeface="Oracle Sans Tab" panose="020B0503020204020204" pitchFamily="34" charset="0"/>
                <a:cs typeface="Oracle Sans Tab" panose="020B0503020204020204" pitchFamily="34" charset="0"/>
              </a:defRPr>
            </a:lvl1pPr>
          </a:lstStyle>
          <a:p>
            <a:r>
              <a:rPr lang="en-US" dirty="0"/>
              <a:t>Title</a:t>
            </a:r>
          </a:p>
        </p:txBody>
      </p:sp>
      <p:sp>
        <p:nvSpPr>
          <p:cNvPr id="2" name="Slide Number Placeholder 5">
            <a:extLst>
              <a:ext uri="{FF2B5EF4-FFF2-40B4-BE49-F238E27FC236}">
                <a16:creationId xmlns:a16="http://schemas.microsoft.com/office/drawing/2014/main" id="{9F0B1098-7D41-10CB-C5CD-2254F1A42B95}"/>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4" name="Footer Placeholder 4">
            <a:extLst>
              <a:ext uri="{FF2B5EF4-FFF2-40B4-BE49-F238E27FC236}">
                <a16:creationId xmlns:a16="http://schemas.microsoft.com/office/drawing/2014/main" id="{058C9C89-6343-52FD-C281-6396A1ADC580}"/>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F9876E5E-4D7F-5B32-636A-7AAD60A2DF72}"/>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pic>
        <p:nvPicPr>
          <p:cNvPr id="7" name="OTag" descr="A small square in Oracle Red with the Oracle logo in the center in white">
            <a:extLst>
              <a:ext uri="{FF2B5EF4-FFF2-40B4-BE49-F238E27FC236}">
                <a16:creationId xmlns:a16="http://schemas.microsoft.com/office/drawing/2014/main" id="{8C117C3E-42AE-CE02-CD58-506D8C1381D3}"/>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Tree>
    <p:extLst>
      <p:ext uri="{BB962C8B-B14F-4D97-AF65-F5344CB8AC3E}">
        <p14:creationId xmlns:p14="http://schemas.microsoft.com/office/powerpoint/2010/main" val="32219383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ark - Quote with Data Texture Background">
    <p:bg>
      <p:bgPr>
        <a:solidFill>
          <a:schemeClr val="bg2"/>
        </a:solidFill>
        <a:effectLst/>
      </p:bgPr>
    </p:bg>
    <p:spTree>
      <p:nvGrpSpPr>
        <p:cNvPr id="1" name=""/>
        <p:cNvGrpSpPr/>
        <p:nvPr/>
      </p:nvGrpSpPr>
      <p:grpSpPr>
        <a:xfrm>
          <a:off x="0" y="0"/>
          <a:ext cx="0" cy="0"/>
          <a:chOff x="0" y="0"/>
          <a:chExt cx="0" cy="0"/>
        </a:xfrm>
      </p:grpSpPr>
      <p:sp>
        <p:nvSpPr>
          <p:cNvPr id="14" name="Title">
            <a:extLst>
              <a:ext uri="{FF2B5EF4-FFF2-40B4-BE49-F238E27FC236}">
                <a16:creationId xmlns:a16="http://schemas.microsoft.com/office/drawing/2014/main" id="{2B525FB2-1105-4B12-B35F-60F4BFB07A2F}"/>
              </a:ext>
            </a:extLst>
          </p:cNvPr>
          <p:cNvSpPr>
            <a:spLocks noGrp="1"/>
          </p:cNvSpPr>
          <p:nvPr>
            <p:ph type="title" hasCustomPrompt="1"/>
          </p:nvPr>
        </p:nvSpPr>
        <p:spPr>
          <a:xfrm>
            <a:off x="585926" y="1828800"/>
            <a:ext cx="8232149" cy="2026447"/>
          </a:xfrm>
          <a:noFill/>
        </p:spPr>
        <p:txBody>
          <a:bodyPr vert="horz" wrap="square" lIns="0" tIns="0" rIns="0" bIns="0" rtlCol="0" anchor="b" anchorCtr="0">
            <a:noAutofit/>
          </a:bodyPr>
          <a:lstStyle>
            <a:lvl1pPr marL="184150" indent="-184150">
              <a:lnSpc>
                <a:spcPct val="100000"/>
              </a:lnSpc>
              <a:tabLst/>
              <a:defRPr lang="en-US" sz="3200" b="0" i="0">
                <a:solidFill>
                  <a:schemeClr val="tx1"/>
                </a:solidFill>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B09058E5-A74E-C340-89D0-4D15C2F3B8D0}"/>
              </a:ext>
            </a:extLst>
          </p:cNvPr>
          <p:cNvSpPr>
            <a:spLocks noGrp="1"/>
          </p:cNvSpPr>
          <p:nvPr>
            <p:ph type="body" sz="quarter" idx="37" hasCustomPrompt="1"/>
          </p:nvPr>
        </p:nvSpPr>
        <p:spPr>
          <a:xfrm>
            <a:off x="761999" y="4540249"/>
            <a:ext cx="5333999" cy="266291"/>
          </a:xfrm>
          <a:prstGeom prst="rect">
            <a:avLst/>
          </a:prstGeom>
        </p:spPr>
        <p:txBody>
          <a:bodyPr>
            <a:noAutofit/>
          </a:bodyPr>
          <a:lstStyle>
            <a:lvl1pPr>
              <a:lnSpc>
                <a:spcPct val="100000"/>
              </a:lnSpc>
              <a:defRPr b="1">
                <a:solidFill>
                  <a:schemeClr val="tx1"/>
                </a:solidFill>
              </a:defRPr>
            </a:lvl1pPr>
          </a:lstStyle>
          <a:p>
            <a:pPr lvl="0"/>
            <a:r>
              <a:rPr lang="en-US" dirty="0"/>
              <a:t>Name of person quoted</a:t>
            </a:r>
          </a:p>
        </p:txBody>
      </p:sp>
      <p:sp>
        <p:nvSpPr>
          <p:cNvPr id="12" name="Text Field 2">
            <a:extLst>
              <a:ext uri="{FF2B5EF4-FFF2-40B4-BE49-F238E27FC236}">
                <a16:creationId xmlns:a16="http://schemas.microsoft.com/office/drawing/2014/main" id="{36C31D35-A48A-6B46-A3DB-FDB99CCA72F4}"/>
              </a:ext>
            </a:extLst>
          </p:cNvPr>
          <p:cNvSpPr>
            <a:spLocks noGrp="1"/>
          </p:cNvSpPr>
          <p:nvPr>
            <p:ph type="body" sz="quarter" idx="36" hasCustomPrompt="1"/>
          </p:nvPr>
        </p:nvSpPr>
        <p:spPr>
          <a:xfrm>
            <a:off x="761999" y="4877842"/>
            <a:ext cx="5333999" cy="895181"/>
          </a:xfrm>
          <a:prstGeom prst="rect">
            <a:avLst/>
          </a:prstGeom>
        </p:spPr>
        <p:txBody>
          <a:bodyPr>
            <a:noAutofit/>
          </a:bodyPr>
          <a:lstStyle>
            <a:lvl1pPr>
              <a:lnSpc>
                <a:spcPct val="100000"/>
              </a:lnSpc>
              <a:defRPr>
                <a:solidFill>
                  <a:schemeClr val="tx1"/>
                </a:solidFill>
              </a:defRPr>
            </a:lvl1pPr>
          </a:lstStyle>
          <a:p>
            <a:pPr lvl="0"/>
            <a:r>
              <a:rPr lang="en-US" dirty="0"/>
              <a:t>Additional information if needed</a:t>
            </a:r>
          </a:p>
        </p:txBody>
      </p:sp>
      <p:sp>
        <p:nvSpPr>
          <p:cNvPr id="3" name="Content Placeholder 2">
            <a:extLst>
              <a:ext uri="{FF2B5EF4-FFF2-40B4-BE49-F238E27FC236}">
                <a16:creationId xmlns:a16="http://schemas.microsoft.com/office/drawing/2014/main" id="{37E74DE0-55D3-42EA-9474-DC8A5193EF88}"/>
              </a:ext>
            </a:extLst>
          </p:cNvPr>
          <p:cNvSpPr>
            <a:spLocks noGrp="1" noChangeAspect="1"/>
          </p:cNvSpPr>
          <p:nvPr>
            <p:ph sz="quarter" idx="45" hasCustomPrompt="1"/>
          </p:nvPr>
        </p:nvSpPr>
        <p:spPr>
          <a:xfrm>
            <a:off x="701099" y="1143798"/>
            <a:ext cx="2447584" cy="673743"/>
          </a:xfrm>
        </p:spPr>
        <p:txBody>
          <a:bodyPr/>
          <a:lstStyle>
            <a:lvl1pPr>
              <a:defRPr>
                <a:solidFill>
                  <a:schemeClr val="tx1"/>
                </a:solidFill>
              </a:defRPr>
            </a:lvl1pPr>
            <a:lvl5pPr marL="731520" indent="0">
              <a:buNone/>
              <a:defRPr/>
            </a:lvl5pPr>
          </a:lstStyle>
          <a:p>
            <a:pPr lvl="0"/>
            <a:r>
              <a:rPr lang="en-US" dirty="0"/>
              <a:t>Click to add logo</a:t>
            </a:r>
          </a:p>
        </p:txBody>
      </p:sp>
      <p:sp>
        <p:nvSpPr>
          <p:cNvPr id="2" name="Slide Number Placeholder 7">
            <a:extLst>
              <a:ext uri="{FF2B5EF4-FFF2-40B4-BE49-F238E27FC236}">
                <a16:creationId xmlns:a16="http://schemas.microsoft.com/office/drawing/2014/main" id="{3EE0829F-0C0A-8B14-23B2-7530A6A0E366}"/>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C06B0B6E-E8C5-4063-ACF6-B009B2CBC7AB}"/>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FDD33E2D-BC02-BFC7-0F5C-D56B792CBEA2}"/>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5" name="Accent mark">
            <a:extLst>
              <a:ext uri="{FF2B5EF4-FFF2-40B4-BE49-F238E27FC236}">
                <a16:creationId xmlns:a16="http://schemas.microsoft.com/office/drawing/2014/main" id="{E30FF1A2-459E-3E06-ED1E-7EEEFE917498}"/>
              </a:ext>
              <a:ext uri="{C183D7F6-B498-43B3-948B-1728B52AA6E4}">
                <adec:decorative xmlns:adec="http://schemas.microsoft.com/office/drawing/2017/decorative" val="1"/>
              </a:ext>
            </a:extLst>
          </p:cNvPr>
          <p:cNvSpPr/>
          <p:nvPr userDrawn="1"/>
        </p:nvSpPr>
        <p:spPr>
          <a:xfrm>
            <a:off x="762000" y="4142224"/>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D72BDD1C-BE59-17F1-F08E-E5659CE09569}"/>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4188201" y="1"/>
            <a:ext cx="8003799" cy="4114800"/>
          </a:xfrm>
          <a:prstGeom prst="rect">
            <a:avLst/>
          </a:prstGeom>
        </p:spPr>
      </p:pic>
    </p:spTree>
    <p:extLst>
      <p:ext uri="{BB962C8B-B14F-4D97-AF65-F5344CB8AC3E}">
        <p14:creationId xmlns:p14="http://schemas.microsoft.com/office/powerpoint/2010/main" val="24049053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 - Title_2">
    <p:bg>
      <p:bgRef idx="1001">
        <a:schemeClr val="bg1"/>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C92A7232-5506-CF74-ABAC-596E66DF6213}"/>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General/fusion title</a:t>
            </a:r>
            <a:br>
              <a:rPr lang="en-US" dirty="0"/>
            </a:br>
            <a:r>
              <a:rPr lang="en-US" dirty="0"/>
              <a:t>Oracle Sans Tab Bold</a:t>
            </a:r>
          </a:p>
        </p:txBody>
      </p:sp>
      <p:sp>
        <p:nvSpPr>
          <p:cNvPr id="7" name="Subhead">
            <a:extLst>
              <a:ext uri="{FF2B5EF4-FFF2-40B4-BE49-F238E27FC236}">
                <a16:creationId xmlns:a16="http://schemas.microsoft.com/office/drawing/2014/main" id="{BE95545E-FF7C-FA0C-6AC2-06B9FD536E40}"/>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2BE9B241-6CCA-C350-8E9C-CBFF15AC920B}"/>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D30678C3-79B5-61B9-5BD6-D4D2E38C4E26}"/>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pic>
        <p:nvPicPr>
          <p:cNvPr id="14" name="Picture 13">
            <a:extLst>
              <a:ext uri="{FF2B5EF4-FFF2-40B4-BE49-F238E27FC236}">
                <a16:creationId xmlns:a16="http://schemas.microsoft.com/office/drawing/2014/main" id="{761CEBF1-2CD2-4E62-6E9D-873094DB16E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l="34250" b="38000"/>
          <a:stretch/>
        </p:blipFill>
        <p:spPr>
          <a:xfrm>
            <a:off x="4175780" y="0"/>
            <a:ext cx="8016219" cy="4251947"/>
          </a:xfrm>
          <a:prstGeom prst="rect">
            <a:avLst/>
          </a:prstGeom>
        </p:spPr>
      </p:pic>
      <p:sp>
        <p:nvSpPr>
          <p:cNvPr id="5" name="Slide Number Placeholder 4">
            <a:extLst>
              <a:ext uri="{FF2B5EF4-FFF2-40B4-BE49-F238E27FC236}">
                <a16:creationId xmlns:a16="http://schemas.microsoft.com/office/drawing/2014/main" id="{AE2FA60F-BC05-9DFE-3A03-811A5C61BAE6}"/>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3204F087-6972-AA39-00DB-C10EDEB80749}"/>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6891A512-3F6B-08FA-3574-4BF50D31E5E8}"/>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7B928B4F-1E89-D2DF-1BE1-69DBA7C5E4D4}"/>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6" name="Accent mark">
            <a:extLst>
              <a:ext uri="{FF2B5EF4-FFF2-40B4-BE49-F238E27FC236}">
                <a16:creationId xmlns:a16="http://schemas.microsoft.com/office/drawing/2014/main" id="{5F9B697F-5404-108B-4B52-A27DAB8F742D}"/>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1667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ight - Quote with Data Texture Background">
    <p:bg>
      <p:bgRef idx="1001">
        <a:schemeClr val="bg2"/>
      </p:bgRef>
    </p:bg>
    <p:spTree>
      <p:nvGrpSpPr>
        <p:cNvPr id="1" name=""/>
        <p:cNvGrpSpPr/>
        <p:nvPr/>
      </p:nvGrpSpPr>
      <p:grpSpPr>
        <a:xfrm>
          <a:off x="0" y="0"/>
          <a:ext cx="0" cy="0"/>
          <a:chOff x="0" y="0"/>
          <a:chExt cx="0" cy="0"/>
        </a:xfrm>
      </p:grpSpPr>
      <p:sp>
        <p:nvSpPr>
          <p:cNvPr id="14" name="Title">
            <a:extLst>
              <a:ext uri="{FF2B5EF4-FFF2-40B4-BE49-F238E27FC236}">
                <a16:creationId xmlns:a16="http://schemas.microsoft.com/office/drawing/2014/main" id="{2B525FB2-1105-4B12-B35F-60F4BFB07A2F}"/>
              </a:ext>
            </a:extLst>
          </p:cNvPr>
          <p:cNvSpPr>
            <a:spLocks noGrp="1"/>
          </p:cNvSpPr>
          <p:nvPr>
            <p:ph type="title" hasCustomPrompt="1"/>
          </p:nvPr>
        </p:nvSpPr>
        <p:spPr>
          <a:xfrm>
            <a:off x="585926" y="1828800"/>
            <a:ext cx="8232149" cy="2026447"/>
          </a:xfrm>
          <a:noFill/>
        </p:spPr>
        <p:txBody>
          <a:bodyPr vert="horz" wrap="square" lIns="0" tIns="0" rIns="0" bIns="0" rtlCol="0" anchor="b" anchorCtr="0">
            <a:noAutofit/>
          </a:bodyPr>
          <a:lstStyle>
            <a:lvl1pPr marL="184150" indent="-184150">
              <a:lnSpc>
                <a:spcPct val="100000"/>
              </a:lnSpc>
              <a:tabLst/>
              <a:defRPr lang="en-US" sz="3200" b="0" i="0">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B09058E5-A74E-C340-89D0-4D15C2F3B8D0}"/>
              </a:ext>
            </a:extLst>
          </p:cNvPr>
          <p:cNvSpPr>
            <a:spLocks noGrp="1"/>
          </p:cNvSpPr>
          <p:nvPr>
            <p:ph type="body" sz="quarter" idx="37" hasCustomPrompt="1"/>
          </p:nvPr>
        </p:nvSpPr>
        <p:spPr>
          <a:xfrm>
            <a:off x="761999" y="4540249"/>
            <a:ext cx="5333999" cy="266291"/>
          </a:xfrm>
          <a:prstGeom prst="rect">
            <a:avLst/>
          </a:prstGeom>
        </p:spPr>
        <p:txBody>
          <a:bodyPr>
            <a:noAutofit/>
          </a:bodyPr>
          <a:lstStyle>
            <a:lvl1pPr>
              <a:lnSpc>
                <a:spcPct val="100000"/>
              </a:lnSpc>
              <a:defRPr b="1"/>
            </a:lvl1pPr>
          </a:lstStyle>
          <a:p>
            <a:pPr lvl="0"/>
            <a:r>
              <a:rPr lang="en-US" dirty="0"/>
              <a:t>Name of person quoted</a:t>
            </a:r>
          </a:p>
        </p:txBody>
      </p:sp>
      <p:sp>
        <p:nvSpPr>
          <p:cNvPr id="12" name="Text Field 2">
            <a:extLst>
              <a:ext uri="{FF2B5EF4-FFF2-40B4-BE49-F238E27FC236}">
                <a16:creationId xmlns:a16="http://schemas.microsoft.com/office/drawing/2014/main" id="{36C31D35-A48A-6B46-A3DB-FDB99CCA72F4}"/>
              </a:ext>
            </a:extLst>
          </p:cNvPr>
          <p:cNvSpPr>
            <a:spLocks noGrp="1"/>
          </p:cNvSpPr>
          <p:nvPr>
            <p:ph type="body" sz="quarter" idx="36" hasCustomPrompt="1"/>
          </p:nvPr>
        </p:nvSpPr>
        <p:spPr>
          <a:xfrm>
            <a:off x="761999" y="4877842"/>
            <a:ext cx="5333999" cy="895181"/>
          </a:xfrm>
          <a:prstGeom prst="rect">
            <a:avLst/>
          </a:prstGeom>
        </p:spPr>
        <p:txBody>
          <a:bodyPr>
            <a:noAutofit/>
          </a:bodyPr>
          <a:lstStyle>
            <a:lvl1pPr>
              <a:lnSpc>
                <a:spcPct val="100000"/>
              </a:lnSpc>
              <a:defRPr/>
            </a:lvl1pPr>
          </a:lstStyle>
          <a:p>
            <a:pPr lvl="0"/>
            <a:r>
              <a:rPr lang="en-US" dirty="0"/>
              <a:t>Additional information if needed</a:t>
            </a:r>
          </a:p>
        </p:txBody>
      </p:sp>
      <p:sp>
        <p:nvSpPr>
          <p:cNvPr id="9" name="Slide Number Placeholder 8">
            <a:extLst>
              <a:ext uri="{FF2B5EF4-FFF2-40B4-BE49-F238E27FC236}">
                <a16:creationId xmlns:a16="http://schemas.microsoft.com/office/drawing/2014/main" id="{0F5130C2-E640-4887-BCA9-090F40084C88}"/>
              </a:ext>
            </a:extLst>
          </p:cNvPr>
          <p:cNvSpPr>
            <a:spLocks noGrp="1"/>
          </p:cNvSpPr>
          <p:nvPr>
            <p:ph type="sldNum" sz="quarter" idx="44"/>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8" name="Footer Placeholder 7">
            <a:extLst>
              <a:ext uri="{FF2B5EF4-FFF2-40B4-BE49-F238E27FC236}">
                <a16:creationId xmlns:a16="http://schemas.microsoft.com/office/drawing/2014/main" id="{144FDBCE-E35C-4859-AD9D-93665BD69FD5}"/>
              </a:ext>
            </a:extLst>
          </p:cNvPr>
          <p:cNvSpPr>
            <a:spLocks noGrp="1"/>
          </p:cNvSpPr>
          <p:nvPr>
            <p:ph type="ftr" sz="quarter" idx="43"/>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5">
            <a:extLst>
              <a:ext uri="{FF2B5EF4-FFF2-40B4-BE49-F238E27FC236}">
                <a16:creationId xmlns:a16="http://schemas.microsoft.com/office/drawing/2014/main" id="{F17ECA2C-4CF8-48ED-893A-2958F9909B90}"/>
              </a:ext>
            </a:extLst>
          </p:cNvPr>
          <p:cNvSpPr>
            <a:spLocks noGrp="1"/>
          </p:cNvSpPr>
          <p:nvPr>
            <p:ph type="dt" sz="half" idx="42"/>
          </p:nvPr>
        </p:nvSpPr>
        <p:spPr/>
        <p:txBody>
          <a:bodyPr/>
          <a:lstStyle>
            <a:lvl1pPr>
              <a:defRPr>
                <a:solidFill>
                  <a:srgbClr val="514C47"/>
                </a:solidFill>
              </a:defRPr>
            </a:lvl1pPr>
          </a:lstStyle>
          <a:p>
            <a:r>
              <a:rPr lang="en-US"/>
              <a:t>[Date]</a:t>
            </a:r>
            <a:endParaRPr lang="en-US" dirty="0"/>
          </a:p>
        </p:txBody>
      </p:sp>
      <p:sp>
        <p:nvSpPr>
          <p:cNvPr id="2" name="Content Placeholder 2">
            <a:extLst>
              <a:ext uri="{FF2B5EF4-FFF2-40B4-BE49-F238E27FC236}">
                <a16:creationId xmlns:a16="http://schemas.microsoft.com/office/drawing/2014/main" id="{768D3CF0-D6A4-3493-A61E-C80959981BE3}"/>
              </a:ext>
            </a:extLst>
          </p:cNvPr>
          <p:cNvSpPr>
            <a:spLocks noGrp="1" noChangeAspect="1"/>
          </p:cNvSpPr>
          <p:nvPr>
            <p:ph sz="quarter" idx="45" hasCustomPrompt="1"/>
          </p:nvPr>
        </p:nvSpPr>
        <p:spPr>
          <a:xfrm>
            <a:off x="701099" y="1143798"/>
            <a:ext cx="2447584" cy="673743"/>
          </a:xfrm>
        </p:spPr>
        <p:txBody>
          <a:bodyPr/>
          <a:lstStyle>
            <a:lvl1pPr>
              <a:defRPr>
                <a:solidFill>
                  <a:schemeClr val="tx1"/>
                </a:solidFill>
              </a:defRPr>
            </a:lvl1pPr>
            <a:lvl5pPr marL="731520" indent="0">
              <a:buNone/>
              <a:defRPr/>
            </a:lvl5pPr>
          </a:lstStyle>
          <a:p>
            <a:pPr lvl="0"/>
            <a:r>
              <a:rPr lang="en-US" dirty="0"/>
              <a:t>Click to add logo</a:t>
            </a:r>
          </a:p>
        </p:txBody>
      </p:sp>
      <p:sp>
        <p:nvSpPr>
          <p:cNvPr id="3" name="Accent mark">
            <a:extLst>
              <a:ext uri="{FF2B5EF4-FFF2-40B4-BE49-F238E27FC236}">
                <a16:creationId xmlns:a16="http://schemas.microsoft.com/office/drawing/2014/main" id="{9CBADFAD-5852-9F31-3F6B-B4A294448DE2}"/>
              </a:ext>
              <a:ext uri="{C183D7F6-B498-43B3-948B-1728B52AA6E4}">
                <adec:decorative xmlns:adec="http://schemas.microsoft.com/office/drawing/2017/decorative" val="1"/>
              </a:ext>
            </a:extLst>
          </p:cNvPr>
          <p:cNvSpPr/>
          <p:nvPr userDrawn="1"/>
        </p:nvSpPr>
        <p:spPr>
          <a:xfrm>
            <a:off x="762000" y="4142224"/>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A874A47A-5AA7-1775-46F8-4B4A91867200}"/>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4188201" y="0"/>
            <a:ext cx="8003799" cy="4114800"/>
          </a:xfrm>
          <a:prstGeom prst="rect">
            <a:avLst/>
          </a:prstGeom>
        </p:spPr>
      </p:pic>
    </p:spTree>
    <p:extLst>
      <p:ext uri="{BB962C8B-B14F-4D97-AF65-F5344CB8AC3E}">
        <p14:creationId xmlns:p14="http://schemas.microsoft.com/office/powerpoint/2010/main" val="41074020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ark - Quote, Picture, and logo">
    <p:bg>
      <p:bgPr>
        <a:solidFill>
          <a:schemeClr val="bg2"/>
        </a:solidFill>
        <a:effectLst/>
      </p:bgPr>
    </p:bg>
    <p:spTree>
      <p:nvGrpSpPr>
        <p:cNvPr id="1" name=""/>
        <p:cNvGrpSpPr/>
        <p:nvPr/>
      </p:nvGrpSpPr>
      <p:grpSpPr>
        <a:xfrm>
          <a:off x="0" y="0"/>
          <a:ext cx="0" cy="0"/>
          <a:chOff x="0" y="0"/>
          <a:chExt cx="0" cy="0"/>
        </a:xfrm>
      </p:grpSpPr>
      <p:sp>
        <p:nvSpPr>
          <p:cNvPr id="3" name="Quote">
            <a:extLst>
              <a:ext uri="{FF2B5EF4-FFF2-40B4-BE49-F238E27FC236}">
                <a16:creationId xmlns:a16="http://schemas.microsoft.com/office/drawing/2014/main" id="{A13E52A3-3B72-407D-BD94-ADB27B9FCE9C}"/>
              </a:ext>
            </a:extLst>
          </p:cNvPr>
          <p:cNvSpPr>
            <a:spLocks noGrp="1"/>
          </p:cNvSpPr>
          <p:nvPr>
            <p:ph type="title" hasCustomPrompt="1"/>
          </p:nvPr>
        </p:nvSpPr>
        <p:spPr>
          <a:xfrm>
            <a:off x="5677787" y="2896192"/>
            <a:ext cx="6020298" cy="1384995"/>
          </a:xfrm>
          <a:noFill/>
        </p:spPr>
        <p:txBody>
          <a:bodyPr vert="horz" wrap="square" lIns="0" tIns="0" rIns="0" bIns="0" rtlCol="0" anchor="b" anchorCtr="0">
            <a:spAutoFit/>
          </a:bodyPr>
          <a:lstStyle>
            <a:lvl1pPr marL="179388" indent="-179388">
              <a:lnSpc>
                <a:spcPct val="100000"/>
              </a:lnSpc>
              <a:tabLst/>
              <a:defRPr lang="en-US" sz="3000" b="0" i="0" dirty="0">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04A571F4-71E4-264A-BBD5-0475995E681B}"/>
              </a:ext>
            </a:extLst>
          </p:cNvPr>
          <p:cNvSpPr>
            <a:spLocks noGrp="1"/>
          </p:cNvSpPr>
          <p:nvPr>
            <p:ph type="body" sz="quarter" idx="37" hasCustomPrompt="1"/>
          </p:nvPr>
        </p:nvSpPr>
        <p:spPr>
          <a:xfrm>
            <a:off x="5832887" y="4911127"/>
            <a:ext cx="5853145" cy="266291"/>
          </a:xfrm>
          <a:prstGeom prst="rect">
            <a:avLst/>
          </a:prstGeom>
        </p:spPr>
        <p:txBody>
          <a:bodyPr>
            <a:noAutofit/>
          </a:bodyPr>
          <a:lstStyle>
            <a:lvl1pPr>
              <a:lnSpc>
                <a:spcPct val="100000"/>
              </a:lnSpc>
              <a:defRPr b="1"/>
            </a:lvl1pPr>
          </a:lstStyle>
          <a:p>
            <a:pPr lvl="0"/>
            <a:r>
              <a:rPr lang="en-US" dirty="0"/>
              <a:t>Name of person quoted</a:t>
            </a:r>
          </a:p>
        </p:txBody>
      </p:sp>
      <p:sp>
        <p:nvSpPr>
          <p:cNvPr id="11" name="Text Field 2">
            <a:extLst>
              <a:ext uri="{FF2B5EF4-FFF2-40B4-BE49-F238E27FC236}">
                <a16:creationId xmlns:a16="http://schemas.microsoft.com/office/drawing/2014/main" id="{CBFB97F9-F988-C34C-8B6D-BB4A4D881736}"/>
              </a:ext>
            </a:extLst>
          </p:cNvPr>
          <p:cNvSpPr>
            <a:spLocks noGrp="1"/>
          </p:cNvSpPr>
          <p:nvPr>
            <p:ph type="body" sz="quarter" idx="36" hasCustomPrompt="1"/>
          </p:nvPr>
        </p:nvSpPr>
        <p:spPr>
          <a:xfrm>
            <a:off x="5832887" y="5248720"/>
            <a:ext cx="5853145" cy="786385"/>
          </a:xfrm>
          <a:prstGeom prst="rect">
            <a:avLst/>
          </a:prstGeom>
        </p:spPr>
        <p:txBody>
          <a:bodyPr>
            <a:noAutofit/>
          </a:bodyPr>
          <a:lstStyle>
            <a:lvl1pPr>
              <a:lnSpc>
                <a:spcPct val="100000"/>
              </a:lnSpc>
              <a:defRPr/>
            </a:lvl1pPr>
          </a:lstStyle>
          <a:p>
            <a:pPr lvl="0"/>
            <a:r>
              <a:rPr lang="en-US" dirty="0"/>
              <a:t>Additional information if needed</a:t>
            </a:r>
          </a:p>
        </p:txBody>
      </p:sp>
      <p:sp>
        <p:nvSpPr>
          <p:cNvPr id="9" name="Picture Placeholder 5">
            <a:extLst>
              <a:ext uri="{FF2B5EF4-FFF2-40B4-BE49-F238E27FC236}">
                <a16:creationId xmlns:a16="http://schemas.microsoft.com/office/drawing/2014/main" id="{DFB04560-5A82-4303-F4F4-247222B350E0}"/>
              </a:ext>
            </a:extLst>
          </p:cNvPr>
          <p:cNvSpPr>
            <a:spLocks noGrp="1"/>
          </p:cNvSpPr>
          <p:nvPr>
            <p:ph type="pic" sz="quarter" idx="47"/>
          </p:nvPr>
        </p:nvSpPr>
        <p:spPr>
          <a:xfrm>
            <a:off x="0" y="0"/>
            <a:ext cx="4937092" cy="6292035"/>
          </a:xfrm>
          <a:custGeom>
            <a:avLst/>
            <a:gdLst>
              <a:gd name="connsiteX0" fmla="*/ 0 w 5087890"/>
              <a:gd name="connsiteY0" fmla="*/ 0 h 6372666"/>
              <a:gd name="connsiteX1" fmla="*/ 3962495 w 5087890"/>
              <a:gd name="connsiteY1" fmla="*/ 0 h 6372666"/>
              <a:gd name="connsiteX2" fmla="*/ 3996914 w 5087890"/>
              <a:gd name="connsiteY2" fmla="*/ 31198 h 6372666"/>
              <a:gd name="connsiteX3" fmla="*/ 5087890 w 5087890"/>
              <a:gd name="connsiteY3" fmla="*/ 2657920 h 6372666"/>
              <a:gd name="connsiteX4" fmla="*/ 1363066 w 5087890"/>
              <a:gd name="connsiteY4" fmla="*/ 6372666 h 6372666"/>
              <a:gd name="connsiteX5" fmla="*/ 82347 w 5087890"/>
              <a:gd name="connsiteY5" fmla="*/ 6147256 h 6372666"/>
              <a:gd name="connsiteX6" fmla="*/ 0 w 5087890"/>
              <a:gd name="connsiteY6" fmla="*/ 6114876 h 6372666"/>
              <a:gd name="connsiteX0" fmla="*/ 0 w 5249971"/>
              <a:gd name="connsiteY0" fmla="*/ 0 h 6372666"/>
              <a:gd name="connsiteX1" fmla="*/ 3962495 w 5249971"/>
              <a:gd name="connsiteY1" fmla="*/ 0 h 6372666"/>
              <a:gd name="connsiteX2" fmla="*/ 4226946 w 5249971"/>
              <a:gd name="connsiteY2" fmla="*/ 231614 h 6372666"/>
              <a:gd name="connsiteX3" fmla="*/ 5087890 w 5249971"/>
              <a:gd name="connsiteY3" fmla="*/ 2657920 h 6372666"/>
              <a:gd name="connsiteX4" fmla="*/ 1363066 w 5249971"/>
              <a:gd name="connsiteY4" fmla="*/ 6372666 h 6372666"/>
              <a:gd name="connsiteX5" fmla="*/ 82347 w 5249971"/>
              <a:gd name="connsiteY5" fmla="*/ 6147256 h 6372666"/>
              <a:gd name="connsiteX6" fmla="*/ 0 w 5249971"/>
              <a:gd name="connsiteY6" fmla="*/ 6114876 h 6372666"/>
              <a:gd name="connsiteX7" fmla="*/ 0 w 5249971"/>
              <a:gd name="connsiteY7" fmla="*/ 0 h 6372666"/>
              <a:gd name="connsiteX0" fmla="*/ 0 w 5247320"/>
              <a:gd name="connsiteY0" fmla="*/ 0 h 6372666"/>
              <a:gd name="connsiteX1" fmla="*/ 3962495 w 5247320"/>
              <a:gd name="connsiteY1" fmla="*/ 0 h 6372666"/>
              <a:gd name="connsiteX2" fmla="*/ 4226946 w 5247320"/>
              <a:gd name="connsiteY2" fmla="*/ 231614 h 6372666"/>
              <a:gd name="connsiteX3" fmla="*/ 5087890 w 5247320"/>
              <a:gd name="connsiteY3" fmla="*/ 2657920 h 6372666"/>
              <a:gd name="connsiteX4" fmla="*/ 1363066 w 5247320"/>
              <a:gd name="connsiteY4" fmla="*/ 6372666 h 6372666"/>
              <a:gd name="connsiteX5" fmla="*/ 82347 w 5247320"/>
              <a:gd name="connsiteY5" fmla="*/ 6147256 h 6372666"/>
              <a:gd name="connsiteX6" fmla="*/ 0 w 5247320"/>
              <a:gd name="connsiteY6" fmla="*/ 6114876 h 6372666"/>
              <a:gd name="connsiteX7" fmla="*/ 0 w 5247320"/>
              <a:gd name="connsiteY7" fmla="*/ 0 h 6372666"/>
              <a:gd name="connsiteX0" fmla="*/ 0 w 5247320"/>
              <a:gd name="connsiteY0" fmla="*/ 0 h 6372666"/>
              <a:gd name="connsiteX1" fmla="*/ 4516662 w 5247320"/>
              <a:gd name="connsiteY1" fmla="*/ 10548 h 6372666"/>
              <a:gd name="connsiteX2" fmla="*/ 4226946 w 5247320"/>
              <a:gd name="connsiteY2" fmla="*/ 231614 h 6372666"/>
              <a:gd name="connsiteX3" fmla="*/ 5087890 w 5247320"/>
              <a:gd name="connsiteY3" fmla="*/ 2657920 h 6372666"/>
              <a:gd name="connsiteX4" fmla="*/ 1363066 w 5247320"/>
              <a:gd name="connsiteY4" fmla="*/ 6372666 h 6372666"/>
              <a:gd name="connsiteX5" fmla="*/ 82347 w 5247320"/>
              <a:gd name="connsiteY5" fmla="*/ 6147256 h 6372666"/>
              <a:gd name="connsiteX6" fmla="*/ 0 w 5247320"/>
              <a:gd name="connsiteY6" fmla="*/ 6114876 h 6372666"/>
              <a:gd name="connsiteX7" fmla="*/ 0 w 5247320"/>
              <a:gd name="connsiteY7" fmla="*/ 0 h 6372666"/>
              <a:gd name="connsiteX0" fmla="*/ 0 w 5365577"/>
              <a:gd name="connsiteY0" fmla="*/ 0 h 6372666"/>
              <a:gd name="connsiteX1" fmla="*/ 4516662 w 5365577"/>
              <a:gd name="connsiteY1" fmla="*/ 10548 h 6372666"/>
              <a:gd name="connsiteX2" fmla="*/ 4655641 w 5365577"/>
              <a:gd name="connsiteY2" fmla="*/ 526964 h 6372666"/>
              <a:gd name="connsiteX3" fmla="*/ 5087890 w 5365577"/>
              <a:gd name="connsiteY3" fmla="*/ 2657920 h 6372666"/>
              <a:gd name="connsiteX4" fmla="*/ 1363066 w 5365577"/>
              <a:gd name="connsiteY4" fmla="*/ 6372666 h 6372666"/>
              <a:gd name="connsiteX5" fmla="*/ 82347 w 5365577"/>
              <a:gd name="connsiteY5" fmla="*/ 6147256 h 6372666"/>
              <a:gd name="connsiteX6" fmla="*/ 0 w 5365577"/>
              <a:gd name="connsiteY6" fmla="*/ 6114876 h 6372666"/>
              <a:gd name="connsiteX7" fmla="*/ 0 w 5365577"/>
              <a:gd name="connsiteY7" fmla="*/ 0 h 6372666"/>
              <a:gd name="connsiteX0" fmla="*/ 0 w 5288223"/>
              <a:gd name="connsiteY0" fmla="*/ 0 h 6372666"/>
              <a:gd name="connsiteX1" fmla="*/ 4516662 w 5288223"/>
              <a:gd name="connsiteY1" fmla="*/ 10548 h 6372666"/>
              <a:gd name="connsiteX2" fmla="*/ 4655641 w 5288223"/>
              <a:gd name="connsiteY2" fmla="*/ 526964 h 6372666"/>
              <a:gd name="connsiteX3" fmla="*/ 5087890 w 5288223"/>
              <a:gd name="connsiteY3" fmla="*/ 2657920 h 6372666"/>
              <a:gd name="connsiteX4" fmla="*/ 1363066 w 5288223"/>
              <a:gd name="connsiteY4" fmla="*/ 6372666 h 6372666"/>
              <a:gd name="connsiteX5" fmla="*/ 82347 w 5288223"/>
              <a:gd name="connsiteY5" fmla="*/ 6147256 h 6372666"/>
              <a:gd name="connsiteX6" fmla="*/ 0 w 5288223"/>
              <a:gd name="connsiteY6" fmla="*/ 6114876 h 6372666"/>
              <a:gd name="connsiteX7" fmla="*/ 0 w 5288223"/>
              <a:gd name="connsiteY7" fmla="*/ 0 h 6372666"/>
              <a:gd name="connsiteX0" fmla="*/ 0 w 5288223"/>
              <a:gd name="connsiteY0" fmla="*/ 0 h 6372666"/>
              <a:gd name="connsiteX1" fmla="*/ 4725781 w 5288223"/>
              <a:gd name="connsiteY1" fmla="*/ 21096 h 6372666"/>
              <a:gd name="connsiteX2" fmla="*/ 4655641 w 5288223"/>
              <a:gd name="connsiteY2" fmla="*/ 526964 h 6372666"/>
              <a:gd name="connsiteX3" fmla="*/ 5087890 w 5288223"/>
              <a:gd name="connsiteY3" fmla="*/ 2657920 h 6372666"/>
              <a:gd name="connsiteX4" fmla="*/ 1363066 w 5288223"/>
              <a:gd name="connsiteY4" fmla="*/ 6372666 h 6372666"/>
              <a:gd name="connsiteX5" fmla="*/ 82347 w 5288223"/>
              <a:gd name="connsiteY5" fmla="*/ 6147256 h 6372666"/>
              <a:gd name="connsiteX6" fmla="*/ 0 w 5288223"/>
              <a:gd name="connsiteY6" fmla="*/ 6114876 h 6372666"/>
              <a:gd name="connsiteX7" fmla="*/ 0 w 5288223"/>
              <a:gd name="connsiteY7" fmla="*/ 0 h 6372666"/>
              <a:gd name="connsiteX0" fmla="*/ 0 w 5382393"/>
              <a:gd name="connsiteY0" fmla="*/ 0 h 6372666"/>
              <a:gd name="connsiteX1" fmla="*/ 4725781 w 5382393"/>
              <a:gd name="connsiteY1" fmla="*/ 21096 h 6372666"/>
              <a:gd name="connsiteX2" fmla="*/ 4969320 w 5382393"/>
              <a:gd name="connsiteY2" fmla="*/ 1170404 h 6372666"/>
              <a:gd name="connsiteX3" fmla="*/ 5087890 w 5382393"/>
              <a:gd name="connsiteY3" fmla="*/ 2657920 h 6372666"/>
              <a:gd name="connsiteX4" fmla="*/ 1363066 w 5382393"/>
              <a:gd name="connsiteY4" fmla="*/ 6372666 h 6372666"/>
              <a:gd name="connsiteX5" fmla="*/ 82347 w 5382393"/>
              <a:gd name="connsiteY5" fmla="*/ 6147256 h 6372666"/>
              <a:gd name="connsiteX6" fmla="*/ 0 w 5382393"/>
              <a:gd name="connsiteY6" fmla="*/ 6114876 h 6372666"/>
              <a:gd name="connsiteX7" fmla="*/ 0 w 5382393"/>
              <a:gd name="connsiteY7" fmla="*/ 0 h 6372666"/>
              <a:gd name="connsiteX0" fmla="*/ 0 w 5095613"/>
              <a:gd name="connsiteY0" fmla="*/ 0 h 6372666"/>
              <a:gd name="connsiteX1" fmla="*/ 4725781 w 5095613"/>
              <a:gd name="connsiteY1" fmla="*/ 21096 h 6372666"/>
              <a:gd name="connsiteX2" fmla="*/ 4969320 w 5095613"/>
              <a:gd name="connsiteY2" fmla="*/ 1170404 h 6372666"/>
              <a:gd name="connsiteX3" fmla="*/ 4502357 w 5095613"/>
              <a:gd name="connsiteY3" fmla="*/ 4598790 h 6372666"/>
              <a:gd name="connsiteX4" fmla="*/ 1363066 w 5095613"/>
              <a:gd name="connsiteY4" fmla="*/ 6372666 h 6372666"/>
              <a:gd name="connsiteX5" fmla="*/ 82347 w 5095613"/>
              <a:gd name="connsiteY5" fmla="*/ 6147256 h 6372666"/>
              <a:gd name="connsiteX6" fmla="*/ 0 w 5095613"/>
              <a:gd name="connsiteY6" fmla="*/ 6114876 h 6372666"/>
              <a:gd name="connsiteX7" fmla="*/ 0 w 5095613"/>
              <a:gd name="connsiteY7" fmla="*/ 0 h 6372666"/>
              <a:gd name="connsiteX0" fmla="*/ 0 w 5016403"/>
              <a:gd name="connsiteY0" fmla="*/ 0 h 6372666"/>
              <a:gd name="connsiteX1" fmla="*/ 4725781 w 5016403"/>
              <a:gd name="connsiteY1" fmla="*/ 21096 h 6372666"/>
              <a:gd name="connsiteX2" fmla="*/ 4864760 w 5016403"/>
              <a:gd name="connsiteY2" fmla="*/ 474223 h 6372666"/>
              <a:gd name="connsiteX3" fmla="*/ 4502357 w 5016403"/>
              <a:gd name="connsiteY3" fmla="*/ 4598790 h 6372666"/>
              <a:gd name="connsiteX4" fmla="*/ 1363066 w 5016403"/>
              <a:gd name="connsiteY4" fmla="*/ 6372666 h 6372666"/>
              <a:gd name="connsiteX5" fmla="*/ 82347 w 5016403"/>
              <a:gd name="connsiteY5" fmla="*/ 6147256 h 6372666"/>
              <a:gd name="connsiteX6" fmla="*/ 0 w 5016403"/>
              <a:gd name="connsiteY6" fmla="*/ 6114876 h 6372666"/>
              <a:gd name="connsiteX7" fmla="*/ 0 w 5016403"/>
              <a:gd name="connsiteY7" fmla="*/ 0 h 6372666"/>
              <a:gd name="connsiteX0" fmla="*/ 0 w 5122449"/>
              <a:gd name="connsiteY0" fmla="*/ 0 h 6372666"/>
              <a:gd name="connsiteX1" fmla="*/ 4725781 w 5122449"/>
              <a:gd name="connsiteY1" fmla="*/ 21096 h 6372666"/>
              <a:gd name="connsiteX2" fmla="*/ 4864760 w 5122449"/>
              <a:gd name="connsiteY2" fmla="*/ 474223 h 6372666"/>
              <a:gd name="connsiteX3" fmla="*/ 4502357 w 5122449"/>
              <a:gd name="connsiteY3" fmla="*/ 4598790 h 6372666"/>
              <a:gd name="connsiteX4" fmla="*/ 1363066 w 5122449"/>
              <a:gd name="connsiteY4" fmla="*/ 6372666 h 6372666"/>
              <a:gd name="connsiteX5" fmla="*/ 82347 w 5122449"/>
              <a:gd name="connsiteY5" fmla="*/ 6147256 h 6372666"/>
              <a:gd name="connsiteX6" fmla="*/ 0 w 5122449"/>
              <a:gd name="connsiteY6" fmla="*/ 6114876 h 6372666"/>
              <a:gd name="connsiteX7" fmla="*/ 0 w 5122449"/>
              <a:gd name="connsiteY7" fmla="*/ 0 h 6372666"/>
              <a:gd name="connsiteX0" fmla="*/ 0 w 5110499"/>
              <a:gd name="connsiteY0" fmla="*/ 0 h 6372666"/>
              <a:gd name="connsiteX1" fmla="*/ 4725781 w 5110499"/>
              <a:gd name="connsiteY1" fmla="*/ 21096 h 6372666"/>
              <a:gd name="connsiteX2" fmla="*/ 4864760 w 5110499"/>
              <a:gd name="connsiteY2" fmla="*/ 474223 h 6372666"/>
              <a:gd name="connsiteX3" fmla="*/ 4460534 w 5110499"/>
              <a:gd name="connsiteY3" fmla="*/ 4704273 h 6372666"/>
              <a:gd name="connsiteX4" fmla="*/ 1363066 w 5110499"/>
              <a:gd name="connsiteY4" fmla="*/ 6372666 h 6372666"/>
              <a:gd name="connsiteX5" fmla="*/ 82347 w 5110499"/>
              <a:gd name="connsiteY5" fmla="*/ 6147256 h 6372666"/>
              <a:gd name="connsiteX6" fmla="*/ 0 w 5110499"/>
              <a:gd name="connsiteY6" fmla="*/ 6114876 h 6372666"/>
              <a:gd name="connsiteX7" fmla="*/ 0 w 5110499"/>
              <a:gd name="connsiteY7" fmla="*/ 0 h 6372666"/>
              <a:gd name="connsiteX0" fmla="*/ 0 w 5110499"/>
              <a:gd name="connsiteY0" fmla="*/ 0 h 6372666"/>
              <a:gd name="connsiteX1" fmla="*/ 4725781 w 5110499"/>
              <a:gd name="connsiteY1" fmla="*/ 21096 h 6372666"/>
              <a:gd name="connsiteX2" fmla="*/ 4864760 w 5110499"/>
              <a:gd name="connsiteY2" fmla="*/ 474223 h 6372666"/>
              <a:gd name="connsiteX3" fmla="*/ 4460534 w 5110499"/>
              <a:gd name="connsiteY3" fmla="*/ 4704273 h 6372666"/>
              <a:gd name="connsiteX4" fmla="*/ 1363066 w 5110499"/>
              <a:gd name="connsiteY4" fmla="*/ 6372666 h 6372666"/>
              <a:gd name="connsiteX5" fmla="*/ 82347 w 5110499"/>
              <a:gd name="connsiteY5" fmla="*/ 6147256 h 6372666"/>
              <a:gd name="connsiteX6" fmla="*/ 0 w 5110499"/>
              <a:gd name="connsiteY6" fmla="*/ 6114876 h 6372666"/>
              <a:gd name="connsiteX7" fmla="*/ 0 w 5110499"/>
              <a:gd name="connsiteY7" fmla="*/ 0 h 6372666"/>
              <a:gd name="connsiteX0" fmla="*/ 0 w 5118394"/>
              <a:gd name="connsiteY0" fmla="*/ 0 h 6509793"/>
              <a:gd name="connsiteX1" fmla="*/ 4725781 w 5118394"/>
              <a:gd name="connsiteY1" fmla="*/ 21096 h 6509793"/>
              <a:gd name="connsiteX2" fmla="*/ 4864760 w 5118394"/>
              <a:gd name="connsiteY2" fmla="*/ 474223 h 6509793"/>
              <a:gd name="connsiteX3" fmla="*/ 4460534 w 5118394"/>
              <a:gd name="connsiteY3" fmla="*/ 4704273 h 6509793"/>
              <a:gd name="connsiteX4" fmla="*/ 1164403 w 5118394"/>
              <a:gd name="connsiteY4" fmla="*/ 6509793 h 6509793"/>
              <a:gd name="connsiteX5" fmla="*/ 82347 w 5118394"/>
              <a:gd name="connsiteY5" fmla="*/ 6147256 h 6509793"/>
              <a:gd name="connsiteX6" fmla="*/ 0 w 5118394"/>
              <a:gd name="connsiteY6" fmla="*/ 6114876 h 6509793"/>
              <a:gd name="connsiteX7" fmla="*/ 0 w 5118394"/>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82347 w 5162448"/>
              <a:gd name="connsiteY5" fmla="*/ 6147256 h 6509793"/>
              <a:gd name="connsiteX6" fmla="*/ 0 w 5162448"/>
              <a:gd name="connsiteY6" fmla="*/ 6114876 h 6509793"/>
              <a:gd name="connsiteX7" fmla="*/ 0 w 5162448"/>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385570 w 5162448"/>
              <a:gd name="connsiteY5" fmla="*/ 6305480 h 6509793"/>
              <a:gd name="connsiteX6" fmla="*/ 0 w 5162448"/>
              <a:gd name="connsiteY6" fmla="*/ 6114876 h 6509793"/>
              <a:gd name="connsiteX7" fmla="*/ 0 w 5162448"/>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385570 w 5162448"/>
              <a:gd name="connsiteY5" fmla="*/ 6305480 h 6509793"/>
              <a:gd name="connsiteX6" fmla="*/ 0 w 5162448"/>
              <a:gd name="connsiteY6" fmla="*/ 6114876 h 6509793"/>
              <a:gd name="connsiteX7" fmla="*/ 0 w 5162448"/>
              <a:gd name="connsiteY7" fmla="*/ 0 h 6509793"/>
              <a:gd name="connsiteX0" fmla="*/ 0 w 5127267"/>
              <a:gd name="connsiteY0" fmla="*/ 0 h 6509793"/>
              <a:gd name="connsiteX1" fmla="*/ 4725781 w 5127267"/>
              <a:gd name="connsiteY1" fmla="*/ 21096 h 6509793"/>
              <a:gd name="connsiteX2" fmla="*/ 4812481 w 5127267"/>
              <a:gd name="connsiteY2" fmla="*/ 526964 h 6509793"/>
              <a:gd name="connsiteX3" fmla="*/ 4596462 w 5127267"/>
              <a:gd name="connsiteY3" fmla="*/ 4535502 h 6509793"/>
              <a:gd name="connsiteX4" fmla="*/ 1164403 w 5127267"/>
              <a:gd name="connsiteY4" fmla="*/ 6509793 h 6509793"/>
              <a:gd name="connsiteX5" fmla="*/ 385570 w 5127267"/>
              <a:gd name="connsiteY5" fmla="*/ 6305480 h 6509793"/>
              <a:gd name="connsiteX6" fmla="*/ 0 w 5127267"/>
              <a:gd name="connsiteY6" fmla="*/ 6114876 h 6509793"/>
              <a:gd name="connsiteX7" fmla="*/ 0 w 5127267"/>
              <a:gd name="connsiteY7" fmla="*/ 0 h 6509793"/>
              <a:gd name="connsiteX0" fmla="*/ 0 w 5041484"/>
              <a:gd name="connsiteY0" fmla="*/ 0 h 6509793"/>
              <a:gd name="connsiteX1" fmla="*/ 4725781 w 5041484"/>
              <a:gd name="connsiteY1" fmla="*/ 21096 h 6509793"/>
              <a:gd name="connsiteX2" fmla="*/ 4812481 w 5041484"/>
              <a:gd name="connsiteY2" fmla="*/ 526964 h 6509793"/>
              <a:gd name="connsiteX3" fmla="*/ 4596462 w 5041484"/>
              <a:gd name="connsiteY3" fmla="*/ 4535502 h 6509793"/>
              <a:gd name="connsiteX4" fmla="*/ 1164403 w 5041484"/>
              <a:gd name="connsiteY4" fmla="*/ 6509793 h 6509793"/>
              <a:gd name="connsiteX5" fmla="*/ 385570 w 5041484"/>
              <a:gd name="connsiteY5" fmla="*/ 6305480 h 6509793"/>
              <a:gd name="connsiteX6" fmla="*/ 0 w 5041484"/>
              <a:gd name="connsiteY6" fmla="*/ 6114876 h 6509793"/>
              <a:gd name="connsiteX7" fmla="*/ 0 w 5041484"/>
              <a:gd name="connsiteY7" fmla="*/ 0 h 6509793"/>
              <a:gd name="connsiteX0" fmla="*/ 0 w 5140479"/>
              <a:gd name="connsiteY0" fmla="*/ 0 h 6509793"/>
              <a:gd name="connsiteX1" fmla="*/ 4725781 w 5140479"/>
              <a:gd name="connsiteY1" fmla="*/ 21096 h 6509793"/>
              <a:gd name="connsiteX2" fmla="*/ 4812481 w 5140479"/>
              <a:gd name="connsiteY2" fmla="*/ 526964 h 6509793"/>
              <a:gd name="connsiteX3" fmla="*/ 4596462 w 5140479"/>
              <a:gd name="connsiteY3" fmla="*/ 4535502 h 6509793"/>
              <a:gd name="connsiteX4" fmla="*/ 1164403 w 5140479"/>
              <a:gd name="connsiteY4" fmla="*/ 6509793 h 6509793"/>
              <a:gd name="connsiteX5" fmla="*/ 385570 w 5140479"/>
              <a:gd name="connsiteY5" fmla="*/ 6305480 h 6509793"/>
              <a:gd name="connsiteX6" fmla="*/ 0 w 5140479"/>
              <a:gd name="connsiteY6" fmla="*/ 6114876 h 6509793"/>
              <a:gd name="connsiteX7" fmla="*/ 0 w 5140479"/>
              <a:gd name="connsiteY7" fmla="*/ 0 h 6509793"/>
              <a:gd name="connsiteX0" fmla="*/ 0 w 5190465"/>
              <a:gd name="connsiteY0" fmla="*/ 0 h 6509793"/>
              <a:gd name="connsiteX1" fmla="*/ 4725781 w 5190465"/>
              <a:gd name="connsiteY1" fmla="*/ 21096 h 6509793"/>
              <a:gd name="connsiteX2" fmla="*/ 4885673 w 5190465"/>
              <a:gd name="connsiteY2" fmla="*/ 358192 h 6509793"/>
              <a:gd name="connsiteX3" fmla="*/ 4596462 w 5190465"/>
              <a:gd name="connsiteY3" fmla="*/ 4535502 h 6509793"/>
              <a:gd name="connsiteX4" fmla="*/ 1164403 w 5190465"/>
              <a:gd name="connsiteY4" fmla="*/ 6509793 h 6509793"/>
              <a:gd name="connsiteX5" fmla="*/ 385570 w 5190465"/>
              <a:gd name="connsiteY5" fmla="*/ 6305480 h 6509793"/>
              <a:gd name="connsiteX6" fmla="*/ 0 w 5190465"/>
              <a:gd name="connsiteY6" fmla="*/ 6114876 h 6509793"/>
              <a:gd name="connsiteX7" fmla="*/ 0 w 5190465"/>
              <a:gd name="connsiteY7" fmla="*/ 0 h 6509793"/>
              <a:gd name="connsiteX0" fmla="*/ 0 w 5158865"/>
              <a:gd name="connsiteY0" fmla="*/ 0 h 6509793"/>
              <a:gd name="connsiteX1" fmla="*/ 4725781 w 5158865"/>
              <a:gd name="connsiteY1" fmla="*/ 21096 h 6509793"/>
              <a:gd name="connsiteX2" fmla="*/ 4885673 w 5158865"/>
              <a:gd name="connsiteY2" fmla="*/ 358192 h 6509793"/>
              <a:gd name="connsiteX3" fmla="*/ 4596462 w 5158865"/>
              <a:gd name="connsiteY3" fmla="*/ 4535502 h 6509793"/>
              <a:gd name="connsiteX4" fmla="*/ 1164403 w 5158865"/>
              <a:gd name="connsiteY4" fmla="*/ 6509793 h 6509793"/>
              <a:gd name="connsiteX5" fmla="*/ 385570 w 5158865"/>
              <a:gd name="connsiteY5" fmla="*/ 6305480 h 6509793"/>
              <a:gd name="connsiteX6" fmla="*/ 0 w 5158865"/>
              <a:gd name="connsiteY6" fmla="*/ 6114876 h 6509793"/>
              <a:gd name="connsiteX7" fmla="*/ 0 w 5158865"/>
              <a:gd name="connsiteY7" fmla="*/ 0 h 6509793"/>
              <a:gd name="connsiteX0" fmla="*/ 0 w 5272866"/>
              <a:gd name="connsiteY0" fmla="*/ 0 h 6509793"/>
              <a:gd name="connsiteX1" fmla="*/ 4725781 w 5272866"/>
              <a:gd name="connsiteY1" fmla="*/ 21096 h 6509793"/>
              <a:gd name="connsiteX2" fmla="*/ 5042512 w 5272866"/>
              <a:gd name="connsiteY2" fmla="*/ 1476302 h 6509793"/>
              <a:gd name="connsiteX3" fmla="*/ 4596462 w 5272866"/>
              <a:gd name="connsiteY3" fmla="*/ 4535502 h 6509793"/>
              <a:gd name="connsiteX4" fmla="*/ 1164403 w 5272866"/>
              <a:gd name="connsiteY4" fmla="*/ 6509793 h 6509793"/>
              <a:gd name="connsiteX5" fmla="*/ 385570 w 5272866"/>
              <a:gd name="connsiteY5" fmla="*/ 6305480 h 6509793"/>
              <a:gd name="connsiteX6" fmla="*/ 0 w 5272866"/>
              <a:gd name="connsiteY6" fmla="*/ 6114876 h 6509793"/>
              <a:gd name="connsiteX7" fmla="*/ 0 w 5272866"/>
              <a:gd name="connsiteY7" fmla="*/ 0 h 6509793"/>
              <a:gd name="connsiteX0" fmla="*/ 0 w 5183390"/>
              <a:gd name="connsiteY0" fmla="*/ 0 h 6509793"/>
              <a:gd name="connsiteX1" fmla="*/ 4725781 w 5183390"/>
              <a:gd name="connsiteY1" fmla="*/ 21096 h 6509793"/>
              <a:gd name="connsiteX2" fmla="*/ 5042512 w 5183390"/>
              <a:gd name="connsiteY2" fmla="*/ 1476302 h 6509793"/>
              <a:gd name="connsiteX3" fmla="*/ 4115488 w 5183390"/>
              <a:gd name="connsiteY3" fmla="*/ 5210588 h 6509793"/>
              <a:gd name="connsiteX4" fmla="*/ 1164403 w 5183390"/>
              <a:gd name="connsiteY4" fmla="*/ 6509793 h 6509793"/>
              <a:gd name="connsiteX5" fmla="*/ 385570 w 5183390"/>
              <a:gd name="connsiteY5" fmla="*/ 6305480 h 6509793"/>
              <a:gd name="connsiteX6" fmla="*/ 0 w 5183390"/>
              <a:gd name="connsiteY6" fmla="*/ 6114876 h 6509793"/>
              <a:gd name="connsiteX7" fmla="*/ 0 w 5183390"/>
              <a:gd name="connsiteY7" fmla="*/ 0 h 6509793"/>
              <a:gd name="connsiteX0" fmla="*/ 0 w 5172636"/>
              <a:gd name="connsiteY0" fmla="*/ 0 h 6509793"/>
              <a:gd name="connsiteX1" fmla="*/ 4725781 w 5172636"/>
              <a:gd name="connsiteY1" fmla="*/ 21096 h 6509793"/>
              <a:gd name="connsiteX2" fmla="*/ 5042512 w 5172636"/>
              <a:gd name="connsiteY2" fmla="*/ 1476302 h 6509793"/>
              <a:gd name="connsiteX3" fmla="*/ 4115488 w 5172636"/>
              <a:gd name="connsiteY3" fmla="*/ 5210588 h 6509793"/>
              <a:gd name="connsiteX4" fmla="*/ 1164403 w 5172636"/>
              <a:gd name="connsiteY4" fmla="*/ 6509793 h 6509793"/>
              <a:gd name="connsiteX5" fmla="*/ 385570 w 5172636"/>
              <a:gd name="connsiteY5" fmla="*/ 6305480 h 6509793"/>
              <a:gd name="connsiteX6" fmla="*/ 0 w 5172636"/>
              <a:gd name="connsiteY6" fmla="*/ 6114876 h 6509793"/>
              <a:gd name="connsiteX7" fmla="*/ 0 w 5172636"/>
              <a:gd name="connsiteY7" fmla="*/ 0 h 6509793"/>
              <a:gd name="connsiteX0" fmla="*/ 0 w 5097074"/>
              <a:gd name="connsiteY0" fmla="*/ 0 h 6509793"/>
              <a:gd name="connsiteX1" fmla="*/ 4725781 w 5097074"/>
              <a:gd name="connsiteY1" fmla="*/ 21096 h 6509793"/>
              <a:gd name="connsiteX2" fmla="*/ 5042512 w 5097074"/>
              <a:gd name="connsiteY2" fmla="*/ 1476302 h 6509793"/>
              <a:gd name="connsiteX3" fmla="*/ 4115488 w 5097074"/>
              <a:gd name="connsiteY3" fmla="*/ 5210588 h 6509793"/>
              <a:gd name="connsiteX4" fmla="*/ 1164403 w 5097074"/>
              <a:gd name="connsiteY4" fmla="*/ 6509793 h 6509793"/>
              <a:gd name="connsiteX5" fmla="*/ 385570 w 5097074"/>
              <a:gd name="connsiteY5" fmla="*/ 6305480 h 6509793"/>
              <a:gd name="connsiteX6" fmla="*/ 0 w 5097074"/>
              <a:gd name="connsiteY6" fmla="*/ 6114876 h 6509793"/>
              <a:gd name="connsiteX7" fmla="*/ 0 w 5097074"/>
              <a:gd name="connsiteY7" fmla="*/ 0 h 6509793"/>
              <a:gd name="connsiteX0" fmla="*/ 0 w 5106559"/>
              <a:gd name="connsiteY0" fmla="*/ 0 h 6509793"/>
              <a:gd name="connsiteX1" fmla="*/ 4725781 w 5106559"/>
              <a:gd name="connsiteY1" fmla="*/ 21096 h 6509793"/>
              <a:gd name="connsiteX2" fmla="*/ 5042512 w 5106559"/>
              <a:gd name="connsiteY2" fmla="*/ 1476302 h 6509793"/>
              <a:gd name="connsiteX3" fmla="*/ 4115488 w 5106559"/>
              <a:gd name="connsiteY3" fmla="*/ 5210588 h 6509793"/>
              <a:gd name="connsiteX4" fmla="*/ 1164403 w 5106559"/>
              <a:gd name="connsiteY4" fmla="*/ 6509793 h 6509793"/>
              <a:gd name="connsiteX5" fmla="*/ 385570 w 5106559"/>
              <a:gd name="connsiteY5" fmla="*/ 6305480 h 6509793"/>
              <a:gd name="connsiteX6" fmla="*/ 0 w 5106559"/>
              <a:gd name="connsiteY6" fmla="*/ 6114876 h 6509793"/>
              <a:gd name="connsiteX7" fmla="*/ 0 w 5106559"/>
              <a:gd name="connsiteY7" fmla="*/ 0 h 6509793"/>
              <a:gd name="connsiteX0" fmla="*/ 0 w 5108361"/>
              <a:gd name="connsiteY0" fmla="*/ 0 h 6509793"/>
              <a:gd name="connsiteX1" fmla="*/ 4725781 w 5108361"/>
              <a:gd name="connsiteY1" fmla="*/ 21096 h 6509793"/>
              <a:gd name="connsiteX2" fmla="*/ 5042512 w 5108361"/>
              <a:gd name="connsiteY2" fmla="*/ 1476302 h 6509793"/>
              <a:gd name="connsiteX3" fmla="*/ 4136401 w 5108361"/>
              <a:gd name="connsiteY3" fmla="*/ 5337167 h 6509793"/>
              <a:gd name="connsiteX4" fmla="*/ 1164403 w 5108361"/>
              <a:gd name="connsiteY4" fmla="*/ 6509793 h 6509793"/>
              <a:gd name="connsiteX5" fmla="*/ 385570 w 5108361"/>
              <a:gd name="connsiteY5" fmla="*/ 6305480 h 6509793"/>
              <a:gd name="connsiteX6" fmla="*/ 0 w 5108361"/>
              <a:gd name="connsiteY6" fmla="*/ 6114876 h 6509793"/>
              <a:gd name="connsiteX7" fmla="*/ 0 w 5108361"/>
              <a:gd name="connsiteY7" fmla="*/ 0 h 6509793"/>
              <a:gd name="connsiteX0" fmla="*/ 0 w 5108361"/>
              <a:gd name="connsiteY0" fmla="*/ 0 h 6523289"/>
              <a:gd name="connsiteX1" fmla="*/ 4725781 w 5108361"/>
              <a:gd name="connsiteY1" fmla="*/ 21096 h 6523289"/>
              <a:gd name="connsiteX2" fmla="*/ 5042512 w 5108361"/>
              <a:gd name="connsiteY2" fmla="*/ 1476302 h 6523289"/>
              <a:gd name="connsiteX3" fmla="*/ 4136401 w 5108361"/>
              <a:gd name="connsiteY3" fmla="*/ 5337167 h 6523289"/>
              <a:gd name="connsiteX4" fmla="*/ 1164403 w 5108361"/>
              <a:gd name="connsiteY4" fmla="*/ 6509793 h 6523289"/>
              <a:gd name="connsiteX5" fmla="*/ 385570 w 5108361"/>
              <a:gd name="connsiteY5" fmla="*/ 6305480 h 6523289"/>
              <a:gd name="connsiteX6" fmla="*/ 0 w 5108361"/>
              <a:gd name="connsiteY6" fmla="*/ 6114876 h 6523289"/>
              <a:gd name="connsiteX7" fmla="*/ 0 w 5108361"/>
              <a:gd name="connsiteY7" fmla="*/ 0 h 6523289"/>
              <a:gd name="connsiteX0" fmla="*/ 0 w 5085677"/>
              <a:gd name="connsiteY0" fmla="*/ 0 h 6522930"/>
              <a:gd name="connsiteX1" fmla="*/ 4725781 w 5085677"/>
              <a:gd name="connsiteY1" fmla="*/ 21096 h 6522930"/>
              <a:gd name="connsiteX2" fmla="*/ 5042512 w 5085677"/>
              <a:gd name="connsiteY2" fmla="*/ 1476302 h 6522930"/>
              <a:gd name="connsiteX3" fmla="*/ 4136401 w 5085677"/>
              <a:gd name="connsiteY3" fmla="*/ 5337167 h 6522930"/>
              <a:gd name="connsiteX4" fmla="*/ 1164403 w 5085677"/>
              <a:gd name="connsiteY4" fmla="*/ 6509793 h 6522930"/>
              <a:gd name="connsiteX5" fmla="*/ 385570 w 5085677"/>
              <a:gd name="connsiteY5" fmla="*/ 6305480 h 6522930"/>
              <a:gd name="connsiteX6" fmla="*/ 0 w 5085677"/>
              <a:gd name="connsiteY6" fmla="*/ 6114876 h 6522930"/>
              <a:gd name="connsiteX7" fmla="*/ 0 w 5085677"/>
              <a:gd name="connsiteY7" fmla="*/ 0 h 6522930"/>
              <a:gd name="connsiteX0" fmla="*/ 0 w 5018753"/>
              <a:gd name="connsiteY0" fmla="*/ 0 h 6531040"/>
              <a:gd name="connsiteX1" fmla="*/ 4725781 w 5018753"/>
              <a:gd name="connsiteY1" fmla="*/ 21096 h 6531040"/>
              <a:gd name="connsiteX2" fmla="*/ 4948408 w 5018753"/>
              <a:gd name="connsiteY2" fmla="*/ 906699 h 6531040"/>
              <a:gd name="connsiteX3" fmla="*/ 4136401 w 5018753"/>
              <a:gd name="connsiteY3" fmla="*/ 5337167 h 6531040"/>
              <a:gd name="connsiteX4" fmla="*/ 1164403 w 5018753"/>
              <a:gd name="connsiteY4" fmla="*/ 6509793 h 6531040"/>
              <a:gd name="connsiteX5" fmla="*/ 385570 w 5018753"/>
              <a:gd name="connsiteY5" fmla="*/ 6305480 h 6531040"/>
              <a:gd name="connsiteX6" fmla="*/ 0 w 5018753"/>
              <a:gd name="connsiteY6" fmla="*/ 6114876 h 6531040"/>
              <a:gd name="connsiteX7" fmla="*/ 0 w 5018753"/>
              <a:gd name="connsiteY7" fmla="*/ 0 h 6531040"/>
              <a:gd name="connsiteX0" fmla="*/ 0 w 5080914"/>
              <a:gd name="connsiteY0" fmla="*/ 0 h 6531040"/>
              <a:gd name="connsiteX1" fmla="*/ 4725781 w 5080914"/>
              <a:gd name="connsiteY1" fmla="*/ 21096 h 6531040"/>
              <a:gd name="connsiteX2" fmla="*/ 4948408 w 5080914"/>
              <a:gd name="connsiteY2" fmla="*/ 906699 h 6531040"/>
              <a:gd name="connsiteX3" fmla="*/ 4136401 w 5080914"/>
              <a:gd name="connsiteY3" fmla="*/ 5337167 h 6531040"/>
              <a:gd name="connsiteX4" fmla="*/ 1164403 w 5080914"/>
              <a:gd name="connsiteY4" fmla="*/ 6509793 h 6531040"/>
              <a:gd name="connsiteX5" fmla="*/ 385570 w 5080914"/>
              <a:gd name="connsiteY5" fmla="*/ 6305480 h 6531040"/>
              <a:gd name="connsiteX6" fmla="*/ 0 w 5080914"/>
              <a:gd name="connsiteY6" fmla="*/ 6114876 h 6531040"/>
              <a:gd name="connsiteX7" fmla="*/ 0 w 5080914"/>
              <a:gd name="connsiteY7" fmla="*/ 0 h 6531040"/>
              <a:gd name="connsiteX0" fmla="*/ 0 w 5080914"/>
              <a:gd name="connsiteY0" fmla="*/ 0 h 6531040"/>
              <a:gd name="connsiteX1" fmla="*/ 4699929 w 5080914"/>
              <a:gd name="connsiteY1" fmla="*/ 5447 h 6531040"/>
              <a:gd name="connsiteX2" fmla="*/ 4948408 w 5080914"/>
              <a:gd name="connsiteY2" fmla="*/ 906699 h 6531040"/>
              <a:gd name="connsiteX3" fmla="*/ 4136401 w 5080914"/>
              <a:gd name="connsiteY3" fmla="*/ 5337167 h 6531040"/>
              <a:gd name="connsiteX4" fmla="*/ 1164403 w 5080914"/>
              <a:gd name="connsiteY4" fmla="*/ 6509793 h 6531040"/>
              <a:gd name="connsiteX5" fmla="*/ 385570 w 5080914"/>
              <a:gd name="connsiteY5" fmla="*/ 6305480 h 6531040"/>
              <a:gd name="connsiteX6" fmla="*/ 0 w 5080914"/>
              <a:gd name="connsiteY6" fmla="*/ 6114876 h 6531040"/>
              <a:gd name="connsiteX7" fmla="*/ 0 w 5080914"/>
              <a:gd name="connsiteY7" fmla="*/ 0 h 6531040"/>
              <a:gd name="connsiteX0" fmla="*/ 0 w 5080914"/>
              <a:gd name="connsiteY0" fmla="*/ 1407 h 6532447"/>
              <a:gd name="connsiteX1" fmla="*/ 4696533 w 5080914"/>
              <a:gd name="connsiteY1" fmla="*/ 0 h 6532447"/>
              <a:gd name="connsiteX2" fmla="*/ 4948408 w 5080914"/>
              <a:gd name="connsiteY2" fmla="*/ 908106 h 6532447"/>
              <a:gd name="connsiteX3" fmla="*/ 4136401 w 5080914"/>
              <a:gd name="connsiteY3" fmla="*/ 5338574 h 6532447"/>
              <a:gd name="connsiteX4" fmla="*/ 1164403 w 5080914"/>
              <a:gd name="connsiteY4" fmla="*/ 6511200 h 6532447"/>
              <a:gd name="connsiteX5" fmla="*/ 385570 w 5080914"/>
              <a:gd name="connsiteY5" fmla="*/ 6306887 h 6532447"/>
              <a:gd name="connsiteX6" fmla="*/ 0 w 5080914"/>
              <a:gd name="connsiteY6" fmla="*/ 6116283 h 6532447"/>
              <a:gd name="connsiteX7" fmla="*/ 0 w 5080914"/>
              <a:gd name="connsiteY7" fmla="*/ 1407 h 653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0914" h="6532447">
                <a:moveTo>
                  <a:pt x="0" y="1407"/>
                </a:moveTo>
                <a:lnTo>
                  <a:pt x="4696533" y="0"/>
                </a:lnTo>
                <a:cubicBezTo>
                  <a:pt x="4708006" y="10399"/>
                  <a:pt x="4936935" y="897707"/>
                  <a:pt x="4948408" y="908106"/>
                </a:cubicBezTo>
                <a:cubicBezTo>
                  <a:pt x="5350615" y="2656261"/>
                  <a:pt x="4767068" y="4404725"/>
                  <a:pt x="4136401" y="5338574"/>
                </a:cubicBezTo>
                <a:cubicBezTo>
                  <a:pt x="3505734" y="6272423"/>
                  <a:pt x="2343265" y="6627230"/>
                  <a:pt x="1164403" y="6511200"/>
                </a:cubicBezTo>
                <a:cubicBezTo>
                  <a:pt x="714399" y="6511200"/>
                  <a:pt x="418960" y="6305039"/>
                  <a:pt x="385570" y="6306887"/>
                </a:cubicBezTo>
                <a:lnTo>
                  <a:pt x="0" y="6116283"/>
                </a:lnTo>
                <a:lnTo>
                  <a:pt x="0" y="1407"/>
                </a:lnTo>
                <a:close/>
              </a:path>
            </a:pathLst>
          </a:custGeom>
          <a:noFill/>
        </p:spPr>
        <p:txBody>
          <a:bodyPr wrap="square">
            <a:noAutofit/>
          </a:bodyPr>
          <a:lstStyle/>
          <a:p>
            <a:r>
              <a:rPr lang="en-US"/>
              <a:t>Click icon to add picture</a:t>
            </a:r>
            <a:endParaRPr lang="en-US" dirty="0"/>
          </a:p>
        </p:txBody>
      </p:sp>
      <p:sp>
        <p:nvSpPr>
          <p:cNvPr id="8" name="Slide Number Placeholder 7">
            <a:extLst>
              <a:ext uri="{FF2B5EF4-FFF2-40B4-BE49-F238E27FC236}">
                <a16:creationId xmlns:a16="http://schemas.microsoft.com/office/drawing/2014/main" id="{FA2E22D8-777D-4A4E-8190-9C7E9654A636}"/>
              </a:ext>
            </a:extLst>
          </p:cNvPr>
          <p:cNvSpPr>
            <a:spLocks noGrp="1"/>
          </p:cNvSpPr>
          <p:nvPr>
            <p:ph type="sldNum" sz="quarter" idx="45"/>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0F175504-AA80-48D0-ABE0-C3B4B0480FBA}"/>
              </a:ext>
            </a:extLst>
          </p:cNvPr>
          <p:cNvSpPr>
            <a:spLocks noGrp="1"/>
          </p:cNvSpPr>
          <p:nvPr>
            <p:ph type="ftr" sz="quarter" idx="44"/>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4" name="Date Placeholder 3">
            <a:extLst>
              <a:ext uri="{FF2B5EF4-FFF2-40B4-BE49-F238E27FC236}">
                <a16:creationId xmlns:a16="http://schemas.microsoft.com/office/drawing/2014/main" id="{F3C7CAF2-5875-4790-8762-15A8CDD16E08}"/>
              </a:ext>
            </a:extLst>
          </p:cNvPr>
          <p:cNvSpPr>
            <a:spLocks noGrp="1"/>
          </p:cNvSpPr>
          <p:nvPr>
            <p:ph type="dt" sz="half" idx="43"/>
          </p:nvPr>
        </p:nvSpPr>
        <p:spPr/>
        <p:txBody>
          <a:bodyPr/>
          <a:lstStyle>
            <a:lvl1pPr>
              <a:defRPr>
                <a:solidFill>
                  <a:srgbClr val="AEA8A2"/>
                </a:solidFill>
              </a:defRPr>
            </a:lvl1pPr>
          </a:lstStyle>
          <a:p>
            <a:r>
              <a:rPr lang="en-US"/>
              <a:t>[Date]</a:t>
            </a:r>
            <a:endParaRPr lang="en-US" dirty="0"/>
          </a:p>
        </p:txBody>
      </p:sp>
      <p:sp>
        <p:nvSpPr>
          <p:cNvPr id="2" name="Content Placeholder 2">
            <a:extLst>
              <a:ext uri="{FF2B5EF4-FFF2-40B4-BE49-F238E27FC236}">
                <a16:creationId xmlns:a16="http://schemas.microsoft.com/office/drawing/2014/main" id="{97B60F2A-F2ED-70AD-4768-5B8EF9B56420}"/>
              </a:ext>
            </a:extLst>
          </p:cNvPr>
          <p:cNvSpPr>
            <a:spLocks noGrp="1" noChangeAspect="1"/>
          </p:cNvSpPr>
          <p:nvPr>
            <p:ph sz="quarter" idx="48" hasCustomPrompt="1"/>
          </p:nvPr>
        </p:nvSpPr>
        <p:spPr>
          <a:xfrm>
            <a:off x="5828788" y="1560624"/>
            <a:ext cx="2447584" cy="673743"/>
          </a:xfrm>
        </p:spPr>
        <p:txBody>
          <a:bodyPr/>
          <a:lstStyle>
            <a:lvl5pPr marL="731520" indent="0">
              <a:buNone/>
              <a:defRPr/>
            </a:lvl5pPr>
          </a:lstStyle>
          <a:p>
            <a:pPr lvl="0"/>
            <a:r>
              <a:rPr lang="en-US" dirty="0"/>
              <a:t>Click to add logo</a:t>
            </a:r>
          </a:p>
        </p:txBody>
      </p:sp>
      <p:sp>
        <p:nvSpPr>
          <p:cNvPr id="7" name="Accent mark">
            <a:extLst>
              <a:ext uri="{FF2B5EF4-FFF2-40B4-BE49-F238E27FC236}">
                <a16:creationId xmlns:a16="http://schemas.microsoft.com/office/drawing/2014/main" id="{2F96B613-1543-0150-F389-FFE2D5FA5019}"/>
              </a:ext>
              <a:ext uri="{C183D7F6-B498-43B3-948B-1728B52AA6E4}">
                <adec:decorative xmlns:adec="http://schemas.microsoft.com/office/drawing/2017/decorative" val="1"/>
              </a:ext>
            </a:extLst>
          </p:cNvPr>
          <p:cNvSpPr/>
          <p:nvPr userDrawn="1"/>
        </p:nvSpPr>
        <p:spPr>
          <a:xfrm>
            <a:off x="5828788" y="4599419"/>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DF4092F5-1A1B-33F4-5A48-CC487AB4D6D3}"/>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Tree>
    <p:extLst>
      <p:ext uri="{BB962C8B-B14F-4D97-AF65-F5344CB8AC3E}">
        <p14:creationId xmlns:p14="http://schemas.microsoft.com/office/powerpoint/2010/main" val="39625372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ight - Quote, Picture, and logo">
    <p:bg>
      <p:bgPr>
        <a:solidFill>
          <a:schemeClr val="bg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E97F2045-62B9-84EC-C330-B04C4D3A0662}"/>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
        <p:nvSpPr>
          <p:cNvPr id="12" name="Quote">
            <a:extLst>
              <a:ext uri="{FF2B5EF4-FFF2-40B4-BE49-F238E27FC236}">
                <a16:creationId xmlns:a16="http://schemas.microsoft.com/office/drawing/2014/main" id="{B3A79ECA-28E8-A857-97F4-082EF2B1CAB8}"/>
              </a:ext>
            </a:extLst>
          </p:cNvPr>
          <p:cNvSpPr>
            <a:spLocks noGrp="1"/>
          </p:cNvSpPr>
          <p:nvPr>
            <p:ph type="title" hasCustomPrompt="1"/>
          </p:nvPr>
        </p:nvSpPr>
        <p:spPr>
          <a:xfrm>
            <a:off x="5677787" y="2896192"/>
            <a:ext cx="6020298" cy="1384995"/>
          </a:xfrm>
          <a:noFill/>
        </p:spPr>
        <p:txBody>
          <a:bodyPr vert="horz" wrap="square" lIns="0" tIns="0" rIns="0" bIns="0" rtlCol="0" anchor="b" anchorCtr="0">
            <a:spAutoFit/>
          </a:bodyPr>
          <a:lstStyle>
            <a:lvl1pPr marL="179388" indent="-179388">
              <a:lnSpc>
                <a:spcPct val="100000"/>
              </a:lnSpc>
              <a:tabLst/>
              <a:defRPr lang="en-US" sz="3000" b="0" i="0" dirty="0">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04A571F4-71E4-264A-BBD5-0475995E681B}"/>
              </a:ext>
            </a:extLst>
          </p:cNvPr>
          <p:cNvSpPr>
            <a:spLocks noGrp="1"/>
          </p:cNvSpPr>
          <p:nvPr>
            <p:ph type="body" sz="quarter" idx="37" hasCustomPrompt="1"/>
          </p:nvPr>
        </p:nvSpPr>
        <p:spPr>
          <a:xfrm>
            <a:off x="5828788" y="4911127"/>
            <a:ext cx="5864400" cy="266291"/>
          </a:xfrm>
          <a:prstGeom prst="rect">
            <a:avLst/>
          </a:prstGeom>
        </p:spPr>
        <p:txBody>
          <a:bodyPr>
            <a:noAutofit/>
          </a:bodyPr>
          <a:lstStyle>
            <a:lvl1pPr>
              <a:lnSpc>
                <a:spcPct val="100000"/>
              </a:lnSpc>
              <a:defRPr b="1"/>
            </a:lvl1pPr>
          </a:lstStyle>
          <a:p>
            <a:pPr lvl="0"/>
            <a:r>
              <a:rPr lang="en-US" dirty="0"/>
              <a:t>Name of person quoted</a:t>
            </a:r>
          </a:p>
        </p:txBody>
      </p:sp>
      <p:sp>
        <p:nvSpPr>
          <p:cNvPr id="11" name="Text Field 2">
            <a:extLst>
              <a:ext uri="{FF2B5EF4-FFF2-40B4-BE49-F238E27FC236}">
                <a16:creationId xmlns:a16="http://schemas.microsoft.com/office/drawing/2014/main" id="{CBFB97F9-F988-C34C-8B6D-BB4A4D881736}"/>
              </a:ext>
            </a:extLst>
          </p:cNvPr>
          <p:cNvSpPr>
            <a:spLocks noGrp="1"/>
          </p:cNvSpPr>
          <p:nvPr>
            <p:ph type="body" sz="quarter" idx="36" hasCustomPrompt="1"/>
          </p:nvPr>
        </p:nvSpPr>
        <p:spPr>
          <a:xfrm>
            <a:off x="5828788" y="5248720"/>
            <a:ext cx="5864400" cy="786385"/>
          </a:xfrm>
          <a:prstGeom prst="rect">
            <a:avLst/>
          </a:prstGeom>
        </p:spPr>
        <p:txBody>
          <a:bodyPr>
            <a:noAutofit/>
          </a:bodyPr>
          <a:lstStyle>
            <a:lvl1pPr>
              <a:lnSpc>
                <a:spcPct val="100000"/>
              </a:lnSpc>
              <a:defRPr/>
            </a:lvl1pPr>
          </a:lstStyle>
          <a:p>
            <a:pPr lvl="0"/>
            <a:r>
              <a:rPr lang="en-US" dirty="0"/>
              <a:t>Additional information if needed</a:t>
            </a:r>
          </a:p>
        </p:txBody>
      </p:sp>
      <p:sp>
        <p:nvSpPr>
          <p:cNvPr id="2" name="Content Placeholder 2">
            <a:extLst>
              <a:ext uri="{FF2B5EF4-FFF2-40B4-BE49-F238E27FC236}">
                <a16:creationId xmlns:a16="http://schemas.microsoft.com/office/drawing/2014/main" id="{B89773B8-8237-C7B1-9DF8-93B5D5BF7DEE}"/>
              </a:ext>
            </a:extLst>
          </p:cNvPr>
          <p:cNvSpPr>
            <a:spLocks noGrp="1" noChangeAspect="1"/>
          </p:cNvSpPr>
          <p:nvPr>
            <p:ph sz="quarter" idx="48" hasCustomPrompt="1"/>
          </p:nvPr>
        </p:nvSpPr>
        <p:spPr>
          <a:xfrm>
            <a:off x="5828788" y="1560624"/>
            <a:ext cx="2447584" cy="673743"/>
          </a:xfrm>
        </p:spPr>
        <p:txBody>
          <a:bodyPr/>
          <a:lstStyle>
            <a:lvl5pPr marL="731520" indent="0">
              <a:buNone/>
              <a:defRPr/>
            </a:lvl5pPr>
          </a:lstStyle>
          <a:p>
            <a:pPr lvl="0"/>
            <a:r>
              <a:rPr lang="en-US" dirty="0"/>
              <a:t>Click to add logo</a:t>
            </a:r>
          </a:p>
        </p:txBody>
      </p:sp>
      <p:sp>
        <p:nvSpPr>
          <p:cNvPr id="5" name="Picture Placeholder 5">
            <a:extLst>
              <a:ext uri="{FF2B5EF4-FFF2-40B4-BE49-F238E27FC236}">
                <a16:creationId xmlns:a16="http://schemas.microsoft.com/office/drawing/2014/main" id="{1F10E851-3567-F699-4B5F-02ABBB3355AC}"/>
              </a:ext>
            </a:extLst>
          </p:cNvPr>
          <p:cNvSpPr>
            <a:spLocks noGrp="1"/>
          </p:cNvSpPr>
          <p:nvPr>
            <p:ph type="pic" sz="quarter" idx="47"/>
          </p:nvPr>
        </p:nvSpPr>
        <p:spPr>
          <a:xfrm>
            <a:off x="0" y="0"/>
            <a:ext cx="4937092" cy="6292035"/>
          </a:xfrm>
          <a:custGeom>
            <a:avLst/>
            <a:gdLst>
              <a:gd name="connsiteX0" fmla="*/ 0 w 5087890"/>
              <a:gd name="connsiteY0" fmla="*/ 0 h 6372666"/>
              <a:gd name="connsiteX1" fmla="*/ 3962495 w 5087890"/>
              <a:gd name="connsiteY1" fmla="*/ 0 h 6372666"/>
              <a:gd name="connsiteX2" fmla="*/ 3996914 w 5087890"/>
              <a:gd name="connsiteY2" fmla="*/ 31198 h 6372666"/>
              <a:gd name="connsiteX3" fmla="*/ 5087890 w 5087890"/>
              <a:gd name="connsiteY3" fmla="*/ 2657920 h 6372666"/>
              <a:gd name="connsiteX4" fmla="*/ 1363066 w 5087890"/>
              <a:gd name="connsiteY4" fmla="*/ 6372666 h 6372666"/>
              <a:gd name="connsiteX5" fmla="*/ 82347 w 5087890"/>
              <a:gd name="connsiteY5" fmla="*/ 6147256 h 6372666"/>
              <a:gd name="connsiteX6" fmla="*/ 0 w 5087890"/>
              <a:gd name="connsiteY6" fmla="*/ 6114876 h 6372666"/>
              <a:gd name="connsiteX0" fmla="*/ 0 w 5249971"/>
              <a:gd name="connsiteY0" fmla="*/ 0 h 6372666"/>
              <a:gd name="connsiteX1" fmla="*/ 3962495 w 5249971"/>
              <a:gd name="connsiteY1" fmla="*/ 0 h 6372666"/>
              <a:gd name="connsiteX2" fmla="*/ 4226946 w 5249971"/>
              <a:gd name="connsiteY2" fmla="*/ 231614 h 6372666"/>
              <a:gd name="connsiteX3" fmla="*/ 5087890 w 5249971"/>
              <a:gd name="connsiteY3" fmla="*/ 2657920 h 6372666"/>
              <a:gd name="connsiteX4" fmla="*/ 1363066 w 5249971"/>
              <a:gd name="connsiteY4" fmla="*/ 6372666 h 6372666"/>
              <a:gd name="connsiteX5" fmla="*/ 82347 w 5249971"/>
              <a:gd name="connsiteY5" fmla="*/ 6147256 h 6372666"/>
              <a:gd name="connsiteX6" fmla="*/ 0 w 5249971"/>
              <a:gd name="connsiteY6" fmla="*/ 6114876 h 6372666"/>
              <a:gd name="connsiteX7" fmla="*/ 0 w 5249971"/>
              <a:gd name="connsiteY7" fmla="*/ 0 h 6372666"/>
              <a:gd name="connsiteX0" fmla="*/ 0 w 5247320"/>
              <a:gd name="connsiteY0" fmla="*/ 0 h 6372666"/>
              <a:gd name="connsiteX1" fmla="*/ 3962495 w 5247320"/>
              <a:gd name="connsiteY1" fmla="*/ 0 h 6372666"/>
              <a:gd name="connsiteX2" fmla="*/ 4226946 w 5247320"/>
              <a:gd name="connsiteY2" fmla="*/ 231614 h 6372666"/>
              <a:gd name="connsiteX3" fmla="*/ 5087890 w 5247320"/>
              <a:gd name="connsiteY3" fmla="*/ 2657920 h 6372666"/>
              <a:gd name="connsiteX4" fmla="*/ 1363066 w 5247320"/>
              <a:gd name="connsiteY4" fmla="*/ 6372666 h 6372666"/>
              <a:gd name="connsiteX5" fmla="*/ 82347 w 5247320"/>
              <a:gd name="connsiteY5" fmla="*/ 6147256 h 6372666"/>
              <a:gd name="connsiteX6" fmla="*/ 0 w 5247320"/>
              <a:gd name="connsiteY6" fmla="*/ 6114876 h 6372666"/>
              <a:gd name="connsiteX7" fmla="*/ 0 w 5247320"/>
              <a:gd name="connsiteY7" fmla="*/ 0 h 6372666"/>
              <a:gd name="connsiteX0" fmla="*/ 0 w 5247320"/>
              <a:gd name="connsiteY0" fmla="*/ 0 h 6372666"/>
              <a:gd name="connsiteX1" fmla="*/ 4516662 w 5247320"/>
              <a:gd name="connsiteY1" fmla="*/ 10548 h 6372666"/>
              <a:gd name="connsiteX2" fmla="*/ 4226946 w 5247320"/>
              <a:gd name="connsiteY2" fmla="*/ 231614 h 6372666"/>
              <a:gd name="connsiteX3" fmla="*/ 5087890 w 5247320"/>
              <a:gd name="connsiteY3" fmla="*/ 2657920 h 6372666"/>
              <a:gd name="connsiteX4" fmla="*/ 1363066 w 5247320"/>
              <a:gd name="connsiteY4" fmla="*/ 6372666 h 6372666"/>
              <a:gd name="connsiteX5" fmla="*/ 82347 w 5247320"/>
              <a:gd name="connsiteY5" fmla="*/ 6147256 h 6372666"/>
              <a:gd name="connsiteX6" fmla="*/ 0 w 5247320"/>
              <a:gd name="connsiteY6" fmla="*/ 6114876 h 6372666"/>
              <a:gd name="connsiteX7" fmla="*/ 0 w 5247320"/>
              <a:gd name="connsiteY7" fmla="*/ 0 h 6372666"/>
              <a:gd name="connsiteX0" fmla="*/ 0 w 5365577"/>
              <a:gd name="connsiteY0" fmla="*/ 0 h 6372666"/>
              <a:gd name="connsiteX1" fmla="*/ 4516662 w 5365577"/>
              <a:gd name="connsiteY1" fmla="*/ 10548 h 6372666"/>
              <a:gd name="connsiteX2" fmla="*/ 4655641 w 5365577"/>
              <a:gd name="connsiteY2" fmla="*/ 526964 h 6372666"/>
              <a:gd name="connsiteX3" fmla="*/ 5087890 w 5365577"/>
              <a:gd name="connsiteY3" fmla="*/ 2657920 h 6372666"/>
              <a:gd name="connsiteX4" fmla="*/ 1363066 w 5365577"/>
              <a:gd name="connsiteY4" fmla="*/ 6372666 h 6372666"/>
              <a:gd name="connsiteX5" fmla="*/ 82347 w 5365577"/>
              <a:gd name="connsiteY5" fmla="*/ 6147256 h 6372666"/>
              <a:gd name="connsiteX6" fmla="*/ 0 w 5365577"/>
              <a:gd name="connsiteY6" fmla="*/ 6114876 h 6372666"/>
              <a:gd name="connsiteX7" fmla="*/ 0 w 5365577"/>
              <a:gd name="connsiteY7" fmla="*/ 0 h 6372666"/>
              <a:gd name="connsiteX0" fmla="*/ 0 w 5288223"/>
              <a:gd name="connsiteY0" fmla="*/ 0 h 6372666"/>
              <a:gd name="connsiteX1" fmla="*/ 4516662 w 5288223"/>
              <a:gd name="connsiteY1" fmla="*/ 10548 h 6372666"/>
              <a:gd name="connsiteX2" fmla="*/ 4655641 w 5288223"/>
              <a:gd name="connsiteY2" fmla="*/ 526964 h 6372666"/>
              <a:gd name="connsiteX3" fmla="*/ 5087890 w 5288223"/>
              <a:gd name="connsiteY3" fmla="*/ 2657920 h 6372666"/>
              <a:gd name="connsiteX4" fmla="*/ 1363066 w 5288223"/>
              <a:gd name="connsiteY4" fmla="*/ 6372666 h 6372666"/>
              <a:gd name="connsiteX5" fmla="*/ 82347 w 5288223"/>
              <a:gd name="connsiteY5" fmla="*/ 6147256 h 6372666"/>
              <a:gd name="connsiteX6" fmla="*/ 0 w 5288223"/>
              <a:gd name="connsiteY6" fmla="*/ 6114876 h 6372666"/>
              <a:gd name="connsiteX7" fmla="*/ 0 w 5288223"/>
              <a:gd name="connsiteY7" fmla="*/ 0 h 6372666"/>
              <a:gd name="connsiteX0" fmla="*/ 0 w 5288223"/>
              <a:gd name="connsiteY0" fmla="*/ 0 h 6372666"/>
              <a:gd name="connsiteX1" fmla="*/ 4725781 w 5288223"/>
              <a:gd name="connsiteY1" fmla="*/ 21096 h 6372666"/>
              <a:gd name="connsiteX2" fmla="*/ 4655641 w 5288223"/>
              <a:gd name="connsiteY2" fmla="*/ 526964 h 6372666"/>
              <a:gd name="connsiteX3" fmla="*/ 5087890 w 5288223"/>
              <a:gd name="connsiteY3" fmla="*/ 2657920 h 6372666"/>
              <a:gd name="connsiteX4" fmla="*/ 1363066 w 5288223"/>
              <a:gd name="connsiteY4" fmla="*/ 6372666 h 6372666"/>
              <a:gd name="connsiteX5" fmla="*/ 82347 w 5288223"/>
              <a:gd name="connsiteY5" fmla="*/ 6147256 h 6372666"/>
              <a:gd name="connsiteX6" fmla="*/ 0 w 5288223"/>
              <a:gd name="connsiteY6" fmla="*/ 6114876 h 6372666"/>
              <a:gd name="connsiteX7" fmla="*/ 0 w 5288223"/>
              <a:gd name="connsiteY7" fmla="*/ 0 h 6372666"/>
              <a:gd name="connsiteX0" fmla="*/ 0 w 5382393"/>
              <a:gd name="connsiteY0" fmla="*/ 0 h 6372666"/>
              <a:gd name="connsiteX1" fmla="*/ 4725781 w 5382393"/>
              <a:gd name="connsiteY1" fmla="*/ 21096 h 6372666"/>
              <a:gd name="connsiteX2" fmla="*/ 4969320 w 5382393"/>
              <a:gd name="connsiteY2" fmla="*/ 1170404 h 6372666"/>
              <a:gd name="connsiteX3" fmla="*/ 5087890 w 5382393"/>
              <a:gd name="connsiteY3" fmla="*/ 2657920 h 6372666"/>
              <a:gd name="connsiteX4" fmla="*/ 1363066 w 5382393"/>
              <a:gd name="connsiteY4" fmla="*/ 6372666 h 6372666"/>
              <a:gd name="connsiteX5" fmla="*/ 82347 w 5382393"/>
              <a:gd name="connsiteY5" fmla="*/ 6147256 h 6372666"/>
              <a:gd name="connsiteX6" fmla="*/ 0 w 5382393"/>
              <a:gd name="connsiteY6" fmla="*/ 6114876 h 6372666"/>
              <a:gd name="connsiteX7" fmla="*/ 0 w 5382393"/>
              <a:gd name="connsiteY7" fmla="*/ 0 h 6372666"/>
              <a:gd name="connsiteX0" fmla="*/ 0 w 5095613"/>
              <a:gd name="connsiteY0" fmla="*/ 0 h 6372666"/>
              <a:gd name="connsiteX1" fmla="*/ 4725781 w 5095613"/>
              <a:gd name="connsiteY1" fmla="*/ 21096 h 6372666"/>
              <a:gd name="connsiteX2" fmla="*/ 4969320 w 5095613"/>
              <a:gd name="connsiteY2" fmla="*/ 1170404 h 6372666"/>
              <a:gd name="connsiteX3" fmla="*/ 4502357 w 5095613"/>
              <a:gd name="connsiteY3" fmla="*/ 4598790 h 6372666"/>
              <a:gd name="connsiteX4" fmla="*/ 1363066 w 5095613"/>
              <a:gd name="connsiteY4" fmla="*/ 6372666 h 6372666"/>
              <a:gd name="connsiteX5" fmla="*/ 82347 w 5095613"/>
              <a:gd name="connsiteY5" fmla="*/ 6147256 h 6372666"/>
              <a:gd name="connsiteX6" fmla="*/ 0 w 5095613"/>
              <a:gd name="connsiteY6" fmla="*/ 6114876 h 6372666"/>
              <a:gd name="connsiteX7" fmla="*/ 0 w 5095613"/>
              <a:gd name="connsiteY7" fmla="*/ 0 h 6372666"/>
              <a:gd name="connsiteX0" fmla="*/ 0 w 5016403"/>
              <a:gd name="connsiteY0" fmla="*/ 0 h 6372666"/>
              <a:gd name="connsiteX1" fmla="*/ 4725781 w 5016403"/>
              <a:gd name="connsiteY1" fmla="*/ 21096 h 6372666"/>
              <a:gd name="connsiteX2" fmla="*/ 4864760 w 5016403"/>
              <a:gd name="connsiteY2" fmla="*/ 474223 h 6372666"/>
              <a:gd name="connsiteX3" fmla="*/ 4502357 w 5016403"/>
              <a:gd name="connsiteY3" fmla="*/ 4598790 h 6372666"/>
              <a:gd name="connsiteX4" fmla="*/ 1363066 w 5016403"/>
              <a:gd name="connsiteY4" fmla="*/ 6372666 h 6372666"/>
              <a:gd name="connsiteX5" fmla="*/ 82347 w 5016403"/>
              <a:gd name="connsiteY5" fmla="*/ 6147256 h 6372666"/>
              <a:gd name="connsiteX6" fmla="*/ 0 w 5016403"/>
              <a:gd name="connsiteY6" fmla="*/ 6114876 h 6372666"/>
              <a:gd name="connsiteX7" fmla="*/ 0 w 5016403"/>
              <a:gd name="connsiteY7" fmla="*/ 0 h 6372666"/>
              <a:gd name="connsiteX0" fmla="*/ 0 w 5122449"/>
              <a:gd name="connsiteY0" fmla="*/ 0 h 6372666"/>
              <a:gd name="connsiteX1" fmla="*/ 4725781 w 5122449"/>
              <a:gd name="connsiteY1" fmla="*/ 21096 h 6372666"/>
              <a:gd name="connsiteX2" fmla="*/ 4864760 w 5122449"/>
              <a:gd name="connsiteY2" fmla="*/ 474223 h 6372666"/>
              <a:gd name="connsiteX3" fmla="*/ 4502357 w 5122449"/>
              <a:gd name="connsiteY3" fmla="*/ 4598790 h 6372666"/>
              <a:gd name="connsiteX4" fmla="*/ 1363066 w 5122449"/>
              <a:gd name="connsiteY4" fmla="*/ 6372666 h 6372666"/>
              <a:gd name="connsiteX5" fmla="*/ 82347 w 5122449"/>
              <a:gd name="connsiteY5" fmla="*/ 6147256 h 6372666"/>
              <a:gd name="connsiteX6" fmla="*/ 0 w 5122449"/>
              <a:gd name="connsiteY6" fmla="*/ 6114876 h 6372666"/>
              <a:gd name="connsiteX7" fmla="*/ 0 w 5122449"/>
              <a:gd name="connsiteY7" fmla="*/ 0 h 6372666"/>
              <a:gd name="connsiteX0" fmla="*/ 0 w 5110499"/>
              <a:gd name="connsiteY0" fmla="*/ 0 h 6372666"/>
              <a:gd name="connsiteX1" fmla="*/ 4725781 w 5110499"/>
              <a:gd name="connsiteY1" fmla="*/ 21096 h 6372666"/>
              <a:gd name="connsiteX2" fmla="*/ 4864760 w 5110499"/>
              <a:gd name="connsiteY2" fmla="*/ 474223 h 6372666"/>
              <a:gd name="connsiteX3" fmla="*/ 4460534 w 5110499"/>
              <a:gd name="connsiteY3" fmla="*/ 4704273 h 6372666"/>
              <a:gd name="connsiteX4" fmla="*/ 1363066 w 5110499"/>
              <a:gd name="connsiteY4" fmla="*/ 6372666 h 6372666"/>
              <a:gd name="connsiteX5" fmla="*/ 82347 w 5110499"/>
              <a:gd name="connsiteY5" fmla="*/ 6147256 h 6372666"/>
              <a:gd name="connsiteX6" fmla="*/ 0 w 5110499"/>
              <a:gd name="connsiteY6" fmla="*/ 6114876 h 6372666"/>
              <a:gd name="connsiteX7" fmla="*/ 0 w 5110499"/>
              <a:gd name="connsiteY7" fmla="*/ 0 h 6372666"/>
              <a:gd name="connsiteX0" fmla="*/ 0 w 5110499"/>
              <a:gd name="connsiteY0" fmla="*/ 0 h 6372666"/>
              <a:gd name="connsiteX1" fmla="*/ 4725781 w 5110499"/>
              <a:gd name="connsiteY1" fmla="*/ 21096 h 6372666"/>
              <a:gd name="connsiteX2" fmla="*/ 4864760 w 5110499"/>
              <a:gd name="connsiteY2" fmla="*/ 474223 h 6372666"/>
              <a:gd name="connsiteX3" fmla="*/ 4460534 w 5110499"/>
              <a:gd name="connsiteY3" fmla="*/ 4704273 h 6372666"/>
              <a:gd name="connsiteX4" fmla="*/ 1363066 w 5110499"/>
              <a:gd name="connsiteY4" fmla="*/ 6372666 h 6372666"/>
              <a:gd name="connsiteX5" fmla="*/ 82347 w 5110499"/>
              <a:gd name="connsiteY5" fmla="*/ 6147256 h 6372666"/>
              <a:gd name="connsiteX6" fmla="*/ 0 w 5110499"/>
              <a:gd name="connsiteY6" fmla="*/ 6114876 h 6372666"/>
              <a:gd name="connsiteX7" fmla="*/ 0 w 5110499"/>
              <a:gd name="connsiteY7" fmla="*/ 0 h 6372666"/>
              <a:gd name="connsiteX0" fmla="*/ 0 w 5118394"/>
              <a:gd name="connsiteY0" fmla="*/ 0 h 6509793"/>
              <a:gd name="connsiteX1" fmla="*/ 4725781 w 5118394"/>
              <a:gd name="connsiteY1" fmla="*/ 21096 h 6509793"/>
              <a:gd name="connsiteX2" fmla="*/ 4864760 w 5118394"/>
              <a:gd name="connsiteY2" fmla="*/ 474223 h 6509793"/>
              <a:gd name="connsiteX3" fmla="*/ 4460534 w 5118394"/>
              <a:gd name="connsiteY3" fmla="*/ 4704273 h 6509793"/>
              <a:gd name="connsiteX4" fmla="*/ 1164403 w 5118394"/>
              <a:gd name="connsiteY4" fmla="*/ 6509793 h 6509793"/>
              <a:gd name="connsiteX5" fmla="*/ 82347 w 5118394"/>
              <a:gd name="connsiteY5" fmla="*/ 6147256 h 6509793"/>
              <a:gd name="connsiteX6" fmla="*/ 0 w 5118394"/>
              <a:gd name="connsiteY6" fmla="*/ 6114876 h 6509793"/>
              <a:gd name="connsiteX7" fmla="*/ 0 w 5118394"/>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82347 w 5162448"/>
              <a:gd name="connsiteY5" fmla="*/ 6147256 h 6509793"/>
              <a:gd name="connsiteX6" fmla="*/ 0 w 5162448"/>
              <a:gd name="connsiteY6" fmla="*/ 6114876 h 6509793"/>
              <a:gd name="connsiteX7" fmla="*/ 0 w 5162448"/>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385570 w 5162448"/>
              <a:gd name="connsiteY5" fmla="*/ 6305480 h 6509793"/>
              <a:gd name="connsiteX6" fmla="*/ 0 w 5162448"/>
              <a:gd name="connsiteY6" fmla="*/ 6114876 h 6509793"/>
              <a:gd name="connsiteX7" fmla="*/ 0 w 5162448"/>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385570 w 5162448"/>
              <a:gd name="connsiteY5" fmla="*/ 6305480 h 6509793"/>
              <a:gd name="connsiteX6" fmla="*/ 0 w 5162448"/>
              <a:gd name="connsiteY6" fmla="*/ 6114876 h 6509793"/>
              <a:gd name="connsiteX7" fmla="*/ 0 w 5162448"/>
              <a:gd name="connsiteY7" fmla="*/ 0 h 6509793"/>
              <a:gd name="connsiteX0" fmla="*/ 0 w 5127267"/>
              <a:gd name="connsiteY0" fmla="*/ 0 h 6509793"/>
              <a:gd name="connsiteX1" fmla="*/ 4725781 w 5127267"/>
              <a:gd name="connsiteY1" fmla="*/ 21096 h 6509793"/>
              <a:gd name="connsiteX2" fmla="*/ 4812481 w 5127267"/>
              <a:gd name="connsiteY2" fmla="*/ 526964 h 6509793"/>
              <a:gd name="connsiteX3" fmla="*/ 4596462 w 5127267"/>
              <a:gd name="connsiteY3" fmla="*/ 4535502 h 6509793"/>
              <a:gd name="connsiteX4" fmla="*/ 1164403 w 5127267"/>
              <a:gd name="connsiteY4" fmla="*/ 6509793 h 6509793"/>
              <a:gd name="connsiteX5" fmla="*/ 385570 w 5127267"/>
              <a:gd name="connsiteY5" fmla="*/ 6305480 h 6509793"/>
              <a:gd name="connsiteX6" fmla="*/ 0 w 5127267"/>
              <a:gd name="connsiteY6" fmla="*/ 6114876 h 6509793"/>
              <a:gd name="connsiteX7" fmla="*/ 0 w 5127267"/>
              <a:gd name="connsiteY7" fmla="*/ 0 h 6509793"/>
              <a:gd name="connsiteX0" fmla="*/ 0 w 5041484"/>
              <a:gd name="connsiteY0" fmla="*/ 0 h 6509793"/>
              <a:gd name="connsiteX1" fmla="*/ 4725781 w 5041484"/>
              <a:gd name="connsiteY1" fmla="*/ 21096 h 6509793"/>
              <a:gd name="connsiteX2" fmla="*/ 4812481 w 5041484"/>
              <a:gd name="connsiteY2" fmla="*/ 526964 h 6509793"/>
              <a:gd name="connsiteX3" fmla="*/ 4596462 w 5041484"/>
              <a:gd name="connsiteY3" fmla="*/ 4535502 h 6509793"/>
              <a:gd name="connsiteX4" fmla="*/ 1164403 w 5041484"/>
              <a:gd name="connsiteY4" fmla="*/ 6509793 h 6509793"/>
              <a:gd name="connsiteX5" fmla="*/ 385570 w 5041484"/>
              <a:gd name="connsiteY5" fmla="*/ 6305480 h 6509793"/>
              <a:gd name="connsiteX6" fmla="*/ 0 w 5041484"/>
              <a:gd name="connsiteY6" fmla="*/ 6114876 h 6509793"/>
              <a:gd name="connsiteX7" fmla="*/ 0 w 5041484"/>
              <a:gd name="connsiteY7" fmla="*/ 0 h 6509793"/>
              <a:gd name="connsiteX0" fmla="*/ 0 w 5140479"/>
              <a:gd name="connsiteY0" fmla="*/ 0 h 6509793"/>
              <a:gd name="connsiteX1" fmla="*/ 4725781 w 5140479"/>
              <a:gd name="connsiteY1" fmla="*/ 21096 h 6509793"/>
              <a:gd name="connsiteX2" fmla="*/ 4812481 w 5140479"/>
              <a:gd name="connsiteY2" fmla="*/ 526964 h 6509793"/>
              <a:gd name="connsiteX3" fmla="*/ 4596462 w 5140479"/>
              <a:gd name="connsiteY3" fmla="*/ 4535502 h 6509793"/>
              <a:gd name="connsiteX4" fmla="*/ 1164403 w 5140479"/>
              <a:gd name="connsiteY4" fmla="*/ 6509793 h 6509793"/>
              <a:gd name="connsiteX5" fmla="*/ 385570 w 5140479"/>
              <a:gd name="connsiteY5" fmla="*/ 6305480 h 6509793"/>
              <a:gd name="connsiteX6" fmla="*/ 0 w 5140479"/>
              <a:gd name="connsiteY6" fmla="*/ 6114876 h 6509793"/>
              <a:gd name="connsiteX7" fmla="*/ 0 w 5140479"/>
              <a:gd name="connsiteY7" fmla="*/ 0 h 6509793"/>
              <a:gd name="connsiteX0" fmla="*/ 0 w 5190465"/>
              <a:gd name="connsiteY0" fmla="*/ 0 h 6509793"/>
              <a:gd name="connsiteX1" fmla="*/ 4725781 w 5190465"/>
              <a:gd name="connsiteY1" fmla="*/ 21096 h 6509793"/>
              <a:gd name="connsiteX2" fmla="*/ 4885673 w 5190465"/>
              <a:gd name="connsiteY2" fmla="*/ 358192 h 6509793"/>
              <a:gd name="connsiteX3" fmla="*/ 4596462 w 5190465"/>
              <a:gd name="connsiteY3" fmla="*/ 4535502 h 6509793"/>
              <a:gd name="connsiteX4" fmla="*/ 1164403 w 5190465"/>
              <a:gd name="connsiteY4" fmla="*/ 6509793 h 6509793"/>
              <a:gd name="connsiteX5" fmla="*/ 385570 w 5190465"/>
              <a:gd name="connsiteY5" fmla="*/ 6305480 h 6509793"/>
              <a:gd name="connsiteX6" fmla="*/ 0 w 5190465"/>
              <a:gd name="connsiteY6" fmla="*/ 6114876 h 6509793"/>
              <a:gd name="connsiteX7" fmla="*/ 0 w 5190465"/>
              <a:gd name="connsiteY7" fmla="*/ 0 h 6509793"/>
              <a:gd name="connsiteX0" fmla="*/ 0 w 5158865"/>
              <a:gd name="connsiteY0" fmla="*/ 0 h 6509793"/>
              <a:gd name="connsiteX1" fmla="*/ 4725781 w 5158865"/>
              <a:gd name="connsiteY1" fmla="*/ 21096 h 6509793"/>
              <a:gd name="connsiteX2" fmla="*/ 4885673 w 5158865"/>
              <a:gd name="connsiteY2" fmla="*/ 358192 h 6509793"/>
              <a:gd name="connsiteX3" fmla="*/ 4596462 w 5158865"/>
              <a:gd name="connsiteY3" fmla="*/ 4535502 h 6509793"/>
              <a:gd name="connsiteX4" fmla="*/ 1164403 w 5158865"/>
              <a:gd name="connsiteY4" fmla="*/ 6509793 h 6509793"/>
              <a:gd name="connsiteX5" fmla="*/ 385570 w 5158865"/>
              <a:gd name="connsiteY5" fmla="*/ 6305480 h 6509793"/>
              <a:gd name="connsiteX6" fmla="*/ 0 w 5158865"/>
              <a:gd name="connsiteY6" fmla="*/ 6114876 h 6509793"/>
              <a:gd name="connsiteX7" fmla="*/ 0 w 5158865"/>
              <a:gd name="connsiteY7" fmla="*/ 0 h 6509793"/>
              <a:gd name="connsiteX0" fmla="*/ 0 w 5272866"/>
              <a:gd name="connsiteY0" fmla="*/ 0 h 6509793"/>
              <a:gd name="connsiteX1" fmla="*/ 4725781 w 5272866"/>
              <a:gd name="connsiteY1" fmla="*/ 21096 h 6509793"/>
              <a:gd name="connsiteX2" fmla="*/ 5042512 w 5272866"/>
              <a:gd name="connsiteY2" fmla="*/ 1476302 h 6509793"/>
              <a:gd name="connsiteX3" fmla="*/ 4596462 w 5272866"/>
              <a:gd name="connsiteY3" fmla="*/ 4535502 h 6509793"/>
              <a:gd name="connsiteX4" fmla="*/ 1164403 w 5272866"/>
              <a:gd name="connsiteY4" fmla="*/ 6509793 h 6509793"/>
              <a:gd name="connsiteX5" fmla="*/ 385570 w 5272866"/>
              <a:gd name="connsiteY5" fmla="*/ 6305480 h 6509793"/>
              <a:gd name="connsiteX6" fmla="*/ 0 w 5272866"/>
              <a:gd name="connsiteY6" fmla="*/ 6114876 h 6509793"/>
              <a:gd name="connsiteX7" fmla="*/ 0 w 5272866"/>
              <a:gd name="connsiteY7" fmla="*/ 0 h 6509793"/>
              <a:gd name="connsiteX0" fmla="*/ 0 w 5183390"/>
              <a:gd name="connsiteY0" fmla="*/ 0 h 6509793"/>
              <a:gd name="connsiteX1" fmla="*/ 4725781 w 5183390"/>
              <a:gd name="connsiteY1" fmla="*/ 21096 h 6509793"/>
              <a:gd name="connsiteX2" fmla="*/ 5042512 w 5183390"/>
              <a:gd name="connsiteY2" fmla="*/ 1476302 h 6509793"/>
              <a:gd name="connsiteX3" fmla="*/ 4115488 w 5183390"/>
              <a:gd name="connsiteY3" fmla="*/ 5210588 h 6509793"/>
              <a:gd name="connsiteX4" fmla="*/ 1164403 w 5183390"/>
              <a:gd name="connsiteY4" fmla="*/ 6509793 h 6509793"/>
              <a:gd name="connsiteX5" fmla="*/ 385570 w 5183390"/>
              <a:gd name="connsiteY5" fmla="*/ 6305480 h 6509793"/>
              <a:gd name="connsiteX6" fmla="*/ 0 w 5183390"/>
              <a:gd name="connsiteY6" fmla="*/ 6114876 h 6509793"/>
              <a:gd name="connsiteX7" fmla="*/ 0 w 5183390"/>
              <a:gd name="connsiteY7" fmla="*/ 0 h 6509793"/>
              <a:gd name="connsiteX0" fmla="*/ 0 w 5172636"/>
              <a:gd name="connsiteY0" fmla="*/ 0 h 6509793"/>
              <a:gd name="connsiteX1" fmla="*/ 4725781 w 5172636"/>
              <a:gd name="connsiteY1" fmla="*/ 21096 h 6509793"/>
              <a:gd name="connsiteX2" fmla="*/ 5042512 w 5172636"/>
              <a:gd name="connsiteY2" fmla="*/ 1476302 h 6509793"/>
              <a:gd name="connsiteX3" fmla="*/ 4115488 w 5172636"/>
              <a:gd name="connsiteY3" fmla="*/ 5210588 h 6509793"/>
              <a:gd name="connsiteX4" fmla="*/ 1164403 w 5172636"/>
              <a:gd name="connsiteY4" fmla="*/ 6509793 h 6509793"/>
              <a:gd name="connsiteX5" fmla="*/ 385570 w 5172636"/>
              <a:gd name="connsiteY5" fmla="*/ 6305480 h 6509793"/>
              <a:gd name="connsiteX6" fmla="*/ 0 w 5172636"/>
              <a:gd name="connsiteY6" fmla="*/ 6114876 h 6509793"/>
              <a:gd name="connsiteX7" fmla="*/ 0 w 5172636"/>
              <a:gd name="connsiteY7" fmla="*/ 0 h 6509793"/>
              <a:gd name="connsiteX0" fmla="*/ 0 w 5097074"/>
              <a:gd name="connsiteY0" fmla="*/ 0 h 6509793"/>
              <a:gd name="connsiteX1" fmla="*/ 4725781 w 5097074"/>
              <a:gd name="connsiteY1" fmla="*/ 21096 h 6509793"/>
              <a:gd name="connsiteX2" fmla="*/ 5042512 w 5097074"/>
              <a:gd name="connsiteY2" fmla="*/ 1476302 h 6509793"/>
              <a:gd name="connsiteX3" fmla="*/ 4115488 w 5097074"/>
              <a:gd name="connsiteY3" fmla="*/ 5210588 h 6509793"/>
              <a:gd name="connsiteX4" fmla="*/ 1164403 w 5097074"/>
              <a:gd name="connsiteY4" fmla="*/ 6509793 h 6509793"/>
              <a:gd name="connsiteX5" fmla="*/ 385570 w 5097074"/>
              <a:gd name="connsiteY5" fmla="*/ 6305480 h 6509793"/>
              <a:gd name="connsiteX6" fmla="*/ 0 w 5097074"/>
              <a:gd name="connsiteY6" fmla="*/ 6114876 h 6509793"/>
              <a:gd name="connsiteX7" fmla="*/ 0 w 5097074"/>
              <a:gd name="connsiteY7" fmla="*/ 0 h 6509793"/>
              <a:gd name="connsiteX0" fmla="*/ 0 w 5106559"/>
              <a:gd name="connsiteY0" fmla="*/ 0 h 6509793"/>
              <a:gd name="connsiteX1" fmla="*/ 4725781 w 5106559"/>
              <a:gd name="connsiteY1" fmla="*/ 21096 h 6509793"/>
              <a:gd name="connsiteX2" fmla="*/ 5042512 w 5106559"/>
              <a:gd name="connsiteY2" fmla="*/ 1476302 h 6509793"/>
              <a:gd name="connsiteX3" fmla="*/ 4115488 w 5106559"/>
              <a:gd name="connsiteY3" fmla="*/ 5210588 h 6509793"/>
              <a:gd name="connsiteX4" fmla="*/ 1164403 w 5106559"/>
              <a:gd name="connsiteY4" fmla="*/ 6509793 h 6509793"/>
              <a:gd name="connsiteX5" fmla="*/ 385570 w 5106559"/>
              <a:gd name="connsiteY5" fmla="*/ 6305480 h 6509793"/>
              <a:gd name="connsiteX6" fmla="*/ 0 w 5106559"/>
              <a:gd name="connsiteY6" fmla="*/ 6114876 h 6509793"/>
              <a:gd name="connsiteX7" fmla="*/ 0 w 5106559"/>
              <a:gd name="connsiteY7" fmla="*/ 0 h 6509793"/>
              <a:gd name="connsiteX0" fmla="*/ 0 w 5108361"/>
              <a:gd name="connsiteY0" fmla="*/ 0 h 6509793"/>
              <a:gd name="connsiteX1" fmla="*/ 4725781 w 5108361"/>
              <a:gd name="connsiteY1" fmla="*/ 21096 h 6509793"/>
              <a:gd name="connsiteX2" fmla="*/ 5042512 w 5108361"/>
              <a:gd name="connsiteY2" fmla="*/ 1476302 h 6509793"/>
              <a:gd name="connsiteX3" fmla="*/ 4136401 w 5108361"/>
              <a:gd name="connsiteY3" fmla="*/ 5337167 h 6509793"/>
              <a:gd name="connsiteX4" fmla="*/ 1164403 w 5108361"/>
              <a:gd name="connsiteY4" fmla="*/ 6509793 h 6509793"/>
              <a:gd name="connsiteX5" fmla="*/ 385570 w 5108361"/>
              <a:gd name="connsiteY5" fmla="*/ 6305480 h 6509793"/>
              <a:gd name="connsiteX6" fmla="*/ 0 w 5108361"/>
              <a:gd name="connsiteY6" fmla="*/ 6114876 h 6509793"/>
              <a:gd name="connsiteX7" fmla="*/ 0 w 5108361"/>
              <a:gd name="connsiteY7" fmla="*/ 0 h 6509793"/>
              <a:gd name="connsiteX0" fmla="*/ 0 w 5108361"/>
              <a:gd name="connsiteY0" fmla="*/ 0 h 6523289"/>
              <a:gd name="connsiteX1" fmla="*/ 4725781 w 5108361"/>
              <a:gd name="connsiteY1" fmla="*/ 21096 h 6523289"/>
              <a:gd name="connsiteX2" fmla="*/ 5042512 w 5108361"/>
              <a:gd name="connsiteY2" fmla="*/ 1476302 h 6523289"/>
              <a:gd name="connsiteX3" fmla="*/ 4136401 w 5108361"/>
              <a:gd name="connsiteY3" fmla="*/ 5337167 h 6523289"/>
              <a:gd name="connsiteX4" fmla="*/ 1164403 w 5108361"/>
              <a:gd name="connsiteY4" fmla="*/ 6509793 h 6523289"/>
              <a:gd name="connsiteX5" fmla="*/ 385570 w 5108361"/>
              <a:gd name="connsiteY5" fmla="*/ 6305480 h 6523289"/>
              <a:gd name="connsiteX6" fmla="*/ 0 w 5108361"/>
              <a:gd name="connsiteY6" fmla="*/ 6114876 h 6523289"/>
              <a:gd name="connsiteX7" fmla="*/ 0 w 5108361"/>
              <a:gd name="connsiteY7" fmla="*/ 0 h 6523289"/>
              <a:gd name="connsiteX0" fmla="*/ 0 w 5085677"/>
              <a:gd name="connsiteY0" fmla="*/ 0 h 6522930"/>
              <a:gd name="connsiteX1" fmla="*/ 4725781 w 5085677"/>
              <a:gd name="connsiteY1" fmla="*/ 21096 h 6522930"/>
              <a:gd name="connsiteX2" fmla="*/ 5042512 w 5085677"/>
              <a:gd name="connsiteY2" fmla="*/ 1476302 h 6522930"/>
              <a:gd name="connsiteX3" fmla="*/ 4136401 w 5085677"/>
              <a:gd name="connsiteY3" fmla="*/ 5337167 h 6522930"/>
              <a:gd name="connsiteX4" fmla="*/ 1164403 w 5085677"/>
              <a:gd name="connsiteY4" fmla="*/ 6509793 h 6522930"/>
              <a:gd name="connsiteX5" fmla="*/ 385570 w 5085677"/>
              <a:gd name="connsiteY5" fmla="*/ 6305480 h 6522930"/>
              <a:gd name="connsiteX6" fmla="*/ 0 w 5085677"/>
              <a:gd name="connsiteY6" fmla="*/ 6114876 h 6522930"/>
              <a:gd name="connsiteX7" fmla="*/ 0 w 5085677"/>
              <a:gd name="connsiteY7" fmla="*/ 0 h 6522930"/>
              <a:gd name="connsiteX0" fmla="*/ 0 w 5018753"/>
              <a:gd name="connsiteY0" fmla="*/ 0 h 6531040"/>
              <a:gd name="connsiteX1" fmla="*/ 4725781 w 5018753"/>
              <a:gd name="connsiteY1" fmla="*/ 21096 h 6531040"/>
              <a:gd name="connsiteX2" fmla="*/ 4948408 w 5018753"/>
              <a:gd name="connsiteY2" fmla="*/ 906699 h 6531040"/>
              <a:gd name="connsiteX3" fmla="*/ 4136401 w 5018753"/>
              <a:gd name="connsiteY3" fmla="*/ 5337167 h 6531040"/>
              <a:gd name="connsiteX4" fmla="*/ 1164403 w 5018753"/>
              <a:gd name="connsiteY4" fmla="*/ 6509793 h 6531040"/>
              <a:gd name="connsiteX5" fmla="*/ 385570 w 5018753"/>
              <a:gd name="connsiteY5" fmla="*/ 6305480 h 6531040"/>
              <a:gd name="connsiteX6" fmla="*/ 0 w 5018753"/>
              <a:gd name="connsiteY6" fmla="*/ 6114876 h 6531040"/>
              <a:gd name="connsiteX7" fmla="*/ 0 w 5018753"/>
              <a:gd name="connsiteY7" fmla="*/ 0 h 6531040"/>
              <a:gd name="connsiteX0" fmla="*/ 0 w 5080914"/>
              <a:gd name="connsiteY0" fmla="*/ 0 h 6531040"/>
              <a:gd name="connsiteX1" fmla="*/ 4725781 w 5080914"/>
              <a:gd name="connsiteY1" fmla="*/ 21096 h 6531040"/>
              <a:gd name="connsiteX2" fmla="*/ 4948408 w 5080914"/>
              <a:gd name="connsiteY2" fmla="*/ 906699 h 6531040"/>
              <a:gd name="connsiteX3" fmla="*/ 4136401 w 5080914"/>
              <a:gd name="connsiteY3" fmla="*/ 5337167 h 6531040"/>
              <a:gd name="connsiteX4" fmla="*/ 1164403 w 5080914"/>
              <a:gd name="connsiteY4" fmla="*/ 6509793 h 6531040"/>
              <a:gd name="connsiteX5" fmla="*/ 385570 w 5080914"/>
              <a:gd name="connsiteY5" fmla="*/ 6305480 h 6531040"/>
              <a:gd name="connsiteX6" fmla="*/ 0 w 5080914"/>
              <a:gd name="connsiteY6" fmla="*/ 6114876 h 6531040"/>
              <a:gd name="connsiteX7" fmla="*/ 0 w 5080914"/>
              <a:gd name="connsiteY7" fmla="*/ 0 h 6531040"/>
              <a:gd name="connsiteX0" fmla="*/ 0 w 5080914"/>
              <a:gd name="connsiteY0" fmla="*/ 0 h 6531040"/>
              <a:gd name="connsiteX1" fmla="*/ 4699929 w 5080914"/>
              <a:gd name="connsiteY1" fmla="*/ 5447 h 6531040"/>
              <a:gd name="connsiteX2" fmla="*/ 4948408 w 5080914"/>
              <a:gd name="connsiteY2" fmla="*/ 906699 h 6531040"/>
              <a:gd name="connsiteX3" fmla="*/ 4136401 w 5080914"/>
              <a:gd name="connsiteY3" fmla="*/ 5337167 h 6531040"/>
              <a:gd name="connsiteX4" fmla="*/ 1164403 w 5080914"/>
              <a:gd name="connsiteY4" fmla="*/ 6509793 h 6531040"/>
              <a:gd name="connsiteX5" fmla="*/ 385570 w 5080914"/>
              <a:gd name="connsiteY5" fmla="*/ 6305480 h 6531040"/>
              <a:gd name="connsiteX6" fmla="*/ 0 w 5080914"/>
              <a:gd name="connsiteY6" fmla="*/ 6114876 h 6531040"/>
              <a:gd name="connsiteX7" fmla="*/ 0 w 5080914"/>
              <a:gd name="connsiteY7" fmla="*/ 0 h 6531040"/>
              <a:gd name="connsiteX0" fmla="*/ 0 w 5080914"/>
              <a:gd name="connsiteY0" fmla="*/ 1407 h 6532447"/>
              <a:gd name="connsiteX1" fmla="*/ 4696533 w 5080914"/>
              <a:gd name="connsiteY1" fmla="*/ 0 h 6532447"/>
              <a:gd name="connsiteX2" fmla="*/ 4948408 w 5080914"/>
              <a:gd name="connsiteY2" fmla="*/ 908106 h 6532447"/>
              <a:gd name="connsiteX3" fmla="*/ 4136401 w 5080914"/>
              <a:gd name="connsiteY3" fmla="*/ 5338574 h 6532447"/>
              <a:gd name="connsiteX4" fmla="*/ 1164403 w 5080914"/>
              <a:gd name="connsiteY4" fmla="*/ 6511200 h 6532447"/>
              <a:gd name="connsiteX5" fmla="*/ 385570 w 5080914"/>
              <a:gd name="connsiteY5" fmla="*/ 6306887 h 6532447"/>
              <a:gd name="connsiteX6" fmla="*/ 0 w 5080914"/>
              <a:gd name="connsiteY6" fmla="*/ 6116283 h 6532447"/>
              <a:gd name="connsiteX7" fmla="*/ 0 w 5080914"/>
              <a:gd name="connsiteY7" fmla="*/ 1407 h 653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0914" h="6532447">
                <a:moveTo>
                  <a:pt x="0" y="1407"/>
                </a:moveTo>
                <a:lnTo>
                  <a:pt x="4696533" y="0"/>
                </a:lnTo>
                <a:cubicBezTo>
                  <a:pt x="4708006" y="10399"/>
                  <a:pt x="4936935" y="897707"/>
                  <a:pt x="4948408" y="908106"/>
                </a:cubicBezTo>
                <a:cubicBezTo>
                  <a:pt x="5350615" y="2656261"/>
                  <a:pt x="4767068" y="4404725"/>
                  <a:pt x="4136401" y="5338574"/>
                </a:cubicBezTo>
                <a:cubicBezTo>
                  <a:pt x="3505734" y="6272423"/>
                  <a:pt x="2343265" y="6627230"/>
                  <a:pt x="1164403" y="6511200"/>
                </a:cubicBezTo>
                <a:cubicBezTo>
                  <a:pt x="714399" y="6511200"/>
                  <a:pt x="418960" y="6305039"/>
                  <a:pt x="385570" y="6306887"/>
                </a:cubicBezTo>
                <a:lnTo>
                  <a:pt x="0" y="6116283"/>
                </a:lnTo>
                <a:lnTo>
                  <a:pt x="0" y="1407"/>
                </a:lnTo>
                <a:close/>
              </a:path>
            </a:pathLst>
          </a:custGeom>
          <a:noFill/>
        </p:spPr>
        <p:txBody>
          <a:bodyPr wrap="square">
            <a:noAutofit/>
          </a:bodyPr>
          <a:lstStyle/>
          <a:p>
            <a:r>
              <a:rPr lang="en-US"/>
              <a:t>Click icon to add picture</a:t>
            </a:r>
            <a:endParaRPr lang="en-US" dirty="0"/>
          </a:p>
        </p:txBody>
      </p:sp>
      <p:sp>
        <p:nvSpPr>
          <p:cNvPr id="8" name="Slide Number Placeholder 7">
            <a:extLst>
              <a:ext uri="{FF2B5EF4-FFF2-40B4-BE49-F238E27FC236}">
                <a16:creationId xmlns:a16="http://schemas.microsoft.com/office/drawing/2014/main" id="{21257FF2-E055-B5F9-4582-79A01E21822B}"/>
              </a:ext>
            </a:extLst>
          </p:cNvPr>
          <p:cNvSpPr>
            <a:spLocks noGrp="1"/>
          </p:cNvSpPr>
          <p:nvPr>
            <p:ph type="sldNum" sz="quarter" idx="17"/>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9" name="Footer Placeholder 6">
            <a:extLst>
              <a:ext uri="{FF2B5EF4-FFF2-40B4-BE49-F238E27FC236}">
                <a16:creationId xmlns:a16="http://schemas.microsoft.com/office/drawing/2014/main" id="{3432B7A5-BCFF-0B37-3621-48E5B163BE99}"/>
              </a:ext>
            </a:extLst>
          </p:cNvPr>
          <p:cNvSpPr>
            <a:spLocks noGrp="1"/>
          </p:cNvSpPr>
          <p:nvPr>
            <p:ph type="ftr" sz="quarter" idx="16"/>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10" name="Date Placeholder 4">
            <a:extLst>
              <a:ext uri="{FF2B5EF4-FFF2-40B4-BE49-F238E27FC236}">
                <a16:creationId xmlns:a16="http://schemas.microsoft.com/office/drawing/2014/main" id="{54EBA6F0-8007-BA20-B49E-4F5863B4E1E3}"/>
              </a:ext>
            </a:extLst>
          </p:cNvPr>
          <p:cNvSpPr>
            <a:spLocks noGrp="1"/>
          </p:cNvSpPr>
          <p:nvPr>
            <p:ph type="dt" sz="half" idx="15"/>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3" name="Accent mark">
            <a:extLst>
              <a:ext uri="{FF2B5EF4-FFF2-40B4-BE49-F238E27FC236}">
                <a16:creationId xmlns:a16="http://schemas.microsoft.com/office/drawing/2014/main" id="{F6E69B24-94C1-6ACB-ADE4-5BD87AD69DCA}"/>
              </a:ext>
              <a:ext uri="{C183D7F6-B498-43B3-948B-1728B52AA6E4}">
                <adec:decorative xmlns:adec="http://schemas.microsoft.com/office/drawing/2017/decorative" val="1"/>
              </a:ext>
            </a:extLst>
          </p:cNvPr>
          <p:cNvSpPr/>
          <p:nvPr userDrawn="1"/>
        </p:nvSpPr>
        <p:spPr>
          <a:xfrm>
            <a:off x="5828788" y="4599419"/>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84673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ark - Single metric">
    <p:bg>
      <p:bgPr>
        <a:solidFill>
          <a:schemeClr val="bg2"/>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90EFC288-7D92-06D8-D5A4-4ADE89B89D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39458" y="0"/>
            <a:ext cx="5052542" cy="4015900"/>
          </a:xfrm>
          <a:prstGeom prst="rect">
            <a:avLst/>
          </a:prstGeom>
        </p:spPr>
      </p:pic>
      <p:sp>
        <p:nvSpPr>
          <p:cNvPr id="3" name="Title 2">
            <a:extLst>
              <a:ext uri="{FF2B5EF4-FFF2-40B4-BE49-F238E27FC236}">
                <a16:creationId xmlns:a16="http://schemas.microsoft.com/office/drawing/2014/main" id="{B099EEEE-62A5-DE0D-FD45-A3C465FD76A0}"/>
              </a:ext>
            </a:extLst>
          </p:cNvPr>
          <p:cNvSpPr>
            <a:spLocks noGrp="1"/>
          </p:cNvSpPr>
          <p:nvPr>
            <p:ph type="title"/>
          </p:nvPr>
        </p:nvSpPr>
        <p:spPr/>
        <p:txBody>
          <a:bodyPr/>
          <a:lstStyle/>
          <a:p>
            <a:r>
              <a:rPr lang="en-US"/>
              <a:t>Click to edit Master title style</a:t>
            </a:r>
            <a:endParaRPr lang="en-US" dirty="0"/>
          </a:p>
        </p:txBody>
      </p:sp>
      <p:sp>
        <p:nvSpPr>
          <p:cNvPr id="9" name="Text Placeholder 4">
            <a:extLst>
              <a:ext uri="{FF2B5EF4-FFF2-40B4-BE49-F238E27FC236}">
                <a16:creationId xmlns:a16="http://schemas.microsoft.com/office/drawing/2014/main" id="{52A6D6F1-EBC4-4335-819B-433720EB173D}"/>
              </a:ext>
            </a:extLst>
          </p:cNvPr>
          <p:cNvSpPr>
            <a:spLocks noGrp="1"/>
          </p:cNvSpPr>
          <p:nvPr>
            <p:ph type="body" sz="quarter" idx="15" hasCustomPrompt="1"/>
          </p:nvPr>
        </p:nvSpPr>
        <p:spPr>
          <a:xfrm>
            <a:off x="789734" y="1600200"/>
            <a:ext cx="5085287" cy="2415700"/>
          </a:xfrm>
        </p:spPr>
        <p:txBody>
          <a:bodyPr anchor="b" anchorCtr="0"/>
          <a:lstStyle>
            <a:lvl1pPr>
              <a:defRPr sz="8000" b="1">
                <a:solidFill>
                  <a:schemeClr val="tx1"/>
                </a:solidFill>
              </a:defRPr>
            </a:lvl1pPr>
          </a:lstStyle>
          <a:p>
            <a:pPr lvl="0"/>
            <a:r>
              <a:rPr lang="en-US" dirty="0"/>
              <a:t>00%</a:t>
            </a:r>
          </a:p>
        </p:txBody>
      </p:sp>
      <p:sp>
        <p:nvSpPr>
          <p:cNvPr id="4" name="Content">
            <a:extLst>
              <a:ext uri="{FF2B5EF4-FFF2-40B4-BE49-F238E27FC236}">
                <a16:creationId xmlns:a16="http://schemas.microsoft.com/office/drawing/2014/main" id="{6FFB33C6-31EA-4D15-AC3F-377D699FA842}"/>
              </a:ext>
            </a:extLst>
          </p:cNvPr>
          <p:cNvSpPr>
            <a:spLocks noGrp="1"/>
          </p:cNvSpPr>
          <p:nvPr>
            <p:ph sz="quarter" idx="14"/>
          </p:nvPr>
        </p:nvSpPr>
        <p:spPr>
          <a:xfrm>
            <a:off x="841059" y="4649788"/>
            <a:ext cx="5072063" cy="145732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OTag">
            <a:extLst>
              <a:ext uri="{FF2B5EF4-FFF2-40B4-BE49-F238E27FC236}">
                <a16:creationId xmlns:a16="http://schemas.microsoft.com/office/drawing/2014/main" id="{ACA200C3-3C73-A496-B531-A76CB8CAAD8C}"/>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6" name="Slide Number Placeholder 7">
            <a:extLst>
              <a:ext uri="{FF2B5EF4-FFF2-40B4-BE49-F238E27FC236}">
                <a16:creationId xmlns:a16="http://schemas.microsoft.com/office/drawing/2014/main" id="{CB737692-EBCE-3DB2-EEE6-98690BCF9269}"/>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10" name="Footer Placeholder 6">
            <a:extLst>
              <a:ext uri="{FF2B5EF4-FFF2-40B4-BE49-F238E27FC236}">
                <a16:creationId xmlns:a16="http://schemas.microsoft.com/office/drawing/2014/main" id="{4F04817E-BD68-D98E-68D4-B156602982EB}"/>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1" name="Date Placeholder 4">
            <a:extLst>
              <a:ext uri="{FF2B5EF4-FFF2-40B4-BE49-F238E27FC236}">
                <a16:creationId xmlns:a16="http://schemas.microsoft.com/office/drawing/2014/main" id="{D8490AA6-ABB7-8870-D034-F44F2026B242}"/>
              </a:ext>
            </a:extLst>
          </p:cNvPr>
          <p:cNvSpPr>
            <a:spLocks noGrp="1"/>
          </p:cNvSpPr>
          <p:nvPr>
            <p:ph type="dt" sz="half" idx="18"/>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7" name="Accent mark">
            <a:extLst>
              <a:ext uri="{FF2B5EF4-FFF2-40B4-BE49-F238E27FC236}">
                <a16:creationId xmlns:a16="http://schemas.microsoft.com/office/drawing/2014/main" id="{F914C2C0-AA33-B6B2-67CF-DCC0E7C6D76B}"/>
              </a:ext>
              <a:ext uri="{C183D7F6-B498-43B3-948B-1728B52AA6E4}">
                <adec:decorative xmlns:adec="http://schemas.microsoft.com/office/drawing/2017/decorative" val="1"/>
              </a:ext>
            </a:extLst>
          </p:cNvPr>
          <p:cNvSpPr/>
          <p:nvPr userDrawn="1"/>
        </p:nvSpPr>
        <p:spPr>
          <a:xfrm>
            <a:off x="805293" y="4325102"/>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77209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ight - Single metric">
    <p:bg>
      <p:bgRef idx="1001">
        <a:schemeClr val="bg2"/>
      </p:bgRef>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C834F4C-E96D-655B-5790-3D3144B54C1C}"/>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9A83AB0E-EC5F-476F-B6A9-E6F9CE84E95A}"/>
              </a:ext>
            </a:extLst>
          </p:cNvPr>
          <p:cNvSpPr>
            <a:spLocks noGrp="1"/>
          </p:cNvSpPr>
          <p:nvPr>
            <p:ph type="body" sz="quarter" idx="15" hasCustomPrompt="1"/>
          </p:nvPr>
        </p:nvSpPr>
        <p:spPr>
          <a:xfrm>
            <a:off x="792538" y="1600200"/>
            <a:ext cx="5072063" cy="2415700"/>
          </a:xfrm>
        </p:spPr>
        <p:txBody>
          <a:bodyPr anchor="b" anchorCtr="0"/>
          <a:lstStyle>
            <a:lvl1pPr>
              <a:lnSpc>
                <a:spcPct val="100000"/>
              </a:lnSpc>
              <a:defRPr sz="8000" b="1">
                <a:solidFill>
                  <a:schemeClr val="tx1"/>
                </a:solidFill>
              </a:defRPr>
            </a:lvl1pPr>
          </a:lstStyle>
          <a:p>
            <a:pPr lvl="0"/>
            <a:r>
              <a:rPr lang="en-US" dirty="0"/>
              <a:t>00%</a:t>
            </a:r>
          </a:p>
        </p:txBody>
      </p:sp>
      <p:sp>
        <p:nvSpPr>
          <p:cNvPr id="4" name="Content">
            <a:extLst>
              <a:ext uri="{FF2B5EF4-FFF2-40B4-BE49-F238E27FC236}">
                <a16:creationId xmlns:a16="http://schemas.microsoft.com/office/drawing/2014/main" id="{6FFB33C6-31EA-4D15-AC3F-377D699FA842}"/>
              </a:ext>
            </a:extLst>
          </p:cNvPr>
          <p:cNvSpPr>
            <a:spLocks noGrp="1"/>
          </p:cNvSpPr>
          <p:nvPr>
            <p:ph sz="quarter" idx="14"/>
          </p:nvPr>
        </p:nvSpPr>
        <p:spPr>
          <a:xfrm>
            <a:off x="792538" y="4649788"/>
            <a:ext cx="5072063" cy="145732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CBADD7B5-9676-40DE-A88A-5EC3D33A6577}"/>
              </a:ext>
            </a:extLst>
          </p:cNvPr>
          <p:cNvSpPr>
            <a:spLocks noGrp="1"/>
          </p:cNvSpPr>
          <p:nvPr>
            <p:ph type="sldNum" sz="quarter" idx="18"/>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89C4B030-1E0B-4CB0-87B4-DF607257368B}"/>
              </a:ext>
            </a:extLst>
          </p:cNvPr>
          <p:cNvSpPr>
            <a:spLocks noGrp="1"/>
          </p:cNvSpPr>
          <p:nvPr>
            <p:ph type="ftr" sz="quarter" idx="17"/>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14EF74DF-FD68-4CDF-B4CE-342E7A165BCB}"/>
              </a:ext>
            </a:extLst>
          </p:cNvPr>
          <p:cNvSpPr>
            <a:spLocks noGrp="1"/>
          </p:cNvSpPr>
          <p:nvPr>
            <p:ph type="dt" sz="half" idx="16"/>
          </p:nvPr>
        </p:nvSpPr>
        <p:spPr/>
        <p:txBody>
          <a:bodyPr/>
          <a:lstStyle>
            <a:lvl1pPr>
              <a:defRPr>
                <a:solidFill>
                  <a:srgbClr val="514C47"/>
                </a:solidFill>
              </a:defRPr>
            </a:lvl1pPr>
          </a:lstStyle>
          <a:p>
            <a:r>
              <a:rPr lang="en-US"/>
              <a:t>[Date]</a:t>
            </a:r>
            <a:endParaRPr lang="en-US" dirty="0"/>
          </a:p>
        </p:txBody>
      </p:sp>
      <p:pic>
        <p:nvPicPr>
          <p:cNvPr id="6" name="Graphic 5">
            <a:extLst>
              <a:ext uri="{FF2B5EF4-FFF2-40B4-BE49-F238E27FC236}">
                <a16:creationId xmlns:a16="http://schemas.microsoft.com/office/drawing/2014/main" id="{090275FD-F388-23AA-69ED-D3443D43843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39458" y="0"/>
            <a:ext cx="5052542" cy="4015900"/>
          </a:xfrm>
          <a:prstGeom prst="rect">
            <a:avLst/>
          </a:prstGeom>
        </p:spPr>
      </p:pic>
      <p:sp>
        <p:nvSpPr>
          <p:cNvPr id="10" name="Accent mark">
            <a:extLst>
              <a:ext uri="{FF2B5EF4-FFF2-40B4-BE49-F238E27FC236}">
                <a16:creationId xmlns:a16="http://schemas.microsoft.com/office/drawing/2014/main" id="{92B14C41-985E-E73E-2DEF-63120221F3B5}"/>
              </a:ext>
              <a:ext uri="{C183D7F6-B498-43B3-948B-1728B52AA6E4}">
                <adec:decorative xmlns:adec="http://schemas.microsoft.com/office/drawing/2017/decorative" val="1"/>
              </a:ext>
            </a:extLst>
          </p:cNvPr>
          <p:cNvSpPr/>
          <p:nvPr userDrawn="1"/>
        </p:nvSpPr>
        <p:spPr>
          <a:xfrm>
            <a:off x="805293" y="4325102"/>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05199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ark - Thank You">
    <p:bg>
      <p:bgPr>
        <a:solidFill>
          <a:schemeClr val="bg2"/>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3AA3C0A9-D49F-07D5-E8FF-674CD1A1FB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19600" y="0"/>
            <a:ext cx="7772400" cy="5181600"/>
          </a:xfrm>
          <a:prstGeom prst="rect">
            <a:avLst/>
          </a:prstGeom>
        </p:spPr>
      </p:pic>
      <p:sp>
        <p:nvSpPr>
          <p:cNvPr id="3" name="Thank you">
            <a:extLst>
              <a:ext uri="{FF2B5EF4-FFF2-40B4-BE49-F238E27FC236}">
                <a16:creationId xmlns:a16="http://schemas.microsoft.com/office/drawing/2014/main" id="{1F390879-C7C7-4224-97BB-1C165BFB5AA3}"/>
              </a:ext>
            </a:extLst>
          </p:cNvPr>
          <p:cNvSpPr>
            <a:spLocks noGrp="1"/>
          </p:cNvSpPr>
          <p:nvPr>
            <p:ph type="title" hasCustomPrompt="1"/>
          </p:nvPr>
        </p:nvSpPr>
        <p:spPr>
          <a:xfrm>
            <a:off x="768875" y="3483973"/>
            <a:ext cx="5029200" cy="822960"/>
          </a:xfrm>
          <a:noFill/>
        </p:spPr>
        <p:txBody>
          <a:bodyPr vert="horz" lIns="0" tIns="0" rIns="0" bIns="0" rtlCol="0" anchor="b" anchorCtr="0">
            <a:noAutofit/>
          </a:bodyPr>
          <a:lstStyle>
            <a:lvl1pPr>
              <a:lnSpc>
                <a:spcPct val="100000"/>
              </a:lnSpc>
              <a:defRPr lang="en-US" sz="4000" b="1" i="0">
                <a:latin typeface="Oracle Sans Tab" panose="020B0503020204020204" pitchFamily="34" charset="0"/>
                <a:cs typeface="Oracle Sans Tab" panose="020B0503020204020204" pitchFamily="34" charset="0"/>
              </a:defRPr>
            </a:lvl1pPr>
          </a:lstStyle>
          <a:p>
            <a:pPr marL="0" marR="0" lvl="0" indent="0" fontAlgn="t">
              <a:lnSpc>
                <a:spcPct val="100000"/>
              </a:lnSpc>
              <a:spcBef>
                <a:spcPts val="0"/>
              </a:spcBef>
              <a:spcAft>
                <a:spcPts val="0"/>
              </a:spcAft>
              <a:buClrTx/>
              <a:buSzTx/>
              <a:buFont typeface="System Font Regular"/>
              <a:tabLst/>
            </a:pPr>
            <a:r>
              <a:rPr lang="en-US" dirty="0"/>
              <a:t>Thank you</a:t>
            </a:r>
          </a:p>
        </p:txBody>
      </p:sp>
      <p:sp>
        <p:nvSpPr>
          <p:cNvPr id="11" name="Text Field">
            <a:extLst>
              <a:ext uri="{FF2B5EF4-FFF2-40B4-BE49-F238E27FC236}">
                <a16:creationId xmlns:a16="http://schemas.microsoft.com/office/drawing/2014/main" id="{F273E805-B8FF-F84B-99E6-4636F8BD3EBF}"/>
              </a:ext>
            </a:extLst>
          </p:cNvPr>
          <p:cNvSpPr>
            <a:spLocks noGrp="1"/>
          </p:cNvSpPr>
          <p:nvPr>
            <p:ph type="body" sz="quarter" idx="37"/>
          </p:nvPr>
        </p:nvSpPr>
        <p:spPr>
          <a:xfrm>
            <a:off x="762000" y="4773585"/>
            <a:ext cx="5029200" cy="266291"/>
          </a:xfrm>
          <a:prstGeom prst="rect">
            <a:avLst/>
          </a:prstGeom>
        </p:spPr>
        <p:txBody>
          <a:bodyPr>
            <a:noAutofit/>
          </a:bodyPr>
          <a:lstStyle>
            <a:lvl1pPr>
              <a:lnSpc>
                <a:spcPct val="100000"/>
              </a:lnSpc>
              <a:defRPr b="1"/>
            </a:lvl1pPr>
          </a:lstStyle>
          <a:p>
            <a:pPr lvl="0"/>
            <a:r>
              <a:rPr lang="en-US"/>
              <a:t>Click to edit Master text styles</a:t>
            </a:r>
          </a:p>
        </p:txBody>
      </p:sp>
      <p:sp>
        <p:nvSpPr>
          <p:cNvPr id="10" name="Text Field 2">
            <a:extLst>
              <a:ext uri="{FF2B5EF4-FFF2-40B4-BE49-F238E27FC236}">
                <a16:creationId xmlns:a16="http://schemas.microsoft.com/office/drawing/2014/main" id="{283762D0-0D31-A347-AD9E-095398CD17C5}"/>
              </a:ext>
            </a:extLst>
          </p:cNvPr>
          <p:cNvSpPr>
            <a:spLocks noGrp="1"/>
          </p:cNvSpPr>
          <p:nvPr>
            <p:ph type="body" sz="quarter" idx="36"/>
          </p:nvPr>
        </p:nvSpPr>
        <p:spPr>
          <a:xfrm>
            <a:off x="762000" y="5111178"/>
            <a:ext cx="5029200" cy="895181"/>
          </a:xfrm>
          <a:prstGeom prst="rect">
            <a:avLst/>
          </a:prstGeom>
        </p:spPr>
        <p:txBody>
          <a:bodyPr>
            <a:noAutofit/>
          </a:bodyPr>
          <a:lstStyle>
            <a:lvl1pPr>
              <a:lnSpc>
                <a:spcPct val="100000"/>
              </a:lnSpc>
              <a:defRPr/>
            </a:lvl1pPr>
          </a:lstStyle>
          <a:p>
            <a:pPr lvl="0"/>
            <a:r>
              <a:rPr lang="en-US"/>
              <a:t>Click to edit Master text styles</a:t>
            </a:r>
          </a:p>
        </p:txBody>
      </p:sp>
      <p:pic>
        <p:nvPicPr>
          <p:cNvPr id="6" name="OTag" descr="A small square in Oracle Red with the Oracle logo in the center in white">
            <a:extLst>
              <a:ext uri="{FF2B5EF4-FFF2-40B4-BE49-F238E27FC236}">
                <a16:creationId xmlns:a16="http://schemas.microsoft.com/office/drawing/2014/main" id="{D1B4FDA6-5EB7-1320-2A88-8EA99418C4FF}"/>
              </a:ext>
              <a:ext uri="{C183D7F6-B498-43B3-948B-1728B52AA6E4}">
                <adec:decorative xmlns:adec="http://schemas.microsoft.com/office/drawing/2017/decorative" val="0"/>
              </a:ext>
            </a:extLst>
          </p:cNvPr>
          <p:cNvPicPr/>
          <p:nvPr userDrawn="1"/>
        </p:nvPicPr>
        <p:blipFill>
          <a:blip r:embed="rId4"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13" name="Date Placeholder 12">
            <a:extLst>
              <a:ext uri="{FF2B5EF4-FFF2-40B4-BE49-F238E27FC236}">
                <a16:creationId xmlns:a16="http://schemas.microsoft.com/office/drawing/2014/main" id="{3476C750-59D6-EB09-06A9-634F34474538}"/>
              </a:ext>
            </a:extLst>
          </p:cNvPr>
          <p:cNvSpPr>
            <a:spLocks noGrp="1"/>
          </p:cNvSpPr>
          <p:nvPr>
            <p:ph type="dt" sz="half" idx="38"/>
          </p:nvPr>
        </p:nvSpPr>
        <p:spPr/>
        <p:txBody>
          <a:bodyPr/>
          <a:lstStyle>
            <a:lvl1pPr>
              <a:defRPr>
                <a:solidFill>
                  <a:srgbClr val="AEA8A2"/>
                </a:solidFill>
              </a:defRPr>
            </a:lvl1pPr>
          </a:lstStyle>
          <a:p>
            <a:r>
              <a:rPr lang="en-US"/>
              <a:t>[Date]</a:t>
            </a:r>
            <a:endParaRPr lang="en-US" dirty="0"/>
          </a:p>
        </p:txBody>
      </p:sp>
      <p:sp>
        <p:nvSpPr>
          <p:cNvPr id="14" name="Footer Placeholder 13">
            <a:extLst>
              <a:ext uri="{FF2B5EF4-FFF2-40B4-BE49-F238E27FC236}">
                <a16:creationId xmlns:a16="http://schemas.microsoft.com/office/drawing/2014/main" id="{C0D2E1ED-2B0F-7B22-726D-4623578504D2}"/>
              </a:ext>
            </a:extLst>
          </p:cNvPr>
          <p:cNvSpPr>
            <a:spLocks noGrp="1"/>
          </p:cNvSpPr>
          <p:nvPr>
            <p:ph type="ftr" sz="quarter" idx="39"/>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5" name="Slide Number Placeholder 14">
            <a:extLst>
              <a:ext uri="{FF2B5EF4-FFF2-40B4-BE49-F238E27FC236}">
                <a16:creationId xmlns:a16="http://schemas.microsoft.com/office/drawing/2014/main" id="{83E4861B-95EB-30B4-4A73-1871E7B14738}"/>
              </a:ext>
            </a:extLst>
          </p:cNvPr>
          <p:cNvSpPr>
            <a:spLocks noGrp="1"/>
          </p:cNvSpPr>
          <p:nvPr>
            <p:ph type="sldNum" sz="quarter" idx="40"/>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2" name="Accent mark">
            <a:extLst>
              <a:ext uri="{FF2B5EF4-FFF2-40B4-BE49-F238E27FC236}">
                <a16:creationId xmlns:a16="http://schemas.microsoft.com/office/drawing/2014/main" id="{AED05725-671E-C225-6DF9-7BB572CF6458}"/>
              </a:ext>
              <a:ext uri="{C183D7F6-B498-43B3-948B-1728B52AA6E4}">
                <adec:decorative xmlns:adec="http://schemas.microsoft.com/office/drawing/2017/decorative" val="1"/>
              </a:ext>
            </a:extLst>
          </p:cNvPr>
          <p:cNvSpPr/>
          <p:nvPr userDrawn="1"/>
        </p:nvSpPr>
        <p:spPr>
          <a:xfrm>
            <a:off x="792538" y="4502811"/>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88972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ight - Thank You">
    <p:bg>
      <p:bgPr>
        <a:solidFill>
          <a:schemeClr val="bg2"/>
        </a:solidFill>
        <a:effectLst/>
      </p:bgPr>
    </p:bg>
    <p:spTree>
      <p:nvGrpSpPr>
        <p:cNvPr id="1" name=""/>
        <p:cNvGrpSpPr/>
        <p:nvPr/>
      </p:nvGrpSpPr>
      <p:grpSpPr>
        <a:xfrm>
          <a:off x="0" y="0"/>
          <a:ext cx="0" cy="0"/>
          <a:chOff x="0" y="0"/>
          <a:chExt cx="0" cy="0"/>
        </a:xfrm>
      </p:grpSpPr>
      <p:sp>
        <p:nvSpPr>
          <p:cNvPr id="3" name="Thank You">
            <a:extLst>
              <a:ext uri="{FF2B5EF4-FFF2-40B4-BE49-F238E27FC236}">
                <a16:creationId xmlns:a16="http://schemas.microsoft.com/office/drawing/2014/main" id="{701BFB4F-AD1A-4B21-826E-A2F61F5D8AAB}"/>
              </a:ext>
            </a:extLst>
          </p:cNvPr>
          <p:cNvSpPr>
            <a:spLocks noGrp="1"/>
          </p:cNvSpPr>
          <p:nvPr>
            <p:ph type="title" hasCustomPrompt="1"/>
          </p:nvPr>
        </p:nvSpPr>
        <p:spPr>
          <a:xfrm>
            <a:off x="768875" y="3482230"/>
            <a:ext cx="5022325" cy="822960"/>
          </a:xfrm>
          <a:noFill/>
        </p:spPr>
        <p:txBody>
          <a:bodyPr vert="horz" lIns="0" tIns="0" rIns="0" bIns="0" rtlCol="0" anchor="b" anchorCtr="0">
            <a:noAutofit/>
          </a:bodyPr>
          <a:lstStyle>
            <a:lvl1pPr>
              <a:lnSpc>
                <a:spcPct val="100000"/>
              </a:lnSpc>
              <a:defRPr lang="en-US" sz="4000" b="1" i="0">
                <a:latin typeface="Oracle Sans Tab" panose="020B0503020204020204" pitchFamily="34" charset="0"/>
                <a:cs typeface="Oracle Sans Tab" panose="020B0503020204020204" pitchFamily="34" charset="0"/>
              </a:defRPr>
            </a:lvl1pPr>
          </a:lstStyle>
          <a:p>
            <a:pPr marL="0" marR="0" lvl="0" indent="0" fontAlgn="t">
              <a:lnSpc>
                <a:spcPct val="100000"/>
              </a:lnSpc>
              <a:spcBef>
                <a:spcPts val="0"/>
              </a:spcBef>
              <a:spcAft>
                <a:spcPts val="0"/>
              </a:spcAft>
              <a:buClrTx/>
              <a:buSzTx/>
              <a:buFont typeface="System Font Regular"/>
              <a:tabLst/>
            </a:pPr>
            <a:r>
              <a:rPr lang="en-US" dirty="0"/>
              <a:t>Thank you</a:t>
            </a:r>
          </a:p>
        </p:txBody>
      </p:sp>
      <p:sp>
        <p:nvSpPr>
          <p:cNvPr id="11" name="Text Field">
            <a:extLst>
              <a:ext uri="{FF2B5EF4-FFF2-40B4-BE49-F238E27FC236}">
                <a16:creationId xmlns:a16="http://schemas.microsoft.com/office/drawing/2014/main" id="{F273E805-B8FF-F84B-99E6-4636F8BD3EBF}"/>
              </a:ext>
            </a:extLst>
          </p:cNvPr>
          <p:cNvSpPr>
            <a:spLocks noGrp="1"/>
          </p:cNvSpPr>
          <p:nvPr>
            <p:ph type="body" sz="quarter" idx="37"/>
          </p:nvPr>
        </p:nvSpPr>
        <p:spPr>
          <a:xfrm>
            <a:off x="762000" y="4773585"/>
            <a:ext cx="5029200" cy="266291"/>
          </a:xfrm>
          <a:prstGeom prst="rect">
            <a:avLst/>
          </a:prstGeom>
        </p:spPr>
        <p:txBody>
          <a:bodyPr>
            <a:noAutofit/>
          </a:bodyPr>
          <a:lstStyle>
            <a:lvl1pPr>
              <a:lnSpc>
                <a:spcPct val="100000"/>
              </a:lnSpc>
              <a:defRPr b="1"/>
            </a:lvl1pPr>
          </a:lstStyle>
          <a:p>
            <a:pPr lvl="0"/>
            <a:r>
              <a:rPr lang="en-US"/>
              <a:t>Click to edit Master text styles</a:t>
            </a:r>
          </a:p>
        </p:txBody>
      </p:sp>
      <p:sp>
        <p:nvSpPr>
          <p:cNvPr id="10" name="Text Field 2">
            <a:extLst>
              <a:ext uri="{FF2B5EF4-FFF2-40B4-BE49-F238E27FC236}">
                <a16:creationId xmlns:a16="http://schemas.microsoft.com/office/drawing/2014/main" id="{283762D0-0D31-A347-AD9E-095398CD17C5}"/>
              </a:ext>
            </a:extLst>
          </p:cNvPr>
          <p:cNvSpPr>
            <a:spLocks noGrp="1"/>
          </p:cNvSpPr>
          <p:nvPr>
            <p:ph type="body" sz="quarter" idx="36"/>
          </p:nvPr>
        </p:nvSpPr>
        <p:spPr>
          <a:xfrm>
            <a:off x="762000" y="5111178"/>
            <a:ext cx="5029200" cy="895181"/>
          </a:xfrm>
          <a:prstGeom prst="rect">
            <a:avLst/>
          </a:prstGeom>
        </p:spPr>
        <p:txBody>
          <a:bodyPr>
            <a:noAutofit/>
          </a:bodyPr>
          <a:lstStyle>
            <a:lvl1pPr>
              <a:lnSpc>
                <a:spcPct val="100000"/>
              </a:lnSpc>
              <a:defRPr/>
            </a:lvl1pPr>
          </a:lstStyle>
          <a:p>
            <a:pPr lvl="0"/>
            <a:r>
              <a:rPr lang="en-US"/>
              <a:t>Click to edit Master text styles</a:t>
            </a:r>
          </a:p>
        </p:txBody>
      </p:sp>
      <p:pic>
        <p:nvPicPr>
          <p:cNvPr id="12" name="OTag" descr="A small square in Oracle Red with the Oracle logo in the center in white">
            <a:extLst>
              <a:ext uri="{FF2B5EF4-FFF2-40B4-BE49-F238E27FC236}">
                <a16:creationId xmlns:a16="http://schemas.microsoft.com/office/drawing/2014/main" id="{7700FDE2-E876-37BC-F60A-8AE5E462616A}"/>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33" name="Date Placeholder 32">
            <a:extLst>
              <a:ext uri="{FF2B5EF4-FFF2-40B4-BE49-F238E27FC236}">
                <a16:creationId xmlns:a16="http://schemas.microsoft.com/office/drawing/2014/main" id="{C757BBF7-1C67-AA09-584F-7A752DCB4BC9}"/>
              </a:ext>
            </a:extLst>
          </p:cNvPr>
          <p:cNvSpPr>
            <a:spLocks noGrp="1"/>
          </p:cNvSpPr>
          <p:nvPr>
            <p:ph type="dt" sz="half" idx="38"/>
          </p:nvPr>
        </p:nvSpPr>
        <p:spPr/>
        <p:txBody>
          <a:bodyPr/>
          <a:lstStyle>
            <a:lvl1pPr>
              <a:defRPr>
                <a:solidFill>
                  <a:srgbClr val="514C47"/>
                </a:solidFill>
              </a:defRPr>
            </a:lvl1pPr>
          </a:lstStyle>
          <a:p>
            <a:r>
              <a:rPr lang="en-US"/>
              <a:t>[Date]</a:t>
            </a:r>
            <a:endParaRPr lang="en-US" dirty="0"/>
          </a:p>
        </p:txBody>
      </p:sp>
      <p:sp>
        <p:nvSpPr>
          <p:cNvPr id="34" name="Footer Placeholder 33">
            <a:extLst>
              <a:ext uri="{FF2B5EF4-FFF2-40B4-BE49-F238E27FC236}">
                <a16:creationId xmlns:a16="http://schemas.microsoft.com/office/drawing/2014/main" id="{2B12D776-70C0-CC40-00F8-F8AB6108C9AA}"/>
              </a:ext>
            </a:extLst>
          </p:cNvPr>
          <p:cNvSpPr>
            <a:spLocks noGrp="1"/>
          </p:cNvSpPr>
          <p:nvPr>
            <p:ph type="ftr" sz="quarter" idx="39"/>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35" name="Slide Number Placeholder 34">
            <a:extLst>
              <a:ext uri="{FF2B5EF4-FFF2-40B4-BE49-F238E27FC236}">
                <a16:creationId xmlns:a16="http://schemas.microsoft.com/office/drawing/2014/main" id="{2021DDA7-EEBD-CE8D-1221-C07F76A0D39F}"/>
              </a:ext>
            </a:extLst>
          </p:cNvPr>
          <p:cNvSpPr>
            <a:spLocks noGrp="1"/>
          </p:cNvSpPr>
          <p:nvPr>
            <p:ph type="sldNum" sz="quarter" idx="40"/>
          </p:nvPr>
        </p:nvSpPr>
        <p:spPr/>
        <p:txBody>
          <a:bodyPr/>
          <a:lstStyle>
            <a:lvl1pPr>
              <a:defRPr>
                <a:solidFill>
                  <a:srgbClr val="514C47"/>
                </a:solidFill>
              </a:defRPr>
            </a:lvl1pPr>
          </a:lstStyle>
          <a:p>
            <a:fld id="{345D60D9-5372-5F40-9443-0F9AE5BDC3C8}" type="slidenum">
              <a:rPr lang="en-US" smtClean="0"/>
              <a:pPr/>
              <a:t>‹#›</a:t>
            </a:fld>
            <a:endParaRPr lang="en-US" dirty="0"/>
          </a:p>
        </p:txBody>
      </p:sp>
      <p:pic>
        <p:nvPicPr>
          <p:cNvPr id="8" name="OTag" descr="A small square in Oracle Red with the Oracle logo in the center in white">
            <a:extLst>
              <a:ext uri="{FF2B5EF4-FFF2-40B4-BE49-F238E27FC236}">
                <a16:creationId xmlns:a16="http://schemas.microsoft.com/office/drawing/2014/main" id="{3DA2B7A2-ED34-D984-C93F-D98D3EC21C92}"/>
              </a:ext>
              <a:ext uri="{C183D7F6-B498-43B3-948B-1728B52AA6E4}">
                <adec:decorative xmlns:adec="http://schemas.microsoft.com/office/drawing/2017/decorative" val="0"/>
              </a:ext>
            </a:extLst>
          </p:cNvPr>
          <p:cNvPicPr>
            <a:picLocks noGrp="1" noRo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2373" y="6464808"/>
            <a:ext cx="393192" cy="393192"/>
          </a:xfrm>
          <a:prstGeom prst="rect">
            <a:avLst/>
          </a:prstGeom>
        </p:spPr>
      </p:pic>
      <p:pic>
        <p:nvPicPr>
          <p:cNvPr id="4" name="Graphic 3">
            <a:extLst>
              <a:ext uri="{FF2B5EF4-FFF2-40B4-BE49-F238E27FC236}">
                <a16:creationId xmlns:a16="http://schemas.microsoft.com/office/drawing/2014/main" id="{155E893B-EF24-A19F-8592-D226B82D516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419600" y="0"/>
            <a:ext cx="7772400" cy="5181600"/>
          </a:xfrm>
          <a:prstGeom prst="rect">
            <a:avLst/>
          </a:prstGeom>
        </p:spPr>
      </p:pic>
      <p:sp>
        <p:nvSpPr>
          <p:cNvPr id="2" name="Accent mark">
            <a:extLst>
              <a:ext uri="{FF2B5EF4-FFF2-40B4-BE49-F238E27FC236}">
                <a16:creationId xmlns:a16="http://schemas.microsoft.com/office/drawing/2014/main" id="{B0EC2F66-9907-2F15-B317-36B39B8BBE6F}"/>
              </a:ext>
              <a:ext uri="{C183D7F6-B498-43B3-948B-1728B52AA6E4}">
                <adec:decorative xmlns:adec="http://schemas.microsoft.com/office/drawing/2017/decorative" val="1"/>
              </a:ext>
            </a:extLst>
          </p:cNvPr>
          <p:cNvSpPr/>
          <p:nvPr userDrawn="1"/>
        </p:nvSpPr>
        <p:spPr>
          <a:xfrm>
            <a:off x="792538" y="4502811"/>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38398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ark - Safe harbor_Pillar">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E051E1-71EC-4D3F-847F-0BC7D691C8EC}"/>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Safe harbor statement</a:t>
            </a:r>
          </a:p>
        </p:txBody>
      </p:sp>
      <p:sp>
        <p:nvSpPr>
          <p:cNvPr id="5" name="Slide Number Placeholder 7">
            <a:extLst>
              <a:ext uri="{FF2B5EF4-FFF2-40B4-BE49-F238E27FC236}">
                <a16:creationId xmlns:a16="http://schemas.microsoft.com/office/drawing/2014/main" id="{BAE1FE92-0B5A-C3C7-4D80-295A1C03DE54}"/>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6" name="Footer Placeholder 6">
            <a:extLst>
              <a:ext uri="{FF2B5EF4-FFF2-40B4-BE49-F238E27FC236}">
                <a16:creationId xmlns:a16="http://schemas.microsoft.com/office/drawing/2014/main" id="{F12714ED-3627-881E-09BA-8AF5C2283036}"/>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1E845CA1-2B55-2D69-3680-9CE99F31519C}"/>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8" name="TextBox 7">
            <a:extLst>
              <a:ext uri="{FF2B5EF4-FFF2-40B4-BE49-F238E27FC236}">
                <a16:creationId xmlns:a16="http://schemas.microsoft.com/office/drawing/2014/main" id="{F2087D21-F78B-45C7-2C05-43C5D2F54367}"/>
              </a:ext>
            </a:extLst>
          </p:cNvPr>
          <p:cNvSpPr txBox="1"/>
          <p:nvPr userDrawn="1"/>
        </p:nvSpPr>
        <p:spPr>
          <a:xfrm>
            <a:off x="762000" y="2344333"/>
            <a:ext cx="8854338" cy="1709763"/>
          </a:xfrm>
          <a:prstGeom prst="rect">
            <a:avLst/>
          </a:prstGeom>
          <a:noFill/>
        </p:spPr>
        <p:txBody>
          <a:bodyPr wrap="square">
            <a:spAutoFit/>
          </a:bodyPr>
          <a:lstStyle/>
          <a:p>
            <a:pPr>
              <a:lnSpc>
                <a:spcPts val="2120"/>
              </a:lnSpc>
              <a:spcAft>
                <a:spcPts val="0"/>
              </a:spcAft>
            </a:pPr>
            <a:r>
              <a:rPr lang="en-US" sz="1800" b="0" i="0" dirty="0">
                <a:solidFill>
                  <a:schemeClr val="tx1"/>
                </a:solidFill>
                <a:latin typeface="+mn-lt"/>
                <a:cs typeface="Oracle Sans Light" panose="020B0403020204020204" pitchFamily="34" charset="0"/>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timing, and pricing of any features or functionality described for Oracle’s products may change and remains at the sole discretion of Oracle Corporation.</a:t>
            </a:r>
          </a:p>
        </p:txBody>
      </p:sp>
    </p:spTree>
    <p:extLst>
      <p:ext uri="{BB962C8B-B14F-4D97-AF65-F5344CB8AC3E}">
        <p14:creationId xmlns:p14="http://schemas.microsoft.com/office/powerpoint/2010/main" val="4926611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ight - Safe harbor_Pillar">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E051E1-71EC-4D3F-847F-0BC7D691C8EC}"/>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Safe harbor statement</a:t>
            </a:r>
          </a:p>
        </p:txBody>
      </p:sp>
      <p:sp>
        <p:nvSpPr>
          <p:cNvPr id="4" name="Slide Number Placeholder 5">
            <a:extLst>
              <a:ext uri="{FF2B5EF4-FFF2-40B4-BE49-F238E27FC236}">
                <a16:creationId xmlns:a16="http://schemas.microsoft.com/office/drawing/2014/main" id="{BC646B5F-9A04-2345-9C7A-6782C7E49933}"/>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6" name="Footer Placeholder 4">
            <a:extLst>
              <a:ext uri="{FF2B5EF4-FFF2-40B4-BE49-F238E27FC236}">
                <a16:creationId xmlns:a16="http://schemas.microsoft.com/office/drawing/2014/main" id="{FFEE0BDB-5EA2-52EC-445D-A4A5ED94A7B0}"/>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3">
            <a:extLst>
              <a:ext uri="{FF2B5EF4-FFF2-40B4-BE49-F238E27FC236}">
                <a16:creationId xmlns:a16="http://schemas.microsoft.com/office/drawing/2014/main" id="{462F21D1-B67F-E9FA-456D-B3EE99FD6629}"/>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5" name="TextBox 4">
            <a:extLst>
              <a:ext uri="{FF2B5EF4-FFF2-40B4-BE49-F238E27FC236}">
                <a16:creationId xmlns:a16="http://schemas.microsoft.com/office/drawing/2014/main" id="{CA4392FF-7C2C-D37B-DD7D-60C8C946E8C6}"/>
              </a:ext>
            </a:extLst>
          </p:cNvPr>
          <p:cNvSpPr txBox="1"/>
          <p:nvPr userDrawn="1"/>
        </p:nvSpPr>
        <p:spPr>
          <a:xfrm>
            <a:off x="762000" y="2344333"/>
            <a:ext cx="8854338" cy="1709763"/>
          </a:xfrm>
          <a:prstGeom prst="rect">
            <a:avLst/>
          </a:prstGeom>
          <a:noFill/>
        </p:spPr>
        <p:txBody>
          <a:bodyPr wrap="square">
            <a:spAutoFit/>
          </a:bodyPr>
          <a:lstStyle/>
          <a:p>
            <a:pPr>
              <a:lnSpc>
                <a:spcPts val="2120"/>
              </a:lnSpc>
              <a:spcAft>
                <a:spcPts val="0"/>
              </a:spcAft>
            </a:pPr>
            <a:r>
              <a:rPr lang="en-US" sz="1800" b="0" i="0" dirty="0">
                <a:solidFill>
                  <a:schemeClr val="tx1"/>
                </a:solidFill>
                <a:latin typeface="+mn-lt"/>
                <a:cs typeface="Oracle Sans Light" panose="020B0403020204020204" pitchFamily="34" charset="0"/>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timing, and pricing of any features or functionality described for Oracle’s products may change and remains at the sole discretion of Oracle Corporation.</a:t>
            </a:r>
          </a:p>
        </p:txBody>
      </p:sp>
    </p:spTree>
    <p:extLst>
      <p:ext uri="{BB962C8B-B14F-4D97-AF65-F5344CB8AC3E}">
        <p14:creationId xmlns:p14="http://schemas.microsoft.com/office/powerpoint/2010/main" val="2735377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te on safe harbor/forward looking">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E051E1-71EC-4D3F-847F-0BC7D691C8EC}"/>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Safe harbor/forward looking</a:t>
            </a:r>
          </a:p>
        </p:txBody>
      </p:sp>
      <p:sp>
        <p:nvSpPr>
          <p:cNvPr id="4" name="Slide Number Placeholder 5">
            <a:extLst>
              <a:ext uri="{FF2B5EF4-FFF2-40B4-BE49-F238E27FC236}">
                <a16:creationId xmlns:a16="http://schemas.microsoft.com/office/drawing/2014/main" id="{BC646B5F-9A04-2345-9C7A-6782C7E49933}"/>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6" name="Footer Placeholder 4">
            <a:extLst>
              <a:ext uri="{FF2B5EF4-FFF2-40B4-BE49-F238E27FC236}">
                <a16:creationId xmlns:a16="http://schemas.microsoft.com/office/drawing/2014/main" id="{FFEE0BDB-5EA2-52EC-445D-A4A5ED94A7B0}"/>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3">
            <a:extLst>
              <a:ext uri="{FF2B5EF4-FFF2-40B4-BE49-F238E27FC236}">
                <a16:creationId xmlns:a16="http://schemas.microsoft.com/office/drawing/2014/main" id="{462F21D1-B67F-E9FA-456D-B3EE99FD6629}"/>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17" name="TextBox 16">
            <a:extLst>
              <a:ext uri="{FF2B5EF4-FFF2-40B4-BE49-F238E27FC236}">
                <a16:creationId xmlns:a16="http://schemas.microsoft.com/office/drawing/2014/main" id="{E5EA32E2-5AE7-3199-6814-98A3082209E7}"/>
              </a:ext>
            </a:extLst>
          </p:cNvPr>
          <p:cNvSpPr txBox="1"/>
          <p:nvPr userDrawn="1"/>
        </p:nvSpPr>
        <p:spPr>
          <a:xfrm>
            <a:off x="762000" y="1608575"/>
            <a:ext cx="5084064" cy="3278398"/>
          </a:xfrm>
          <a:prstGeom prst="rect">
            <a:avLst/>
          </a:prstGeom>
          <a:noFill/>
        </p:spPr>
        <p:txBody>
          <a:bodyPr wrap="square">
            <a:spAutoFit/>
          </a:bodyPr>
          <a:lstStyle/>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chemeClr val="tx1"/>
                </a:solidFill>
                <a:latin typeface="Oracle Sans" panose="020B0503020204020204" pitchFamily="34" charset="0"/>
                <a:ea typeface="+mn-ea"/>
                <a:cs typeface="+mn-cs"/>
              </a:rPr>
              <a:t>The Legal Entity footer is required on every slide.</a:t>
            </a:r>
          </a:p>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chemeClr val="tx1"/>
                </a:solidFill>
                <a:latin typeface="Oracle Sans" panose="020B0503020204020204" pitchFamily="34" charset="0"/>
                <a:ea typeface="+mn-ea"/>
                <a:cs typeface="+mn-cs"/>
              </a:rPr>
              <a:t>The Regulatory Statement is required on the title slide, and Forward-Looking statement slide (if the Forward-Looking statement slide is needed).</a:t>
            </a:r>
          </a:p>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chemeClr val="tx1"/>
                </a:solidFill>
                <a:latin typeface="Oracle Sans" panose="020B0503020204020204" pitchFamily="34" charset="0"/>
                <a:ea typeface="+mn-ea"/>
                <a:cs typeface="+mn-cs"/>
              </a:rPr>
              <a:t>The Forward-Looking statement and Safe Harbor slides are required only for external presentations that pertain to:</a:t>
            </a:r>
          </a:p>
          <a:p>
            <a:pPr marL="171441" marR="0" lvl="0" indent="-171441" algn="l" defTabSz="685766" rtl="0" eaLnBrk="1" fontAlgn="base" latinLnBrk="0" hangingPunct="1">
              <a:lnSpc>
                <a:spcPct val="110000"/>
              </a:lnSpc>
              <a:spcBef>
                <a:spcPts val="0"/>
              </a:spcBef>
              <a:spcAft>
                <a:spcPts val="900"/>
              </a:spcAft>
              <a:buClrTx/>
              <a:buSzTx/>
              <a:buFont typeface="Arial" panose="020B0604020202020204" pitchFamily="34" charset="0"/>
              <a:buChar char="•"/>
              <a:tabLst/>
              <a:defRPr/>
            </a:pPr>
            <a:r>
              <a:rPr lang="en-US" sz="1400" b="0" i="0" kern="1200" dirty="0">
                <a:solidFill>
                  <a:schemeClr val="tx1"/>
                </a:solidFill>
                <a:latin typeface="Oracle Sans" panose="020B0503020204020204" pitchFamily="34" charset="0"/>
                <a:ea typeface="+mn-ea"/>
                <a:cs typeface="Oracle Sans" panose="020B0503020204020204" pitchFamily="34" charset="0"/>
              </a:rPr>
              <a:t>Product launches</a:t>
            </a:r>
          </a:p>
          <a:p>
            <a:pPr marL="171441" marR="0" lvl="0" indent="-171441" algn="l" defTabSz="685766" rtl="0" eaLnBrk="1" fontAlgn="base" latinLnBrk="0" hangingPunct="1">
              <a:lnSpc>
                <a:spcPct val="110000"/>
              </a:lnSpc>
              <a:spcBef>
                <a:spcPts val="0"/>
              </a:spcBef>
              <a:spcAft>
                <a:spcPts val="900"/>
              </a:spcAft>
              <a:buClrTx/>
              <a:buSzTx/>
              <a:buFont typeface="Arial" panose="020B0604020202020204" pitchFamily="34" charset="0"/>
              <a:buChar char="•"/>
              <a:tabLst/>
              <a:defRPr/>
            </a:pPr>
            <a:r>
              <a:rPr lang="en-US" sz="1400" b="0" i="0" kern="1200" dirty="0">
                <a:solidFill>
                  <a:schemeClr val="tx1"/>
                </a:solidFill>
                <a:latin typeface="Oracle Sans" panose="020B0503020204020204" pitchFamily="34" charset="0"/>
                <a:ea typeface="+mn-ea"/>
                <a:cs typeface="Oracle Sans" panose="020B0503020204020204" pitchFamily="34" charset="0"/>
              </a:rPr>
              <a:t>Executive presentations</a:t>
            </a:r>
          </a:p>
          <a:p>
            <a:pPr marL="171441" marR="0" lvl="0" indent="-171441" algn="l" defTabSz="685766" rtl="0" eaLnBrk="1" fontAlgn="base" latinLnBrk="0" hangingPunct="1">
              <a:lnSpc>
                <a:spcPct val="110000"/>
              </a:lnSpc>
              <a:spcBef>
                <a:spcPts val="0"/>
              </a:spcBef>
              <a:spcAft>
                <a:spcPts val="900"/>
              </a:spcAft>
              <a:buClrTx/>
              <a:buSzTx/>
              <a:buFont typeface="Arial" panose="020B0604020202020204" pitchFamily="34" charset="0"/>
              <a:buChar char="•"/>
              <a:tabLst/>
              <a:defRPr/>
            </a:pPr>
            <a:r>
              <a:rPr lang="en-US" sz="1400" b="0" i="0" kern="1200" dirty="0">
                <a:solidFill>
                  <a:schemeClr val="tx1"/>
                </a:solidFill>
                <a:latin typeface="Oracle Sans" panose="020B0503020204020204" pitchFamily="34" charset="0"/>
                <a:ea typeface="+mn-ea"/>
                <a:cs typeface="Oracle Sans" panose="020B0503020204020204" pitchFamily="34" charset="0"/>
              </a:rPr>
              <a:t>Keynotes at major events</a:t>
            </a:r>
          </a:p>
          <a:p>
            <a:pPr marL="171441" marR="0" lvl="0" indent="-171441" algn="l" defTabSz="685766" rtl="0" eaLnBrk="1" fontAlgn="base" latinLnBrk="0" hangingPunct="1">
              <a:lnSpc>
                <a:spcPct val="110000"/>
              </a:lnSpc>
              <a:spcBef>
                <a:spcPts val="0"/>
              </a:spcBef>
              <a:spcAft>
                <a:spcPts val="900"/>
              </a:spcAft>
              <a:buClrTx/>
              <a:buSzTx/>
              <a:buFont typeface="Arial" panose="020B0604020202020204" pitchFamily="34" charset="0"/>
              <a:buChar char="•"/>
              <a:tabLst/>
              <a:defRPr/>
            </a:pPr>
            <a:r>
              <a:rPr lang="en-US" sz="1400" b="0" i="0" kern="1200" dirty="0">
                <a:solidFill>
                  <a:schemeClr val="tx1"/>
                </a:solidFill>
                <a:latin typeface="Oracle Sans" panose="020B0503020204020204" pitchFamily="34" charset="0"/>
                <a:ea typeface="+mn-ea"/>
                <a:cs typeface="Oracle Sans" panose="020B0503020204020204" pitchFamily="34" charset="0"/>
              </a:rPr>
              <a:t>Events attended by financial analysts</a:t>
            </a:r>
          </a:p>
        </p:txBody>
      </p:sp>
      <p:sp>
        <p:nvSpPr>
          <p:cNvPr id="19" name="TextBox 18">
            <a:extLst>
              <a:ext uri="{FF2B5EF4-FFF2-40B4-BE49-F238E27FC236}">
                <a16:creationId xmlns:a16="http://schemas.microsoft.com/office/drawing/2014/main" id="{08E9360F-1286-D2C8-A87B-E68B6EAEB555}"/>
              </a:ext>
            </a:extLst>
          </p:cNvPr>
          <p:cNvSpPr txBox="1"/>
          <p:nvPr userDrawn="1"/>
        </p:nvSpPr>
        <p:spPr>
          <a:xfrm>
            <a:off x="6345936" y="1608575"/>
            <a:ext cx="5084064" cy="3414589"/>
          </a:xfrm>
          <a:prstGeom prst="rect">
            <a:avLst/>
          </a:prstGeom>
          <a:noFill/>
        </p:spPr>
        <p:txBody>
          <a:bodyPr wrap="square">
            <a:spAutoFit/>
          </a:bodyPr>
          <a:lstStyle/>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chemeClr val="tx1"/>
                </a:solidFill>
                <a:latin typeface="Oracle Sans" panose="020B0503020204020204" pitchFamily="34" charset="0"/>
                <a:ea typeface="+mn-ea"/>
                <a:cs typeface="+mn-cs"/>
              </a:rPr>
              <a:t>If it is required, it should appear twice: after the title slide and at the end of the slide deck.  When video recording, there should be a 3  second camera hold on the final slide. </a:t>
            </a:r>
          </a:p>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chemeClr val="tx1"/>
                </a:solidFill>
                <a:latin typeface="Oracle Sans" panose="020B0503020204020204" pitchFamily="34" charset="0"/>
                <a:ea typeface="+mn-ea"/>
                <a:cs typeface="+mn-cs"/>
              </a:rPr>
              <a:t>The Safe harbor slide should be placed immediately following the title slide. </a:t>
            </a:r>
          </a:p>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rgbClr val="C74634"/>
                </a:solidFill>
                <a:latin typeface="Oracle Sans" panose="020B0503020204020204" pitchFamily="34" charset="0"/>
                <a:ea typeface="+mn-ea"/>
                <a:cs typeface="+mn-cs"/>
              </a:rPr>
              <a:t>If the presentation does not pertain to any one of the above, the Forward-Looking statement and Safe harbor slides can be left out entirely and should be deleted</a:t>
            </a:r>
          </a:p>
        </p:txBody>
      </p:sp>
      <p:cxnSp>
        <p:nvCxnSpPr>
          <p:cNvPr id="21" name="Column Divider">
            <a:extLst>
              <a:ext uri="{FF2B5EF4-FFF2-40B4-BE49-F238E27FC236}">
                <a16:creationId xmlns:a16="http://schemas.microsoft.com/office/drawing/2014/main" id="{FE86E375-F9AA-0C37-50B8-D4BCE2883B9B}"/>
              </a:ext>
              <a:ext uri="{C183D7F6-B498-43B3-948B-1728B52AA6E4}">
                <adec:decorative xmlns:adec="http://schemas.microsoft.com/office/drawing/2017/decorative" val="1"/>
              </a:ext>
            </a:extLst>
          </p:cNvPr>
          <p:cNvCxnSpPr>
            <a:cxnSpLocks/>
          </p:cNvCxnSpPr>
          <p:nvPr userDrawn="1"/>
        </p:nvCxnSpPr>
        <p:spPr>
          <a:xfrm>
            <a:off x="6109577" y="1608575"/>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32484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ght - Title_2">
    <p:bg>
      <p:bgRef idx="1001">
        <a:schemeClr val="bg2"/>
      </p:bgRef>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796204AF-CFD8-7CED-4E39-54AF670244A8}"/>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General/fusion title</a:t>
            </a:r>
            <a:br>
              <a:rPr lang="en-US" dirty="0"/>
            </a:br>
            <a:r>
              <a:rPr lang="en-US" dirty="0"/>
              <a:t>Oracle Sans Tab Bold</a:t>
            </a:r>
          </a:p>
        </p:txBody>
      </p:sp>
      <p:sp>
        <p:nvSpPr>
          <p:cNvPr id="7" name="Subhead">
            <a:extLst>
              <a:ext uri="{FF2B5EF4-FFF2-40B4-BE49-F238E27FC236}">
                <a16:creationId xmlns:a16="http://schemas.microsoft.com/office/drawing/2014/main" id="{FC046655-F632-39CF-A827-AEF7BEDCA8A4}"/>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396B045C-5351-70B5-4F7C-3804C75BD4B2}"/>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997BC39A-E5C4-5AD8-8642-A190BFB4DF55}"/>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pic>
        <p:nvPicPr>
          <p:cNvPr id="12" name="Picture 11">
            <a:extLst>
              <a:ext uri="{FF2B5EF4-FFF2-40B4-BE49-F238E27FC236}">
                <a16:creationId xmlns:a16="http://schemas.microsoft.com/office/drawing/2014/main" id="{CBA719C0-D9A1-1596-0F80-33933F8F0087}"/>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l="32750" b="38000"/>
          <a:stretch/>
        </p:blipFill>
        <p:spPr>
          <a:xfrm>
            <a:off x="3992902" y="0"/>
            <a:ext cx="8199097" cy="4251948"/>
          </a:xfrm>
          <a:prstGeom prst="rect">
            <a:avLst/>
          </a:prstGeom>
        </p:spPr>
      </p:pic>
      <p:sp>
        <p:nvSpPr>
          <p:cNvPr id="5" name="Slide Number Placeholder 4">
            <a:extLst>
              <a:ext uri="{FF2B5EF4-FFF2-40B4-BE49-F238E27FC236}">
                <a16:creationId xmlns:a16="http://schemas.microsoft.com/office/drawing/2014/main" id="{08620179-92E2-B33C-7BF7-7DD2B9A69999}"/>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3" name="Footer Placeholder 3">
            <a:extLst>
              <a:ext uri="{FF2B5EF4-FFF2-40B4-BE49-F238E27FC236}">
                <a16:creationId xmlns:a16="http://schemas.microsoft.com/office/drawing/2014/main" id="{0234D53E-E775-84ED-87D4-03A6155462F2}"/>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2" name="Date Placeholder 2">
            <a:extLst>
              <a:ext uri="{FF2B5EF4-FFF2-40B4-BE49-F238E27FC236}">
                <a16:creationId xmlns:a16="http://schemas.microsoft.com/office/drawing/2014/main" id="{7B203E0B-C243-2092-E571-D8301E6712EB}"/>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1534211D-94C1-6321-2BC4-792C1D136914}"/>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6" name="Accent mark">
            <a:extLst>
              <a:ext uri="{FF2B5EF4-FFF2-40B4-BE49-F238E27FC236}">
                <a16:creationId xmlns:a16="http://schemas.microsoft.com/office/drawing/2014/main" id="{F3B22FDD-1B93-0A37-25CC-77AE4A31F45E}"/>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30599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peaker_1_Name">
    <p:bg>
      <p:bgRef idx="1001">
        <a:schemeClr val="bg2"/>
      </p:bgRef>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6BAF64E6-5E39-81BB-7AF4-2A1C20BBC0E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rot="10800000">
            <a:off x="0" y="3611878"/>
            <a:ext cx="6314112" cy="3246122"/>
          </a:xfrm>
          <a:prstGeom prst="rect">
            <a:avLst/>
          </a:prstGeom>
        </p:spPr>
      </p:pic>
      <p:pic>
        <p:nvPicPr>
          <p:cNvPr id="3" name="Graphic 2">
            <a:extLst>
              <a:ext uri="{FF2B5EF4-FFF2-40B4-BE49-F238E27FC236}">
                <a16:creationId xmlns:a16="http://schemas.microsoft.com/office/drawing/2014/main" id="{DE974A59-D800-68BE-8309-EEE427E7FB6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One speaker on stage</a:t>
            </a:r>
          </a:p>
        </p:txBody>
      </p:sp>
      <p:sp>
        <p:nvSpPr>
          <p:cNvPr id="11" name="Slide Number Placeholder 10">
            <a:extLst>
              <a:ext uri="{FF2B5EF4-FFF2-40B4-BE49-F238E27FC236}">
                <a16:creationId xmlns:a16="http://schemas.microsoft.com/office/drawing/2014/main" id="{B01A2761-9610-DAD1-E4E2-18899B9B522F}"/>
              </a:ext>
            </a:extLst>
          </p:cNvPr>
          <p:cNvSpPr>
            <a:spLocks noGrp="1"/>
          </p:cNvSpPr>
          <p:nvPr>
            <p:ph type="sldNum" sz="quarter" idx="12"/>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Text Placeholder 33">
            <a:extLst>
              <a:ext uri="{FF2B5EF4-FFF2-40B4-BE49-F238E27FC236}">
                <a16:creationId xmlns:a16="http://schemas.microsoft.com/office/drawing/2014/main" id="{23FEB0B4-B182-7549-DC07-DDA74F8C8764}"/>
              </a:ext>
            </a:extLst>
          </p:cNvPr>
          <p:cNvSpPr>
            <a:spLocks noGrp="1"/>
          </p:cNvSpPr>
          <p:nvPr>
            <p:ph type="body" sz="quarter" idx="13" hasCustomPrompt="1"/>
          </p:nvPr>
        </p:nvSpPr>
        <p:spPr>
          <a:xfrm>
            <a:off x="3810000" y="2720621"/>
            <a:ext cx="4572000" cy="640073"/>
          </a:xfrm>
        </p:spPr>
        <p:txBody>
          <a:bodyPr vert="horz" lIns="0" tIns="0" rIns="0" bIns="0" rtlCol="0" anchor="b" anchorCtr="0">
            <a:noAutofit/>
          </a:bodyPr>
          <a:lstStyle>
            <a:lvl1pPr algn="ctr">
              <a:lnSpc>
                <a:spcPct val="100000"/>
              </a:lnSpc>
              <a:defRPr lang="en-US" sz="28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5" name="Text Placeholder 33">
            <a:extLst>
              <a:ext uri="{FF2B5EF4-FFF2-40B4-BE49-F238E27FC236}">
                <a16:creationId xmlns:a16="http://schemas.microsoft.com/office/drawing/2014/main" id="{580B83F2-896B-0C6B-B807-89AAAC67626C}"/>
              </a:ext>
            </a:extLst>
          </p:cNvPr>
          <p:cNvSpPr>
            <a:spLocks noGrp="1"/>
          </p:cNvSpPr>
          <p:nvPr>
            <p:ph type="body" sz="quarter" idx="14" hasCustomPrompt="1"/>
          </p:nvPr>
        </p:nvSpPr>
        <p:spPr>
          <a:xfrm>
            <a:off x="3810000" y="3359674"/>
            <a:ext cx="4572000" cy="640073"/>
          </a:xfrm>
        </p:spPr>
        <p:txBody>
          <a:bodyPr vert="horz" lIns="0" tIns="0" rIns="0" bIns="0" rtlCol="0" anchor="t" anchorCtr="0">
            <a:noAutofit/>
          </a:bodyPr>
          <a:lstStyle>
            <a:lvl1pPr algn="ctr">
              <a:lnSpc>
                <a:spcPct val="100000"/>
              </a:lnSpc>
              <a:defRPr lang="en-US" sz="2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9" name="Date Placeholder 8">
            <a:extLst>
              <a:ext uri="{FF2B5EF4-FFF2-40B4-BE49-F238E27FC236}">
                <a16:creationId xmlns:a16="http://schemas.microsoft.com/office/drawing/2014/main" id="{4ACA5DC3-86B0-1F65-3F2B-CA7D6A4147D2}"/>
              </a:ext>
            </a:extLst>
          </p:cNvPr>
          <p:cNvSpPr>
            <a:spLocks noGrp="1"/>
          </p:cNvSpPr>
          <p:nvPr>
            <p:ph type="dt" sz="half" idx="10"/>
          </p:nvPr>
        </p:nvSpPr>
        <p:spPr/>
        <p:txBody>
          <a:bodyPr/>
          <a:lstStyle>
            <a:lvl1pPr>
              <a:defRPr>
                <a:solidFill>
                  <a:srgbClr val="AEA8A2"/>
                </a:solidFill>
              </a:defRPr>
            </a:lvl1pPr>
          </a:lstStyle>
          <a:p>
            <a:r>
              <a:rPr lang="en-US"/>
              <a:t>[Date]</a:t>
            </a:r>
            <a:endParaRPr lang="en-US" dirty="0"/>
          </a:p>
        </p:txBody>
      </p:sp>
      <p:sp>
        <p:nvSpPr>
          <p:cNvPr id="10" name="Footer Placeholder 9">
            <a:extLst>
              <a:ext uri="{FF2B5EF4-FFF2-40B4-BE49-F238E27FC236}">
                <a16:creationId xmlns:a16="http://schemas.microsoft.com/office/drawing/2014/main" id="{8EEC5612-9EFC-A5C7-60F5-422AA3E3BA9F}"/>
              </a:ext>
            </a:extLst>
          </p:cNvPr>
          <p:cNvSpPr>
            <a:spLocks noGrp="1"/>
          </p:cNvSpPr>
          <p:nvPr>
            <p:ph type="ftr" sz="quarter" idx="11"/>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Tree>
    <p:extLst>
      <p:ext uri="{BB962C8B-B14F-4D97-AF65-F5344CB8AC3E}">
        <p14:creationId xmlns:p14="http://schemas.microsoft.com/office/powerpoint/2010/main" val="7990251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peaker_2_Name">
    <p:bg>
      <p:bgRef idx="1001">
        <a:schemeClr val="bg2"/>
      </p:bgRef>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Two speakers on stage</a:t>
            </a:r>
          </a:p>
        </p:txBody>
      </p:sp>
      <p:pic>
        <p:nvPicPr>
          <p:cNvPr id="3" name="Graphic 2">
            <a:extLst>
              <a:ext uri="{FF2B5EF4-FFF2-40B4-BE49-F238E27FC236}">
                <a16:creationId xmlns:a16="http://schemas.microsoft.com/office/drawing/2014/main" id="{DE974A59-D800-68BE-8309-EEE427E7FB6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
        <p:nvSpPr>
          <p:cNvPr id="10" name="Footer Placeholder 9">
            <a:extLst>
              <a:ext uri="{FF2B5EF4-FFF2-40B4-BE49-F238E27FC236}">
                <a16:creationId xmlns:a16="http://schemas.microsoft.com/office/drawing/2014/main" id="{8EEC5612-9EFC-A5C7-60F5-422AA3E3BA9F}"/>
              </a:ext>
            </a:extLst>
          </p:cNvPr>
          <p:cNvSpPr>
            <a:spLocks noGrp="1"/>
          </p:cNvSpPr>
          <p:nvPr>
            <p:ph type="ftr" sz="quarter" idx="11"/>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6" name="Text Placeholder 33">
            <a:extLst>
              <a:ext uri="{FF2B5EF4-FFF2-40B4-BE49-F238E27FC236}">
                <a16:creationId xmlns:a16="http://schemas.microsoft.com/office/drawing/2014/main" id="{B08936F9-0286-6F6F-D932-A07929F397D4}"/>
              </a:ext>
            </a:extLst>
          </p:cNvPr>
          <p:cNvSpPr>
            <a:spLocks noGrp="1"/>
          </p:cNvSpPr>
          <p:nvPr>
            <p:ph type="body" sz="quarter" idx="13" hasCustomPrompt="1"/>
          </p:nvPr>
        </p:nvSpPr>
        <p:spPr>
          <a:xfrm>
            <a:off x="807676" y="1937607"/>
            <a:ext cx="5120640" cy="640073"/>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7" name="Text Placeholder 33">
            <a:extLst>
              <a:ext uri="{FF2B5EF4-FFF2-40B4-BE49-F238E27FC236}">
                <a16:creationId xmlns:a16="http://schemas.microsoft.com/office/drawing/2014/main" id="{0715FEE8-35E5-A66D-91EB-17A751EFD8E6}"/>
              </a:ext>
            </a:extLst>
          </p:cNvPr>
          <p:cNvSpPr>
            <a:spLocks noGrp="1"/>
          </p:cNvSpPr>
          <p:nvPr>
            <p:ph type="body" sz="quarter" idx="14" hasCustomPrompt="1"/>
          </p:nvPr>
        </p:nvSpPr>
        <p:spPr>
          <a:xfrm>
            <a:off x="807676" y="2576660"/>
            <a:ext cx="5120640" cy="640073"/>
          </a:xfrm>
        </p:spPr>
        <p:txBody>
          <a:bodyPr vert="horz" lIns="0" tIns="0" rIns="0" bIns="0" rtlCol="0" anchor="t" anchorCtr="0">
            <a:noAutofit/>
          </a:bodyPr>
          <a:lstStyle>
            <a:lvl1pPr algn="l">
              <a:lnSpc>
                <a:spcPct val="100000"/>
              </a:lnSpc>
              <a:defRPr lang="en-US" sz="20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2" name="Text Placeholder 33">
            <a:extLst>
              <a:ext uri="{FF2B5EF4-FFF2-40B4-BE49-F238E27FC236}">
                <a16:creationId xmlns:a16="http://schemas.microsoft.com/office/drawing/2014/main" id="{A476E992-5CB8-77CD-3D59-FC21C7FE9867}"/>
              </a:ext>
            </a:extLst>
          </p:cNvPr>
          <p:cNvSpPr>
            <a:spLocks noGrp="1"/>
          </p:cNvSpPr>
          <p:nvPr>
            <p:ph type="body" sz="quarter" idx="19" hasCustomPrompt="1"/>
          </p:nvPr>
        </p:nvSpPr>
        <p:spPr>
          <a:xfrm>
            <a:off x="792538" y="3429000"/>
            <a:ext cx="5120640" cy="640073"/>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3" name="Text Placeholder 33">
            <a:extLst>
              <a:ext uri="{FF2B5EF4-FFF2-40B4-BE49-F238E27FC236}">
                <a16:creationId xmlns:a16="http://schemas.microsoft.com/office/drawing/2014/main" id="{A493C7D7-4F9B-DA7C-D7EB-59661A8EBDF7}"/>
              </a:ext>
            </a:extLst>
          </p:cNvPr>
          <p:cNvSpPr>
            <a:spLocks noGrp="1"/>
          </p:cNvSpPr>
          <p:nvPr>
            <p:ph type="body" sz="quarter" idx="20" hasCustomPrompt="1"/>
          </p:nvPr>
        </p:nvSpPr>
        <p:spPr>
          <a:xfrm>
            <a:off x="792538" y="4068053"/>
            <a:ext cx="5120640" cy="640073"/>
          </a:xfrm>
        </p:spPr>
        <p:txBody>
          <a:bodyPr vert="horz" lIns="0" tIns="0" rIns="0" bIns="0" rtlCol="0" anchor="t" anchorCtr="0">
            <a:noAutofit/>
          </a:bodyPr>
          <a:lstStyle>
            <a:lvl1pPr algn="l">
              <a:lnSpc>
                <a:spcPct val="100000"/>
              </a:lnSpc>
              <a:defRPr lang="en-US" sz="20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1" name="Slide Number Placeholder 10">
            <a:extLst>
              <a:ext uri="{FF2B5EF4-FFF2-40B4-BE49-F238E27FC236}">
                <a16:creationId xmlns:a16="http://schemas.microsoft.com/office/drawing/2014/main" id="{B01A2761-9610-DAD1-E4E2-18899B9B522F}"/>
              </a:ext>
            </a:extLst>
          </p:cNvPr>
          <p:cNvSpPr>
            <a:spLocks noGrp="1"/>
          </p:cNvSpPr>
          <p:nvPr>
            <p:ph type="sldNum" sz="quarter" idx="12"/>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9" name="Date Placeholder 8">
            <a:extLst>
              <a:ext uri="{FF2B5EF4-FFF2-40B4-BE49-F238E27FC236}">
                <a16:creationId xmlns:a16="http://schemas.microsoft.com/office/drawing/2014/main" id="{4ACA5DC3-86B0-1F65-3F2B-CA7D6A4147D2}"/>
              </a:ext>
            </a:extLst>
          </p:cNvPr>
          <p:cNvSpPr>
            <a:spLocks noGrp="1"/>
          </p:cNvSpPr>
          <p:nvPr>
            <p:ph type="dt" sz="half" idx="10"/>
          </p:nvPr>
        </p:nvSpPr>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31898356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peaker_3_Name">
    <p:bg>
      <p:bgRef idx="1001">
        <a:schemeClr val="bg2"/>
      </p:bgRef>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Three speakers on stage</a:t>
            </a:r>
          </a:p>
        </p:txBody>
      </p:sp>
      <p:pic>
        <p:nvPicPr>
          <p:cNvPr id="3" name="Graphic 2">
            <a:extLst>
              <a:ext uri="{FF2B5EF4-FFF2-40B4-BE49-F238E27FC236}">
                <a16:creationId xmlns:a16="http://schemas.microsoft.com/office/drawing/2014/main" id="{DE974A59-D800-68BE-8309-EEE427E7FB6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
        <p:nvSpPr>
          <p:cNvPr id="9" name="Date Placeholder 8">
            <a:extLst>
              <a:ext uri="{FF2B5EF4-FFF2-40B4-BE49-F238E27FC236}">
                <a16:creationId xmlns:a16="http://schemas.microsoft.com/office/drawing/2014/main" id="{4ACA5DC3-86B0-1F65-3F2B-CA7D6A4147D2}"/>
              </a:ext>
            </a:extLst>
          </p:cNvPr>
          <p:cNvSpPr>
            <a:spLocks noGrp="1"/>
          </p:cNvSpPr>
          <p:nvPr>
            <p:ph type="dt" sz="half" idx="10"/>
          </p:nvPr>
        </p:nvSpPr>
        <p:spPr/>
        <p:txBody>
          <a:bodyPr/>
          <a:lstStyle>
            <a:lvl1pPr>
              <a:defRPr>
                <a:solidFill>
                  <a:srgbClr val="AEA8A2"/>
                </a:solidFill>
              </a:defRPr>
            </a:lvl1pPr>
          </a:lstStyle>
          <a:p>
            <a:r>
              <a:rPr lang="en-US"/>
              <a:t>[Date]</a:t>
            </a:r>
            <a:endParaRPr lang="en-US" dirty="0"/>
          </a:p>
        </p:txBody>
      </p:sp>
      <p:sp>
        <p:nvSpPr>
          <p:cNvPr id="2" name="Text Placeholder 33">
            <a:extLst>
              <a:ext uri="{FF2B5EF4-FFF2-40B4-BE49-F238E27FC236}">
                <a16:creationId xmlns:a16="http://schemas.microsoft.com/office/drawing/2014/main" id="{B9B847CE-1494-EB76-B9F7-38F201281C5C}"/>
              </a:ext>
            </a:extLst>
          </p:cNvPr>
          <p:cNvSpPr>
            <a:spLocks noGrp="1"/>
          </p:cNvSpPr>
          <p:nvPr>
            <p:ph type="body" sz="quarter" idx="13" hasCustomPrompt="1"/>
          </p:nvPr>
        </p:nvSpPr>
        <p:spPr>
          <a:xfrm>
            <a:off x="797773" y="1325903"/>
            <a:ext cx="512064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4" name="Text Placeholder 33">
            <a:extLst>
              <a:ext uri="{FF2B5EF4-FFF2-40B4-BE49-F238E27FC236}">
                <a16:creationId xmlns:a16="http://schemas.microsoft.com/office/drawing/2014/main" id="{2CBD8601-0EE0-1C22-9AF2-15631BDB0B16}"/>
              </a:ext>
            </a:extLst>
          </p:cNvPr>
          <p:cNvSpPr>
            <a:spLocks noGrp="1"/>
          </p:cNvSpPr>
          <p:nvPr>
            <p:ph type="body" sz="quarter" idx="14" hasCustomPrompt="1"/>
          </p:nvPr>
        </p:nvSpPr>
        <p:spPr>
          <a:xfrm>
            <a:off x="797774" y="1964957"/>
            <a:ext cx="512064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 name="Text Placeholder 33">
            <a:extLst>
              <a:ext uri="{FF2B5EF4-FFF2-40B4-BE49-F238E27FC236}">
                <a16:creationId xmlns:a16="http://schemas.microsoft.com/office/drawing/2014/main" id="{0A0EB793-5D1B-7CAC-A983-72F74B5C0FB6}"/>
              </a:ext>
            </a:extLst>
          </p:cNvPr>
          <p:cNvSpPr>
            <a:spLocks noGrp="1"/>
          </p:cNvSpPr>
          <p:nvPr>
            <p:ph type="body" sz="quarter" idx="28" hasCustomPrompt="1"/>
          </p:nvPr>
        </p:nvSpPr>
        <p:spPr>
          <a:xfrm>
            <a:off x="792538" y="2792454"/>
            <a:ext cx="512064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4" name="Text Placeholder 33">
            <a:extLst>
              <a:ext uri="{FF2B5EF4-FFF2-40B4-BE49-F238E27FC236}">
                <a16:creationId xmlns:a16="http://schemas.microsoft.com/office/drawing/2014/main" id="{C8830B92-077C-42C2-7CF4-32E57CCAA196}"/>
              </a:ext>
            </a:extLst>
          </p:cNvPr>
          <p:cNvSpPr>
            <a:spLocks noGrp="1"/>
          </p:cNvSpPr>
          <p:nvPr>
            <p:ph type="body" sz="quarter" idx="29" hasCustomPrompt="1"/>
          </p:nvPr>
        </p:nvSpPr>
        <p:spPr>
          <a:xfrm>
            <a:off x="792539" y="3431508"/>
            <a:ext cx="512064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5" name="Text Placeholder 33">
            <a:extLst>
              <a:ext uri="{FF2B5EF4-FFF2-40B4-BE49-F238E27FC236}">
                <a16:creationId xmlns:a16="http://schemas.microsoft.com/office/drawing/2014/main" id="{283801B3-C270-4242-E8A4-95C95B9D6FBD}"/>
              </a:ext>
            </a:extLst>
          </p:cNvPr>
          <p:cNvSpPr>
            <a:spLocks noGrp="1"/>
          </p:cNvSpPr>
          <p:nvPr>
            <p:ph type="body" sz="quarter" idx="30" hasCustomPrompt="1"/>
          </p:nvPr>
        </p:nvSpPr>
        <p:spPr>
          <a:xfrm>
            <a:off x="795484" y="4312293"/>
            <a:ext cx="512064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6" name="Text Placeholder 33">
            <a:extLst>
              <a:ext uri="{FF2B5EF4-FFF2-40B4-BE49-F238E27FC236}">
                <a16:creationId xmlns:a16="http://schemas.microsoft.com/office/drawing/2014/main" id="{BF454C50-6F7C-4662-4836-A1158EEF6D4C}"/>
              </a:ext>
            </a:extLst>
          </p:cNvPr>
          <p:cNvSpPr>
            <a:spLocks noGrp="1"/>
          </p:cNvSpPr>
          <p:nvPr>
            <p:ph type="body" sz="quarter" idx="31" hasCustomPrompt="1"/>
          </p:nvPr>
        </p:nvSpPr>
        <p:spPr>
          <a:xfrm>
            <a:off x="795485" y="4951347"/>
            <a:ext cx="512064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0" name="Footer Placeholder 9">
            <a:extLst>
              <a:ext uri="{FF2B5EF4-FFF2-40B4-BE49-F238E27FC236}">
                <a16:creationId xmlns:a16="http://schemas.microsoft.com/office/drawing/2014/main" id="{8EEC5612-9EFC-A5C7-60F5-422AA3E3BA9F}"/>
              </a:ext>
            </a:extLst>
          </p:cNvPr>
          <p:cNvSpPr>
            <a:spLocks noGrp="1"/>
          </p:cNvSpPr>
          <p:nvPr>
            <p:ph type="ftr" sz="quarter" idx="11"/>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1" name="Slide Number Placeholder 10">
            <a:extLst>
              <a:ext uri="{FF2B5EF4-FFF2-40B4-BE49-F238E27FC236}">
                <a16:creationId xmlns:a16="http://schemas.microsoft.com/office/drawing/2014/main" id="{B01A2761-9610-DAD1-E4E2-18899B9B522F}"/>
              </a:ext>
            </a:extLst>
          </p:cNvPr>
          <p:cNvSpPr>
            <a:spLocks noGrp="1"/>
          </p:cNvSpPr>
          <p:nvPr>
            <p:ph type="sldNum" sz="quarter" idx="12"/>
          </p:nvPr>
        </p:nvSpPr>
        <p:spPr/>
        <p:txBody>
          <a:bodyPr/>
          <a:lstStyle>
            <a:lvl1pPr>
              <a:defRPr>
                <a:solidFill>
                  <a:srgbClr val="AEA8A2"/>
                </a:solidFill>
              </a:defRPr>
            </a:lvl1pPr>
          </a:lstStyle>
          <a:p>
            <a:fld id="{345D60D9-5372-5F40-9443-0F9AE5BDC3C8}" type="slidenum">
              <a:rPr lang="en-US" smtClean="0"/>
              <a:pPr/>
              <a:t>‹#›</a:t>
            </a:fld>
            <a:endParaRPr lang="en-US" dirty="0"/>
          </a:p>
        </p:txBody>
      </p:sp>
    </p:spTree>
    <p:extLst>
      <p:ext uri="{BB962C8B-B14F-4D97-AF65-F5344CB8AC3E}">
        <p14:creationId xmlns:p14="http://schemas.microsoft.com/office/powerpoint/2010/main" val="13623243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peaker_4_Name">
    <p:bg>
      <p:bgRef idx="1001">
        <a:schemeClr val="bg2"/>
      </p:bgRef>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Four speakers on stage</a:t>
            </a:r>
          </a:p>
        </p:txBody>
      </p:sp>
      <p:pic>
        <p:nvPicPr>
          <p:cNvPr id="3" name="Graphic 2">
            <a:extLst>
              <a:ext uri="{FF2B5EF4-FFF2-40B4-BE49-F238E27FC236}">
                <a16:creationId xmlns:a16="http://schemas.microsoft.com/office/drawing/2014/main" id="{DE974A59-D800-68BE-8309-EEE427E7FB6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
        <p:nvSpPr>
          <p:cNvPr id="9" name="Date Placeholder 8">
            <a:extLst>
              <a:ext uri="{FF2B5EF4-FFF2-40B4-BE49-F238E27FC236}">
                <a16:creationId xmlns:a16="http://schemas.microsoft.com/office/drawing/2014/main" id="{4ACA5DC3-86B0-1F65-3F2B-CA7D6A4147D2}"/>
              </a:ext>
            </a:extLst>
          </p:cNvPr>
          <p:cNvSpPr>
            <a:spLocks noGrp="1"/>
          </p:cNvSpPr>
          <p:nvPr>
            <p:ph type="dt" sz="half" idx="10"/>
          </p:nvPr>
        </p:nvSpPr>
        <p:spPr/>
        <p:txBody>
          <a:bodyPr/>
          <a:lstStyle>
            <a:lvl1pPr>
              <a:defRPr>
                <a:solidFill>
                  <a:srgbClr val="AEA8A2"/>
                </a:solidFill>
              </a:defRPr>
            </a:lvl1pPr>
          </a:lstStyle>
          <a:p>
            <a:r>
              <a:rPr lang="en-US"/>
              <a:t>[Date]</a:t>
            </a:r>
            <a:endParaRPr lang="en-US" dirty="0"/>
          </a:p>
        </p:txBody>
      </p:sp>
      <p:sp>
        <p:nvSpPr>
          <p:cNvPr id="10" name="Footer Placeholder 9">
            <a:extLst>
              <a:ext uri="{FF2B5EF4-FFF2-40B4-BE49-F238E27FC236}">
                <a16:creationId xmlns:a16="http://schemas.microsoft.com/office/drawing/2014/main" id="{8EEC5612-9EFC-A5C7-60F5-422AA3E3BA9F}"/>
              </a:ext>
            </a:extLst>
          </p:cNvPr>
          <p:cNvSpPr>
            <a:spLocks noGrp="1"/>
          </p:cNvSpPr>
          <p:nvPr>
            <p:ph type="ftr" sz="quarter" idx="11"/>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1" name="Slide Number Placeholder 10">
            <a:extLst>
              <a:ext uri="{FF2B5EF4-FFF2-40B4-BE49-F238E27FC236}">
                <a16:creationId xmlns:a16="http://schemas.microsoft.com/office/drawing/2014/main" id="{B01A2761-9610-DAD1-E4E2-18899B9B522F}"/>
              </a:ext>
            </a:extLst>
          </p:cNvPr>
          <p:cNvSpPr>
            <a:spLocks noGrp="1"/>
          </p:cNvSpPr>
          <p:nvPr>
            <p:ph type="sldNum" sz="quarter" idx="12"/>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6" name="Text Placeholder 33">
            <a:extLst>
              <a:ext uri="{FF2B5EF4-FFF2-40B4-BE49-F238E27FC236}">
                <a16:creationId xmlns:a16="http://schemas.microsoft.com/office/drawing/2014/main" id="{F9F38D12-CAEB-FD20-511D-40562DCAA1EA}"/>
              </a:ext>
            </a:extLst>
          </p:cNvPr>
          <p:cNvSpPr>
            <a:spLocks noGrp="1"/>
          </p:cNvSpPr>
          <p:nvPr>
            <p:ph type="body" sz="quarter" idx="13" hasCustomPrompt="1"/>
          </p:nvPr>
        </p:nvSpPr>
        <p:spPr>
          <a:xfrm>
            <a:off x="784794" y="2108629"/>
            <a:ext cx="448056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7" name="Text Placeholder 33">
            <a:extLst>
              <a:ext uri="{FF2B5EF4-FFF2-40B4-BE49-F238E27FC236}">
                <a16:creationId xmlns:a16="http://schemas.microsoft.com/office/drawing/2014/main" id="{A141B714-1A78-6D82-F378-939B470D8736}"/>
              </a:ext>
            </a:extLst>
          </p:cNvPr>
          <p:cNvSpPr>
            <a:spLocks noGrp="1"/>
          </p:cNvSpPr>
          <p:nvPr>
            <p:ph type="body" sz="quarter" idx="14" hasCustomPrompt="1"/>
          </p:nvPr>
        </p:nvSpPr>
        <p:spPr>
          <a:xfrm>
            <a:off x="784795" y="2747683"/>
            <a:ext cx="448056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br>
              <a:rPr lang="en-US" dirty="0"/>
            </a:br>
            <a:r>
              <a:rPr lang="en-US" dirty="0"/>
              <a:t>Title</a:t>
            </a:r>
          </a:p>
        </p:txBody>
      </p:sp>
      <p:sp>
        <p:nvSpPr>
          <p:cNvPr id="12" name="Text Placeholder 33">
            <a:extLst>
              <a:ext uri="{FF2B5EF4-FFF2-40B4-BE49-F238E27FC236}">
                <a16:creationId xmlns:a16="http://schemas.microsoft.com/office/drawing/2014/main" id="{B1EDA4C5-F281-1193-82E6-0BFE5AE994AE}"/>
              </a:ext>
            </a:extLst>
          </p:cNvPr>
          <p:cNvSpPr>
            <a:spLocks noGrp="1"/>
          </p:cNvSpPr>
          <p:nvPr>
            <p:ph type="body" sz="quarter" idx="35" hasCustomPrompt="1"/>
          </p:nvPr>
        </p:nvSpPr>
        <p:spPr>
          <a:xfrm>
            <a:off x="784795" y="3484327"/>
            <a:ext cx="448056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3" name="Text Placeholder 33">
            <a:extLst>
              <a:ext uri="{FF2B5EF4-FFF2-40B4-BE49-F238E27FC236}">
                <a16:creationId xmlns:a16="http://schemas.microsoft.com/office/drawing/2014/main" id="{F247EF2C-2986-0D95-AC50-EE6C68BB5CE4}"/>
              </a:ext>
            </a:extLst>
          </p:cNvPr>
          <p:cNvSpPr>
            <a:spLocks noGrp="1"/>
          </p:cNvSpPr>
          <p:nvPr>
            <p:ph type="body" sz="quarter" idx="36" hasCustomPrompt="1"/>
          </p:nvPr>
        </p:nvSpPr>
        <p:spPr>
          <a:xfrm>
            <a:off x="784796" y="4123381"/>
            <a:ext cx="448056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br>
              <a:rPr lang="en-US" dirty="0"/>
            </a:br>
            <a:r>
              <a:rPr lang="en-US" dirty="0"/>
              <a:t>Title</a:t>
            </a:r>
          </a:p>
        </p:txBody>
      </p:sp>
      <p:sp>
        <p:nvSpPr>
          <p:cNvPr id="17" name="Text Placeholder 33">
            <a:extLst>
              <a:ext uri="{FF2B5EF4-FFF2-40B4-BE49-F238E27FC236}">
                <a16:creationId xmlns:a16="http://schemas.microsoft.com/office/drawing/2014/main" id="{0B404AA4-79A5-18F0-CE9F-3921A0925B1E}"/>
              </a:ext>
            </a:extLst>
          </p:cNvPr>
          <p:cNvSpPr>
            <a:spLocks noGrp="1"/>
          </p:cNvSpPr>
          <p:nvPr>
            <p:ph type="body" sz="quarter" idx="37" hasCustomPrompt="1"/>
          </p:nvPr>
        </p:nvSpPr>
        <p:spPr>
          <a:xfrm>
            <a:off x="5806438" y="2130723"/>
            <a:ext cx="448056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8" name="Text Placeholder 33">
            <a:extLst>
              <a:ext uri="{FF2B5EF4-FFF2-40B4-BE49-F238E27FC236}">
                <a16:creationId xmlns:a16="http://schemas.microsoft.com/office/drawing/2014/main" id="{097CCA77-6454-4A36-DDFB-A9DE63B5C7E2}"/>
              </a:ext>
            </a:extLst>
          </p:cNvPr>
          <p:cNvSpPr>
            <a:spLocks noGrp="1"/>
          </p:cNvSpPr>
          <p:nvPr>
            <p:ph type="body" sz="quarter" idx="38" hasCustomPrompt="1"/>
          </p:nvPr>
        </p:nvSpPr>
        <p:spPr>
          <a:xfrm>
            <a:off x="5806439" y="2769777"/>
            <a:ext cx="448056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br>
              <a:rPr lang="en-US" dirty="0"/>
            </a:br>
            <a:r>
              <a:rPr lang="en-US" dirty="0"/>
              <a:t>Title</a:t>
            </a:r>
          </a:p>
        </p:txBody>
      </p:sp>
      <p:sp>
        <p:nvSpPr>
          <p:cNvPr id="19" name="Text Placeholder 33">
            <a:extLst>
              <a:ext uri="{FF2B5EF4-FFF2-40B4-BE49-F238E27FC236}">
                <a16:creationId xmlns:a16="http://schemas.microsoft.com/office/drawing/2014/main" id="{644A9E89-1875-451D-C69D-99660290007D}"/>
              </a:ext>
            </a:extLst>
          </p:cNvPr>
          <p:cNvSpPr>
            <a:spLocks noGrp="1"/>
          </p:cNvSpPr>
          <p:nvPr>
            <p:ph type="body" sz="quarter" idx="39" hasCustomPrompt="1"/>
          </p:nvPr>
        </p:nvSpPr>
        <p:spPr>
          <a:xfrm>
            <a:off x="5806439" y="3506421"/>
            <a:ext cx="448056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20" name="Text Placeholder 33">
            <a:extLst>
              <a:ext uri="{FF2B5EF4-FFF2-40B4-BE49-F238E27FC236}">
                <a16:creationId xmlns:a16="http://schemas.microsoft.com/office/drawing/2014/main" id="{EC89510A-FA47-936C-E9A3-AD214B164A82}"/>
              </a:ext>
            </a:extLst>
          </p:cNvPr>
          <p:cNvSpPr>
            <a:spLocks noGrp="1"/>
          </p:cNvSpPr>
          <p:nvPr>
            <p:ph type="body" sz="quarter" idx="40" hasCustomPrompt="1"/>
          </p:nvPr>
        </p:nvSpPr>
        <p:spPr>
          <a:xfrm>
            <a:off x="5806440" y="4145475"/>
            <a:ext cx="448056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br>
              <a:rPr lang="en-US" dirty="0"/>
            </a:br>
            <a:r>
              <a:rPr lang="en-US" dirty="0"/>
              <a:t>Title</a:t>
            </a:r>
          </a:p>
        </p:txBody>
      </p:sp>
    </p:spTree>
    <p:extLst>
      <p:ext uri="{BB962C8B-B14F-4D97-AF65-F5344CB8AC3E}">
        <p14:creationId xmlns:p14="http://schemas.microsoft.com/office/powerpoint/2010/main" val="28619730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ark - Agenda">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5F7DB7-92B5-4EA1-8540-53C2A222376E}"/>
              </a:ext>
            </a:extLst>
          </p:cNvPr>
          <p:cNvSpPr>
            <a:spLocks noGrp="1"/>
          </p:cNvSpPr>
          <p:nvPr>
            <p:ph type="title" hasCustomPrompt="1"/>
          </p:nvPr>
        </p:nvSpPr>
        <p:spPr>
          <a:xfrm>
            <a:off x="768875" y="182403"/>
            <a:ext cx="5383380"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Agenda title</a:t>
            </a:r>
          </a:p>
        </p:txBody>
      </p:sp>
      <p:sp>
        <p:nvSpPr>
          <p:cNvPr id="2" name="Slide Number Placeholder 7">
            <a:extLst>
              <a:ext uri="{FF2B5EF4-FFF2-40B4-BE49-F238E27FC236}">
                <a16:creationId xmlns:a16="http://schemas.microsoft.com/office/drawing/2014/main" id="{28D9ACAF-6547-62AC-0612-33ACEEA4384B}"/>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9C717BFB-739A-8ECB-A222-BA193D79F699}"/>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8" name="Date Placeholder 4">
            <a:extLst>
              <a:ext uri="{FF2B5EF4-FFF2-40B4-BE49-F238E27FC236}">
                <a16:creationId xmlns:a16="http://schemas.microsoft.com/office/drawing/2014/main" id="{D6AB9331-6119-874E-6BF2-D968C0DB95A7}"/>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pic>
        <p:nvPicPr>
          <p:cNvPr id="6" name="Graphic 5">
            <a:extLst>
              <a:ext uri="{FF2B5EF4-FFF2-40B4-BE49-F238E27FC236}">
                <a16:creationId xmlns:a16="http://schemas.microsoft.com/office/drawing/2014/main" id="{B7C245D0-133C-ECC7-9932-A6CB83D09C6C}"/>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6856133" y="0"/>
            <a:ext cx="5335866" cy="2743200"/>
          </a:xfrm>
          <a:prstGeom prst="rect">
            <a:avLst/>
          </a:prstGeom>
        </p:spPr>
      </p:pic>
    </p:spTree>
    <p:extLst>
      <p:ext uri="{BB962C8B-B14F-4D97-AF65-F5344CB8AC3E}">
        <p14:creationId xmlns:p14="http://schemas.microsoft.com/office/powerpoint/2010/main" val="8791200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ight - Agenda">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5F7DB7-92B5-4EA1-8540-53C2A222376E}"/>
              </a:ext>
            </a:extLst>
          </p:cNvPr>
          <p:cNvSpPr>
            <a:spLocks noGrp="1"/>
          </p:cNvSpPr>
          <p:nvPr>
            <p:ph type="title" hasCustomPrompt="1"/>
          </p:nvPr>
        </p:nvSpPr>
        <p:spPr>
          <a:xfrm>
            <a:off x="768875" y="182403"/>
            <a:ext cx="5383380"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Agenda title</a:t>
            </a:r>
          </a:p>
        </p:txBody>
      </p:sp>
      <p:sp>
        <p:nvSpPr>
          <p:cNvPr id="2" name="Slide Number Placeholder 7">
            <a:extLst>
              <a:ext uri="{FF2B5EF4-FFF2-40B4-BE49-F238E27FC236}">
                <a16:creationId xmlns:a16="http://schemas.microsoft.com/office/drawing/2014/main" id="{28D9ACAF-6547-62AC-0612-33ACEEA4384B}"/>
              </a:ext>
            </a:extLst>
          </p:cNvPr>
          <p:cNvSpPr>
            <a:spLocks noGrp="1"/>
          </p:cNvSpPr>
          <p:nvPr>
            <p:ph type="sldNum" sz="quarter" idx="17"/>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9C717BFB-739A-8ECB-A222-BA193D79F699}"/>
              </a:ext>
            </a:extLst>
          </p:cNvPr>
          <p:cNvSpPr>
            <a:spLocks noGrp="1"/>
          </p:cNvSpPr>
          <p:nvPr>
            <p:ph type="ftr" sz="quarter" idx="16"/>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8" name="Date Placeholder 4">
            <a:extLst>
              <a:ext uri="{FF2B5EF4-FFF2-40B4-BE49-F238E27FC236}">
                <a16:creationId xmlns:a16="http://schemas.microsoft.com/office/drawing/2014/main" id="{D6AB9331-6119-874E-6BF2-D968C0DB95A7}"/>
              </a:ext>
            </a:extLst>
          </p:cNvPr>
          <p:cNvSpPr>
            <a:spLocks noGrp="1"/>
          </p:cNvSpPr>
          <p:nvPr>
            <p:ph type="dt" sz="half" idx="15"/>
          </p:nvPr>
        </p:nvSpPr>
        <p:spPr>
          <a:xfrm>
            <a:off x="6873138" y="6425604"/>
            <a:ext cx="2743200" cy="363500"/>
          </a:xfrm>
        </p:spPr>
        <p:txBody>
          <a:bodyPr/>
          <a:lstStyle>
            <a:lvl1pPr>
              <a:defRPr>
                <a:solidFill>
                  <a:srgbClr val="514C47"/>
                </a:solidFill>
              </a:defRPr>
            </a:lvl1pPr>
          </a:lstStyle>
          <a:p>
            <a:r>
              <a:rPr lang="en-US"/>
              <a:t>[Date]</a:t>
            </a:r>
            <a:endParaRPr lang="en-US" dirty="0"/>
          </a:p>
        </p:txBody>
      </p:sp>
      <p:pic>
        <p:nvPicPr>
          <p:cNvPr id="6" name="Graphic 5">
            <a:extLst>
              <a:ext uri="{FF2B5EF4-FFF2-40B4-BE49-F238E27FC236}">
                <a16:creationId xmlns:a16="http://schemas.microsoft.com/office/drawing/2014/main" id="{B7C245D0-133C-ECC7-9932-A6CB83D09C6C}"/>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6856133" y="0"/>
            <a:ext cx="5335866" cy="2743200"/>
          </a:xfrm>
          <a:prstGeom prst="rect">
            <a:avLst/>
          </a:prstGeom>
        </p:spPr>
      </p:pic>
    </p:spTree>
    <p:extLst>
      <p:ext uri="{BB962C8B-B14F-4D97-AF65-F5344CB8AC3E}">
        <p14:creationId xmlns:p14="http://schemas.microsoft.com/office/powerpoint/2010/main" val="34337567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ark - Agenda Table">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5F7DB7-92B5-4EA1-8540-53C2A222376E}"/>
              </a:ext>
            </a:extLst>
          </p:cNvPr>
          <p:cNvSpPr>
            <a:spLocks noGrp="1"/>
          </p:cNvSpPr>
          <p:nvPr>
            <p:ph type="title" hasCustomPrompt="1"/>
          </p:nvPr>
        </p:nvSpPr>
        <p:spPr>
          <a:xfrm>
            <a:off x="768875" y="182403"/>
            <a:ext cx="5383380"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Agenda table title</a:t>
            </a:r>
          </a:p>
        </p:txBody>
      </p:sp>
      <p:sp>
        <p:nvSpPr>
          <p:cNvPr id="2" name="Slide Number Placeholder 7">
            <a:extLst>
              <a:ext uri="{FF2B5EF4-FFF2-40B4-BE49-F238E27FC236}">
                <a16:creationId xmlns:a16="http://schemas.microsoft.com/office/drawing/2014/main" id="{28D9ACAF-6547-62AC-0612-33ACEEA4384B}"/>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9C717BFB-739A-8ECB-A222-BA193D79F699}"/>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8" name="Date Placeholder 4">
            <a:extLst>
              <a:ext uri="{FF2B5EF4-FFF2-40B4-BE49-F238E27FC236}">
                <a16:creationId xmlns:a16="http://schemas.microsoft.com/office/drawing/2014/main" id="{D6AB9331-6119-874E-6BF2-D968C0DB95A7}"/>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pic>
        <p:nvPicPr>
          <p:cNvPr id="6" name="Graphic 5">
            <a:extLst>
              <a:ext uri="{FF2B5EF4-FFF2-40B4-BE49-F238E27FC236}">
                <a16:creationId xmlns:a16="http://schemas.microsoft.com/office/drawing/2014/main" id="{B7C245D0-133C-ECC7-9932-A6CB83D09C6C}"/>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6856133" y="0"/>
            <a:ext cx="5335866" cy="2743200"/>
          </a:xfrm>
          <a:prstGeom prst="rect">
            <a:avLst/>
          </a:prstGeom>
        </p:spPr>
      </p:pic>
      <p:sp>
        <p:nvSpPr>
          <p:cNvPr id="4" name="Content">
            <a:extLst>
              <a:ext uri="{FF2B5EF4-FFF2-40B4-BE49-F238E27FC236}">
                <a16:creationId xmlns:a16="http://schemas.microsoft.com/office/drawing/2014/main" id="{7C26F066-12CB-D353-59F3-1C902B9ED83A}"/>
              </a:ext>
            </a:extLst>
          </p:cNvPr>
          <p:cNvSpPr>
            <a:spLocks noGrp="1"/>
          </p:cNvSpPr>
          <p:nvPr>
            <p:ph sz="quarter" idx="14" hasCustomPrompt="1"/>
          </p:nvPr>
        </p:nvSpPr>
        <p:spPr>
          <a:xfrm>
            <a:off x="769939" y="1286828"/>
            <a:ext cx="439101" cy="3711892"/>
          </a:xfrm>
        </p:spPr>
        <p:txBody>
          <a:bodyPr/>
          <a:lstStyle>
            <a:lvl1pPr>
              <a:lnSpc>
                <a:spcPct val="200000"/>
              </a:lnSpc>
              <a:defRPr sz="1800" b="1"/>
            </a:lvl1pPr>
            <a:lvl2pPr>
              <a:lnSpc>
                <a:spcPct val="200000"/>
              </a:lnSpc>
              <a:defRPr sz="1800" b="1"/>
            </a:lvl2pPr>
            <a:lvl3pPr>
              <a:lnSpc>
                <a:spcPct val="200000"/>
              </a:lnSpc>
              <a:defRPr sz="1800" b="1"/>
            </a:lvl3pPr>
            <a:lvl4pPr>
              <a:lnSpc>
                <a:spcPct val="200000"/>
              </a:lnSpc>
              <a:defRPr sz="1800" b="1"/>
            </a:lvl4pPr>
            <a:lvl5pPr>
              <a:lnSpc>
                <a:spcPct val="200000"/>
              </a:lnSpc>
              <a:defRPr sz="1800" b="1"/>
            </a:lvl5pPr>
          </a:lstStyle>
          <a:p>
            <a:pPr lvl="0"/>
            <a:r>
              <a:rPr lang="en-US" dirty="0"/>
              <a:t>1</a:t>
            </a:r>
          </a:p>
          <a:p>
            <a:pPr lvl="0"/>
            <a:r>
              <a:rPr lang="en-US" dirty="0"/>
              <a:t>2</a:t>
            </a:r>
          </a:p>
          <a:p>
            <a:pPr lvl="0"/>
            <a:r>
              <a:rPr lang="en-US" dirty="0"/>
              <a:t>3</a:t>
            </a:r>
          </a:p>
          <a:p>
            <a:pPr lvl="0"/>
            <a:r>
              <a:rPr lang="en-US" dirty="0"/>
              <a:t>4</a:t>
            </a:r>
          </a:p>
          <a:p>
            <a:pPr lvl="0"/>
            <a:r>
              <a:rPr lang="en-US" dirty="0"/>
              <a:t>5</a:t>
            </a:r>
          </a:p>
          <a:p>
            <a:pPr lvl="0"/>
            <a:r>
              <a:rPr lang="en-US" dirty="0"/>
              <a:t>5</a:t>
            </a:r>
          </a:p>
        </p:txBody>
      </p:sp>
      <p:sp>
        <p:nvSpPr>
          <p:cNvPr id="7" name="Content">
            <a:extLst>
              <a:ext uri="{FF2B5EF4-FFF2-40B4-BE49-F238E27FC236}">
                <a16:creationId xmlns:a16="http://schemas.microsoft.com/office/drawing/2014/main" id="{B179DF50-86A5-C843-43AD-752F0FB33DCB}"/>
              </a:ext>
            </a:extLst>
          </p:cNvPr>
          <p:cNvSpPr>
            <a:spLocks noGrp="1"/>
          </p:cNvSpPr>
          <p:nvPr>
            <p:ph sz="quarter" idx="18"/>
          </p:nvPr>
        </p:nvSpPr>
        <p:spPr>
          <a:xfrm>
            <a:off x="1389699" y="1286828"/>
            <a:ext cx="6880541" cy="3711892"/>
          </a:xfrm>
        </p:spPr>
        <p:txBody>
          <a:bodyPr/>
          <a:lstStyle>
            <a:lvl1pPr>
              <a:lnSpc>
                <a:spcPct val="200000"/>
              </a:lnSpc>
              <a:defRPr sz="1800" b="0"/>
            </a:lvl1pPr>
            <a:lvl2pPr>
              <a:lnSpc>
                <a:spcPct val="200000"/>
              </a:lnSpc>
              <a:defRPr sz="1800" b="0"/>
            </a:lvl2pPr>
            <a:lvl3pPr>
              <a:lnSpc>
                <a:spcPct val="200000"/>
              </a:lnSpc>
              <a:defRPr sz="1800" b="0"/>
            </a:lvl3pPr>
            <a:lvl4pPr>
              <a:lnSpc>
                <a:spcPct val="200000"/>
              </a:lnSpc>
              <a:defRPr sz="1800" b="0"/>
            </a:lvl4pPr>
            <a:lvl5pPr>
              <a:lnSpc>
                <a:spcPct val="200000"/>
              </a:lnSpc>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276371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ight - Agenda Table">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5F7DB7-92B5-4EA1-8540-53C2A222376E}"/>
              </a:ext>
            </a:extLst>
          </p:cNvPr>
          <p:cNvSpPr>
            <a:spLocks noGrp="1"/>
          </p:cNvSpPr>
          <p:nvPr>
            <p:ph type="title" hasCustomPrompt="1"/>
          </p:nvPr>
        </p:nvSpPr>
        <p:spPr>
          <a:xfrm>
            <a:off x="768875" y="182403"/>
            <a:ext cx="5383380"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Agenda table title</a:t>
            </a:r>
          </a:p>
        </p:txBody>
      </p:sp>
      <p:sp>
        <p:nvSpPr>
          <p:cNvPr id="2" name="Slide Number Placeholder 7">
            <a:extLst>
              <a:ext uri="{FF2B5EF4-FFF2-40B4-BE49-F238E27FC236}">
                <a16:creationId xmlns:a16="http://schemas.microsoft.com/office/drawing/2014/main" id="{28D9ACAF-6547-62AC-0612-33ACEEA4384B}"/>
              </a:ext>
            </a:extLst>
          </p:cNvPr>
          <p:cNvSpPr>
            <a:spLocks noGrp="1"/>
          </p:cNvSpPr>
          <p:nvPr>
            <p:ph type="sldNum" sz="quarter" idx="17"/>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9C717BFB-739A-8ECB-A222-BA193D79F699}"/>
              </a:ext>
            </a:extLst>
          </p:cNvPr>
          <p:cNvSpPr>
            <a:spLocks noGrp="1"/>
          </p:cNvSpPr>
          <p:nvPr>
            <p:ph type="ftr" sz="quarter" idx="16"/>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8" name="Date Placeholder 4">
            <a:extLst>
              <a:ext uri="{FF2B5EF4-FFF2-40B4-BE49-F238E27FC236}">
                <a16:creationId xmlns:a16="http://schemas.microsoft.com/office/drawing/2014/main" id="{D6AB9331-6119-874E-6BF2-D968C0DB95A7}"/>
              </a:ext>
            </a:extLst>
          </p:cNvPr>
          <p:cNvSpPr>
            <a:spLocks noGrp="1"/>
          </p:cNvSpPr>
          <p:nvPr>
            <p:ph type="dt" sz="half" idx="15"/>
          </p:nvPr>
        </p:nvSpPr>
        <p:spPr>
          <a:xfrm>
            <a:off x="6873138" y="6425604"/>
            <a:ext cx="2743200" cy="363500"/>
          </a:xfrm>
        </p:spPr>
        <p:txBody>
          <a:bodyPr/>
          <a:lstStyle>
            <a:lvl1pPr>
              <a:defRPr>
                <a:solidFill>
                  <a:srgbClr val="514C47"/>
                </a:solidFill>
              </a:defRPr>
            </a:lvl1pPr>
          </a:lstStyle>
          <a:p>
            <a:r>
              <a:rPr lang="en-US"/>
              <a:t>[Date]</a:t>
            </a:r>
            <a:endParaRPr lang="en-US" dirty="0"/>
          </a:p>
        </p:txBody>
      </p:sp>
      <p:pic>
        <p:nvPicPr>
          <p:cNvPr id="6" name="Graphic 5">
            <a:extLst>
              <a:ext uri="{FF2B5EF4-FFF2-40B4-BE49-F238E27FC236}">
                <a16:creationId xmlns:a16="http://schemas.microsoft.com/office/drawing/2014/main" id="{B7C245D0-133C-ECC7-9932-A6CB83D09C6C}"/>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6856133" y="0"/>
            <a:ext cx="5335866" cy="2743200"/>
          </a:xfrm>
          <a:prstGeom prst="rect">
            <a:avLst/>
          </a:prstGeom>
        </p:spPr>
      </p:pic>
      <p:sp>
        <p:nvSpPr>
          <p:cNvPr id="4" name="Content">
            <a:extLst>
              <a:ext uri="{FF2B5EF4-FFF2-40B4-BE49-F238E27FC236}">
                <a16:creationId xmlns:a16="http://schemas.microsoft.com/office/drawing/2014/main" id="{7C26F066-12CB-D353-59F3-1C902B9ED83A}"/>
              </a:ext>
            </a:extLst>
          </p:cNvPr>
          <p:cNvSpPr>
            <a:spLocks noGrp="1"/>
          </p:cNvSpPr>
          <p:nvPr>
            <p:ph sz="quarter" idx="14" hasCustomPrompt="1"/>
          </p:nvPr>
        </p:nvSpPr>
        <p:spPr>
          <a:xfrm>
            <a:off x="769939" y="1286828"/>
            <a:ext cx="439101" cy="3711892"/>
          </a:xfrm>
        </p:spPr>
        <p:txBody>
          <a:bodyPr/>
          <a:lstStyle>
            <a:lvl1pPr>
              <a:lnSpc>
                <a:spcPct val="200000"/>
              </a:lnSpc>
              <a:defRPr sz="1800" b="1"/>
            </a:lvl1pPr>
            <a:lvl2pPr>
              <a:lnSpc>
                <a:spcPct val="200000"/>
              </a:lnSpc>
              <a:defRPr sz="1800" b="1"/>
            </a:lvl2pPr>
            <a:lvl3pPr>
              <a:lnSpc>
                <a:spcPct val="200000"/>
              </a:lnSpc>
              <a:defRPr sz="1800" b="1"/>
            </a:lvl3pPr>
            <a:lvl4pPr>
              <a:lnSpc>
                <a:spcPct val="200000"/>
              </a:lnSpc>
              <a:defRPr sz="1800" b="1"/>
            </a:lvl4pPr>
            <a:lvl5pPr>
              <a:lnSpc>
                <a:spcPct val="200000"/>
              </a:lnSpc>
              <a:defRPr sz="1800" b="1"/>
            </a:lvl5pPr>
          </a:lstStyle>
          <a:p>
            <a:pPr lvl="0"/>
            <a:r>
              <a:rPr lang="en-US" dirty="0"/>
              <a:t>1</a:t>
            </a:r>
          </a:p>
          <a:p>
            <a:pPr lvl="0"/>
            <a:r>
              <a:rPr lang="en-US" dirty="0"/>
              <a:t>2</a:t>
            </a:r>
          </a:p>
          <a:p>
            <a:pPr lvl="0"/>
            <a:r>
              <a:rPr lang="en-US" dirty="0"/>
              <a:t>3</a:t>
            </a:r>
          </a:p>
          <a:p>
            <a:pPr lvl="0"/>
            <a:r>
              <a:rPr lang="en-US" dirty="0"/>
              <a:t>4</a:t>
            </a:r>
          </a:p>
          <a:p>
            <a:pPr lvl="0"/>
            <a:r>
              <a:rPr lang="en-US" dirty="0"/>
              <a:t>5</a:t>
            </a:r>
          </a:p>
          <a:p>
            <a:pPr lvl="0"/>
            <a:r>
              <a:rPr lang="en-US" dirty="0"/>
              <a:t>5</a:t>
            </a:r>
          </a:p>
        </p:txBody>
      </p:sp>
      <p:sp>
        <p:nvSpPr>
          <p:cNvPr id="7" name="Content">
            <a:extLst>
              <a:ext uri="{FF2B5EF4-FFF2-40B4-BE49-F238E27FC236}">
                <a16:creationId xmlns:a16="http://schemas.microsoft.com/office/drawing/2014/main" id="{B179DF50-86A5-C843-43AD-752F0FB33DCB}"/>
              </a:ext>
            </a:extLst>
          </p:cNvPr>
          <p:cNvSpPr>
            <a:spLocks noGrp="1"/>
          </p:cNvSpPr>
          <p:nvPr>
            <p:ph sz="quarter" idx="18"/>
          </p:nvPr>
        </p:nvSpPr>
        <p:spPr>
          <a:xfrm>
            <a:off x="1389699" y="1286828"/>
            <a:ext cx="6880541" cy="3711892"/>
          </a:xfrm>
        </p:spPr>
        <p:txBody>
          <a:bodyPr/>
          <a:lstStyle>
            <a:lvl1pPr>
              <a:lnSpc>
                <a:spcPct val="200000"/>
              </a:lnSpc>
              <a:defRPr sz="1800" b="0"/>
            </a:lvl1pPr>
            <a:lvl2pPr>
              <a:lnSpc>
                <a:spcPct val="200000"/>
              </a:lnSpc>
              <a:defRPr sz="1800" b="0"/>
            </a:lvl2pPr>
            <a:lvl3pPr>
              <a:lnSpc>
                <a:spcPct val="200000"/>
              </a:lnSpc>
              <a:defRPr sz="1800" b="0"/>
            </a:lvl3pPr>
            <a:lvl4pPr>
              <a:lnSpc>
                <a:spcPct val="200000"/>
              </a:lnSpc>
              <a:defRPr sz="1800" b="0"/>
            </a:lvl4pPr>
            <a:lvl5pPr>
              <a:lnSpc>
                <a:spcPct val="200000"/>
              </a:lnSpc>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05008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ulti Statement – Dark">
    <p:bg>
      <p:bgPr>
        <a:solidFill>
          <a:schemeClr val="bg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902316B0-6023-861C-5784-4ACA42BE963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4861624" y="0"/>
            <a:ext cx="7330375" cy="3768589"/>
          </a:xfrm>
          <a:prstGeom prst="rect">
            <a:avLst/>
          </a:prstGeom>
        </p:spPr>
      </p:pic>
      <p:sp>
        <p:nvSpPr>
          <p:cNvPr id="9" name="Date Placeholder 4">
            <a:extLst>
              <a:ext uri="{FF2B5EF4-FFF2-40B4-BE49-F238E27FC236}">
                <a16:creationId xmlns:a16="http://schemas.microsoft.com/office/drawing/2014/main" id="{22E0D5EC-D2F7-32C7-0542-FE33CC5E7C63}"/>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6" name="Text Placeholder 2">
            <a:extLst>
              <a:ext uri="{FF2B5EF4-FFF2-40B4-BE49-F238E27FC236}">
                <a16:creationId xmlns:a16="http://schemas.microsoft.com/office/drawing/2014/main" id="{E4DCF24B-59BC-04B0-B557-EEF59BF81E12}"/>
              </a:ext>
            </a:extLst>
          </p:cNvPr>
          <p:cNvSpPr>
            <a:spLocks noGrp="1"/>
          </p:cNvSpPr>
          <p:nvPr>
            <p:ph type="body" sz="quarter" idx="17" hasCustomPrompt="1"/>
          </p:nvPr>
        </p:nvSpPr>
        <p:spPr>
          <a:xfrm>
            <a:off x="777284" y="1143025"/>
            <a:ext cx="7330143" cy="1158571"/>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
        <p:nvSpPr>
          <p:cNvPr id="10" name="Text Placeholder 4">
            <a:extLst>
              <a:ext uri="{FF2B5EF4-FFF2-40B4-BE49-F238E27FC236}">
                <a16:creationId xmlns:a16="http://schemas.microsoft.com/office/drawing/2014/main" id="{44B2EADF-9C30-D624-9DFD-FDBFF41F8B1B}"/>
              </a:ext>
            </a:extLst>
          </p:cNvPr>
          <p:cNvSpPr>
            <a:spLocks noGrp="1"/>
          </p:cNvSpPr>
          <p:nvPr>
            <p:ph type="body" sz="quarter" idx="18" hasCustomPrompt="1"/>
          </p:nvPr>
        </p:nvSpPr>
        <p:spPr>
          <a:xfrm>
            <a:off x="777285" y="2602080"/>
            <a:ext cx="7330373" cy="1166509"/>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
        <p:nvSpPr>
          <p:cNvPr id="11" name="Text Placeholder 7">
            <a:extLst>
              <a:ext uri="{FF2B5EF4-FFF2-40B4-BE49-F238E27FC236}">
                <a16:creationId xmlns:a16="http://schemas.microsoft.com/office/drawing/2014/main" id="{E7E762A4-B873-A5F3-276F-B1A4DD5DC4A0}"/>
              </a:ext>
            </a:extLst>
          </p:cNvPr>
          <p:cNvSpPr>
            <a:spLocks noGrp="1"/>
          </p:cNvSpPr>
          <p:nvPr>
            <p:ph type="body" sz="quarter" idx="19" hasCustomPrompt="1"/>
          </p:nvPr>
        </p:nvSpPr>
        <p:spPr>
          <a:xfrm>
            <a:off x="777283" y="4069073"/>
            <a:ext cx="7330375" cy="1182688"/>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
        <p:nvSpPr>
          <p:cNvPr id="2" name="Slide Number Placeholder 7">
            <a:extLst>
              <a:ext uri="{FF2B5EF4-FFF2-40B4-BE49-F238E27FC236}">
                <a16:creationId xmlns:a16="http://schemas.microsoft.com/office/drawing/2014/main" id="{7987ACB5-95D6-365C-795A-D276B2B66E15}"/>
              </a:ext>
            </a:extLst>
          </p:cNvPr>
          <p:cNvSpPr>
            <a:spLocks noGrp="1"/>
          </p:cNvSpPr>
          <p:nvPr>
            <p:ph type="sldNum" sz="quarter" idx="2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2CDB5C85-6ACF-BB32-518A-0AE8B7DD3CEC}"/>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pic>
        <p:nvPicPr>
          <p:cNvPr id="24" name="OTag" descr="A small square in Oracle Red with the Oracle logo in the center in white" hidden="1">
            <a:extLst>
              <a:ext uri="{FF2B5EF4-FFF2-40B4-BE49-F238E27FC236}">
                <a16:creationId xmlns:a16="http://schemas.microsoft.com/office/drawing/2014/main" id="{20586AEB-369F-B90B-F6AA-3183CB320619}"/>
              </a:ext>
              <a:ext uri="{C183D7F6-B498-43B3-948B-1728B52AA6E4}">
                <adec:decorative xmlns:adec="http://schemas.microsoft.com/office/drawing/2017/decorative" val="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26" name="Freeform 25">
            <a:extLst>
              <a:ext uri="{FF2B5EF4-FFF2-40B4-BE49-F238E27FC236}">
                <a16:creationId xmlns:a16="http://schemas.microsoft.com/office/drawing/2014/main" id="{2ECFE8BC-FBC3-206E-F574-E904CA38AAAE}"/>
              </a:ext>
            </a:extLst>
          </p:cNvPr>
          <p:cNvSpPr/>
          <p:nvPr userDrawn="1"/>
        </p:nvSpPr>
        <p:spPr>
          <a:xfrm>
            <a:off x="11405616" y="6857748"/>
            <a:ext cx="393192" cy="253"/>
          </a:xfrm>
          <a:custGeom>
            <a:avLst/>
            <a:gdLst>
              <a:gd name="connsiteX0" fmla="*/ 0 w 393192"/>
              <a:gd name="connsiteY0" fmla="*/ 0 h 253"/>
              <a:gd name="connsiteX1" fmla="*/ 393192 w 393192"/>
              <a:gd name="connsiteY1" fmla="*/ 0 h 253"/>
              <a:gd name="connsiteX2" fmla="*/ 393192 w 393192"/>
              <a:gd name="connsiteY2" fmla="*/ 253 h 253"/>
              <a:gd name="connsiteX3" fmla="*/ 0 w 393192"/>
              <a:gd name="connsiteY3" fmla="*/ 253 h 253"/>
              <a:gd name="connsiteX4" fmla="*/ 0 w 393192"/>
              <a:gd name="connsiteY4" fmla="*/ 0 h 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92" h="253">
                <a:moveTo>
                  <a:pt x="0" y="0"/>
                </a:moveTo>
                <a:lnTo>
                  <a:pt x="393192" y="0"/>
                </a:lnTo>
                <a:lnTo>
                  <a:pt x="393192" y="253"/>
                </a:lnTo>
                <a:lnTo>
                  <a:pt x="0" y="25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9004963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ulti Statement – Light">
    <p:bg>
      <p:bgPr>
        <a:solidFill>
          <a:schemeClr val="bg2"/>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DB7A5E8C-0FE3-7777-7682-62EBF9B2D814}"/>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4861624" y="0"/>
            <a:ext cx="7330375" cy="3768589"/>
          </a:xfrm>
          <a:prstGeom prst="rect">
            <a:avLst/>
          </a:prstGeom>
        </p:spPr>
      </p:pic>
      <p:sp>
        <p:nvSpPr>
          <p:cNvPr id="8" name="Date Placeholder 3">
            <a:extLst>
              <a:ext uri="{FF2B5EF4-FFF2-40B4-BE49-F238E27FC236}">
                <a16:creationId xmlns:a16="http://schemas.microsoft.com/office/drawing/2014/main" id="{B215CC06-6A9B-37FA-76CA-2CC091DA6489}"/>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3" name="Slide Number Placeholder 5">
            <a:extLst>
              <a:ext uri="{FF2B5EF4-FFF2-40B4-BE49-F238E27FC236}">
                <a16:creationId xmlns:a16="http://schemas.microsoft.com/office/drawing/2014/main" id="{4CB7A4E7-BA75-2474-D545-863B866F6A23}"/>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5C0E802C-9235-4781-9E8F-2C922A88134B}"/>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2" name="Text Placeholder 2">
            <a:extLst>
              <a:ext uri="{FF2B5EF4-FFF2-40B4-BE49-F238E27FC236}">
                <a16:creationId xmlns:a16="http://schemas.microsoft.com/office/drawing/2014/main" id="{BC4944C4-BCA7-F523-CDDB-B2F7B43789BD}"/>
              </a:ext>
            </a:extLst>
          </p:cNvPr>
          <p:cNvSpPr>
            <a:spLocks noGrp="1"/>
          </p:cNvSpPr>
          <p:nvPr>
            <p:ph type="body" sz="quarter" idx="17" hasCustomPrompt="1"/>
          </p:nvPr>
        </p:nvSpPr>
        <p:spPr>
          <a:xfrm>
            <a:off x="777284" y="1143025"/>
            <a:ext cx="7330143" cy="1158571"/>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
        <p:nvSpPr>
          <p:cNvPr id="7" name="Text Placeholder 4">
            <a:extLst>
              <a:ext uri="{FF2B5EF4-FFF2-40B4-BE49-F238E27FC236}">
                <a16:creationId xmlns:a16="http://schemas.microsoft.com/office/drawing/2014/main" id="{D42F262B-FAC2-7DDF-70B7-0EBEADDA66A9}"/>
              </a:ext>
            </a:extLst>
          </p:cNvPr>
          <p:cNvSpPr>
            <a:spLocks noGrp="1"/>
          </p:cNvSpPr>
          <p:nvPr>
            <p:ph type="body" sz="quarter" idx="18" hasCustomPrompt="1"/>
          </p:nvPr>
        </p:nvSpPr>
        <p:spPr>
          <a:xfrm>
            <a:off x="777285" y="2602080"/>
            <a:ext cx="7330373" cy="1166509"/>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
        <p:nvSpPr>
          <p:cNvPr id="9" name="Text Placeholder 7">
            <a:extLst>
              <a:ext uri="{FF2B5EF4-FFF2-40B4-BE49-F238E27FC236}">
                <a16:creationId xmlns:a16="http://schemas.microsoft.com/office/drawing/2014/main" id="{90E686AD-7CAC-8695-D0AC-A474A9002ACB}"/>
              </a:ext>
            </a:extLst>
          </p:cNvPr>
          <p:cNvSpPr>
            <a:spLocks noGrp="1"/>
          </p:cNvSpPr>
          <p:nvPr>
            <p:ph type="body" sz="quarter" idx="19" hasCustomPrompt="1"/>
          </p:nvPr>
        </p:nvSpPr>
        <p:spPr>
          <a:xfrm>
            <a:off x="777283" y="4069073"/>
            <a:ext cx="7330375" cy="1182688"/>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Tree>
    <p:extLst>
      <p:ext uri="{BB962C8B-B14F-4D97-AF65-F5344CB8AC3E}">
        <p14:creationId xmlns:p14="http://schemas.microsoft.com/office/powerpoint/2010/main" val="21958338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full-image">
    <p:bg>
      <p:bgRef idx="1001">
        <a:schemeClr val="bg2"/>
      </p:bgRef>
    </p:bg>
    <p:spTree>
      <p:nvGrpSpPr>
        <p:cNvPr id="1" name=""/>
        <p:cNvGrpSpPr/>
        <p:nvPr/>
      </p:nvGrpSpPr>
      <p:grpSpPr>
        <a:xfrm>
          <a:off x="0" y="0"/>
          <a:ext cx="0" cy="0"/>
          <a:chOff x="0" y="0"/>
          <a:chExt cx="0" cy="0"/>
        </a:xfrm>
      </p:grpSpPr>
      <p:sp>
        <p:nvSpPr>
          <p:cNvPr id="11" name="Gradient overlay">
            <a:extLst>
              <a:ext uri="{FF2B5EF4-FFF2-40B4-BE49-F238E27FC236}">
                <a16:creationId xmlns:a16="http://schemas.microsoft.com/office/drawing/2014/main" id="{E873D90A-E4A3-F78A-F391-D1DB29911070}"/>
              </a:ext>
            </a:extLst>
          </p:cNvPr>
          <p:cNvSpPr>
            <a:spLocks/>
          </p:cNvSpPr>
          <p:nvPr userDrawn="1"/>
        </p:nvSpPr>
        <p:spPr>
          <a:xfrm>
            <a:off x="0" y="0"/>
            <a:ext cx="7467585" cy="6858000"/>
          </a:xfrm>
          <a:prstGeom prst="rect">
            <a:avLst/>
          </a:prstGeom>
          <a:gradFill>
            <a:gsLst>
              <a:gs pos="69000">
                <a:srgbClr val="2A2F2F">
                  <a:alpha val="70000"/>
                </a:srgbClr>
              </a:gs>
              <a:gs pos="0">
                <a:schemeClr val="bg1"/>
              </a:gs>
              <a:gs pos="100000">
                <a:schemeClr val="bg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a:extLst>
              <a:ext uri="{FF2B5EF4-FFF2-40B4-BE49-F238E27FC236}">
                <a16:creationId xmlns:a16="http://schemas.microsoft.com/office/drawing/2014/main" id="{5E1C8E87-14CA-EB0A-B967-57776EF53426}"/>
              </a:ext>
            </a:extLst>
          </p:cNvPr>
          <p:cNvSpPr>
            <a:spLocks noGrp="1"/>
          </p:cNvSpPr>
          <p:nvPr>
            <p:ph type="ctrTitle" hasCustomPrompt="1"/>
          </p:nvPr>
        </p:nvSpPr>
        <p:spPr>
          <a:xfrm>
            <a:off x="792538" y="2148840"/>
            <a:ext cx="6583608"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General title</a:t>
            </a:r>
            <a:br>
              <a:rPr lang="en-US" dirty="0"/>
            </a:br>
            <a:r>
              <a:rPr lang="en-US" dirty="0"/>
              <a:t>(up to two lines)</a:t>
            </a:r>
          </a:p>
        </p:txBody>
      </p:sp>
      <p:sp>
        <p:nvSpPr>
          <p:cNvPr id="8" name="Subhead">
            <a:extLst>
              <a:ext uri="{FF2B5EF4-FFF2-40B4-BE49-F238E27FC236}">
                <a16:creationId xmlns:a16="http://schemas.microsoft.com/office/drawing/2014/main" id="{9F13C004-6A96-3D61-9397-40C41F43523D}"/>
              </a:ext>
            </a:extLst>
          </p:cNvPr>
          <p:cNvSpPr>
            <a:spLocks noGrp="1"/>
          </p:cNvSpPr>
          <p:nvPr>
            <p:ph type="body" sz="quarter" idx="33" hasCustomPrompt="1"/>
          </p:nvPr>
        </p:nvSpPr>
        <p:spPr>
          <a:xfrm>
            <a:off x="792538" y="3519553"/>
            <a:ext cx="6583608"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9" name="Text Field">
            <a:extLst>
              <a:ext uri="{FF2B5EF4-FFF2-40B4-BE49-F238E27FC236}">
                <a16:creationId xmlns:a16="http://schemas.microsoft.com/office/drawing/2014/main" id="{29BC5DBB-6459-FA83-A3C0-242C30783B69}"/>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12" name="Text Field 2">
            <a:extLst>
              <a:ext uri="{FF2B5EF4-FFF2-40B4-BE49-F238E27FC236}">
                <a16:creationId xmlns:a16="http://schemas.microsoft.com/office/drawing/2014/main" id="{E4F8B91E-3CD8-7B6C-C073-0E255807CCEF}"/>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08620179-92E2-B33C-7BF7-7DD2B9A69999}"/>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3" name="Footer Placeholder 3">
            <a:extLst>
              <a:ext uri="{FF2B5EF4-FFF2-40B4-BE49-F238E27FC236}">
                <a16:creationId xmlns:a16="http://schemas.microsoft.com/office/drawing/2014/main" id="{0234D53E-E775-84ED-87D4-03A6155462F2}"/>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2" name="Date Placeholder 2">
            <a:extLst>
              <a:ext uri="{FF2B5EF4-FFF2-40B4-BE49-F238E27FC236}">
                <a16:creationId xmlns:a16="http://schemas.microsoft.com/office/drawing/2014/main" id="{7B203E0B-C243-2092-E571-D8301E6712EB}"/>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7" name="Oracle Logo" descr="Oracle Logo">
            <a:extLst>
              <a:ext uri="{FF2B5EF4-FFF2-40B4-BE49-F238E27FC236}">
                <a16:creationId xmlns:a16="http://schemas.microsoft.com/office/drawing/2014/main" id="{D3B9F45A-1FFB-8B3C-4F70-6D6363AA6D2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invGray">
          <a:xfrm>
            <a:off x="730669" y="1132368"/>
            <a:ext cx="1524893" cy="320039"/>
          </a:xfrm>
          <a:prstGeom prst="rect">
            <a:avLst/>
          </a:prstGeom>
        </p:spPr>
      </p:pic>
      <p:sp>
        <p:nvSpPr>
          <p:cNvPr id="6" name="Accent mark">
            <a:extLst>
              <a:ext uri="{FF2B5EF4-FFF2-40B4-BE49-F238E27FC236}">
                <a16:creationId xmlns:a16="http://schemas.microsoft.com/office/drawing/2014/main" id="{0502ED2C-D10E-1DB4-3557-E5C9C7E4D238}"/>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34331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peaker_1">
    <p:bg>
      <p:bgRef idx="1001">
        <a:schemeClr val="bg2"/>
      </p:bgRef>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AF6CD89E-7AE0-E661-9D5E-A40AA44B6A05}"/>
              </a:ext>
            </a:extLst>
          </p:cNvPr>
          <p:cNvPicPr>
            <a:picLocks noChangeAspect="1"/>
          </p:cNvPicPr>
          <p:nvPr userDrawn="1"/>
        </p:nvPicPr>
        <p:blipFill>
          <a:blip r:embed="rId2">
            <a:extLst>
              <a:ext uri="{96DAC541-7B7A-43D3-8B79-37D633B846F1}">
                <asvg:svgBlip xmlns:asvg="http://schemas.microsoft.com/office/drawing/2016/SVG/main" r:embed="rId3"/>
              </a:ext>
            </a:extLst>
          </a:blip>
          <a:srcRect l="42612" t="12210" r="14437" b="12837"/>
          <a:stretch/>
        </p:blipFill>
        <p:spPr>
          <a:xfrm>
            <a:off x="6307189" y="868568"/>
            <a:ext cx="4093374" cy="4103470"/>
          </a:xfrm>
          <a:prstGeom prst="rect">
            <a:avLst/>
          </a:prstGeom>
        </p:spPr>
      </p:pic>
      <p:sp>
        <p:nvSpPr>
          <p:cNvPr id="2" name="Title 1">
            <a:extLst>
              <a:ext uri="{FF2B5EF4-FFF2-40B4-BE49-F238E27FC236}">
                <a16:creationId xmlns:a16="http://schemas.microsoft.com/office/drawing/2014/main" id="{5F8DD237-1E40-4383-9C51-545B9C5DD604}"/>
              </a:ext>
            </a:extLst>
          </p:cNvPr>
          <p:cNvSpPr>
            <a:spLocks noGrp="1"/>
          </p:cNvSpPr>
          <p:nvPr>
            <p:ph type="title" hasCustomPrompt="1"/>
          </p:nvPr>
        </p:nvSpPr>
        <p:spPr>
          <a:xfrm>
            <a:off x="762000" y="1600200"/>
            <a:ext cx="3697357" cy="1320103"/>
          </a:xfrm>
        </p:spPr>
        <p:txBody>
          <a:bodyPr vert="horz" wrap="square" lIns="0" tIns="0" rIns="0" bIns="0" rtlCol="0" anchor="b" anchorCtr="0">
            <a:normAutofit/>
          </a:bodyPr>
          <a:lstStyle>
            <a:lvl1pPr>
              <a:defRPr lang="en-US" sz="3200" b="1" i="0">
                <a:latin typeface="Oracle Sans Tab" panose="020B0503020204020204" pitchFamily="34" charset="0"/>
                <a:ea typeface="+mj-ea"/>
              </a:defRPr>
            </a:lvl1pPr>
          </a:lstStyle>
          <a:p>
            <a:pPr marL="0" lvl="0">
              <a:lnSpc>
                <a:spcPct val="100000"/>
              </a:lnSpc>
            </a:pPr>
            <a:r>
              <a:rPr lang="en-US" dirty="0"/>
              <a:t>Speaker</a:t>
            </a:r>
          </a:p>
        </p:txBody>
      </p:sp>
      <p:sp>
        <p:nvSpPr>
          <p:cNvPr id="19" name="Picture Placeholder 4">
            <a:extLst>
              <a:ext uri="{FF2B5EF4-FFF2-40B4-BE49-F238E27FC236}">
                <a16:creationId xmlns:a16="http://schemas.microsoft.com/office/drawing/2014/main" id="{DEEA7EE7-413E-4F05-94D2-2DA6180164CA}"/>
              </a:ext>
            </a:extLst>
          </p:cNvPr>
          <p:cNvSpPr>
            <a:spLocks noGrp="1"/>
          </p:cNvSpPr>
          <p:nvPr>
            <p:ph type="pic" sz="quarter" idx="10"/>
          </p:nvPr>
        </p:nvSpPr>
        <p:spPr>
          <a:xfrm>
            <a:off x="6730914" y="1325903"/>
            <a:ext cx="3227476" cy="3247119"/>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7" name="Text Placeholder 33">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6730914" y="4847342"/>
            <a:ext cx="3236480" cy="365125"/>
          </a:xfrm>
        </p:spPr>
        <p:txBody>
          <a:bodyPr vert="horz" lIns="0" tIns="0" rIns="0" bIns="0" rtlCol="0" anchor="t" anchorCtr="0">
            <a:noAutofit/>
          </a:bodyPr>
          <a:lstStyle>
            <a:lvl1pPr algn="ctr">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ext Placeholder 33">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6730914" y="5211447"/>
            <a:ext cx="3236480" cy="365125"/>
          </a:xfrm>
        </p:spPr>
        <p:txBody>
          <a:bodyPr vert="horz" lIns="0" tIns="0" rIns="0" bIns="0" rtlCol="0" anchor="t" anchorCtr="0">
            <a:noAutofit/>
          </a:bodyPr>
          <a:lstStyle>
            <a:lvl1pPr algn="ctr">
              <a:lnSpc>
                <a:spcPct val="100000"/>
              </a:lnSpc>
              <a:defRPr lang="en-US"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 name="Slide Number Placeholder 7">
            <a:extLst>
              <a:ext uri="{FF2B5EF4-FFF2-40B4-BE49-F238E27FC236}">
                <a16:creationId xmlns:a16="http://schemas.microsoft.com/office/drawing/2014/main" id="{372A12C9-976F-C50B-EE5B-FC3F2A92A432}"/>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6D5DD198-A04A-6BCB-84FC-559437A1F042}"/>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9D89F2E8-180E-4047-0986-0F230D404FF7}"/>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34361290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peaker_1-Profile">
    <p:bg>
      <p:bgPr>
        <a:solidFill>
          <a:schemeClr val="bg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56C4851-0720-CC7C-66E8-BA46A2EF3CD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42612" t="12210" r="14437" b="12837"/>
          <a:stretch/>
        </p:blipFill>
        <p:spPr>
          <a:xfrm>
            <a:off x="456701" y="1247933"/>
            <a:ext cx="3908153" cy="3917792"/>
          </a:xfrm>
          <a:prstGeom prst="rect">
            <a:avLst/>
          </a:prstGeom>
        </p:spPr>
      </p:pic>
      <p:sp>
        <p:nvSpPr>
          <p:cNvPr id="3" name="Title 3">
            <a:extLst>
              <a:ext uri="{FF2B5EF4-FFF2-40B4-BE49-F238E27FC236}">
                <a16:creationId xmlns:a16="http://schemas.microsoft.com/office/drawing/2014/main" id="{7B692C7B-23D2-F815-AA7B-2A7E53056DF4}"/>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19" name="Picture Placeholder 4">
            <a:extLst>
              <a:ext uri="{FF2B5EF4-FFF2-40B4-BE49-F238E27FC236}">
                <a16:creationId xmlns:a16="http://schemas.microsoft.com/office/drawing/2014/main" id="{DEEA7EE7-413E-4F05-94D2-2DA6180164CA}"/>
              </a:ext>
            </a:extLst>
          </p:cNvPr>
          <p:cNvSpPr>
            <a:spLocks noGrp="1"/>
          </p:cNvSpPr>
          <p:nvPr>
            <p:ph type="pic" sz="quarter" idx="10"/>
          </p:nvPr>
        </p:nvSpPr>
        <p:spPr>
          <a:xfrm>
            <a:off x="797039" y="1583270"/>
            <a:ext cx="3227476" cy="3247119"/>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7" name="Text Placeholder 33">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792538" y="5135879"/>
            <a:ext cx="3236480" cy="365125"/>
          </a:xfrm>
        </p:spPr>
        <p:txBody>
          <a:bodyPr vert="horz" lIns="0" tIns="0" rIns="0" bIns="0" rtlCol="0" anchor="t" anchorCtr="0">
            <a:noAutofit/>
          </a:bodyPr>
          <a:lstStyle>
            <a:lvl1pPr algn="ctr">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ext Placeholder 33">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792538" y="5499984"/>
            <a:ext cx="3236480" cy="365125"/>
          </a:xfrm>
        </p:spPr>
        <p:txBody>
          <a:bodyPr vert="horz" lIns="0" tIns="0" rIns="0" bIns="0" rtlCol="0" anchor="t" anchorCtr="0">
            <a:noAutofit/>
          </a:bodyPr>
          <a:lstStyle>
            <a:lvl1pPr algn="ctr">
              <a:lnSpc>
                <a:spcPct val="100000"/>
              </a:lnSpc>
              <a:defRPr lang="en-US"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 name="Content Placeholder 4">
            <a:extLst>
              <a:ext uri="{FF2B5EF4-FFF2-40B4-BE49-F238E27FC236}">
                <a16:creationId xmlns:a16="http://schemas.microsoft.com/office/drawing/2014/main" id="{746E9417-F0B6-6477-88CA-D06650D0745B}"/>
              </a:ext>
            </a:extLst>
          </p:cNvPr>
          <p:cNvSpPr>
            <a:spLocks noGrp="1"/>
          </p:cNvSpPr>
          <p:nvPr>
            <p:ph sz="quarter" idx="16"/>
          </p:nvPr>
        </p:nvSpPr>
        <p:spPr>
          <a:xfrm>
            <a:off x="4541838" y="2514610"/>
            <a:ext cx="6907212" cy="2651115"/>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7">
            <a:extLst>
              <a:ext uri="{FF2B5EF4-FFF2-40B4-BE49-F238E27FC236}">
                <a16:creationId xmlns:a16="http://schemas.microsoft.com/office/drawing/2014/main" id="{726CED8E-3269-CBEE-AC17-550ECD6FB69A}"/>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31110449-8712-D872-C8D5-93B229DFBFDE}"/>
              </a:ext>
            </a:extLst>
          </p:cNvPr>
          <p:cNvSpPr>
            <a:spLocks noGrp="1"/>
          </p:cNvSpPr>
          <p:nvPr>
            <p:ph type="ftr" sz="quarter" idx="18"/>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6" name="Date Placeholder 4">
            <a:extLst>
              <a:ext uri="{FF2B5EF4-FFF2-40B4-BE49-F238E27FC236}">
                <a16:creationId xmlns:a16="http://schemas.microsoft.com/office/drawing/2014/main" id="{EF4EF84C-2C31-7D08-88D6-853E01865AA5}"/>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19632298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peaker_2">
    <p:bg>
      <p:bgPr>
        <a:solidFill>
          <a:schemeClr val="bg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2C73BFA-B70C-477F-EF13-729539E27CB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42612" t="12210" r="14437" b="12837"/>
          <a:stretch/>
        </p:blipFill>
        <p:spPr>
          <a:xfrm>
            <a:off x="7734150" y="1182539"/>
            <a:ext cx="3567993" cy="3576793"/>
          </a:xfrm>
          <a:prstGeom prst="rect">
            <a:avLst/>
          </a:prstGeom>
        </p:spPr>
      </p:pic>
      <p:sp>
        <p:nvSpPr>
          <p:cNvPr id="2" name="Title 1">
            <a:extLst>
              <a:ext uri="{FF2B5EF4-FFF2-40B4-BE49-F238E27FC236}">
                <a16:creationId xmlns:a16="http://schemas.microsoft.com/office/drawing/2014/main" id="{31D55E47-4DBE-46C5-AA1D-6AC25D117460}"/>
              </a:ext>
            </a:extLst>
          </p:cNvPr>
          <p:cNvSpPr>
            <a:spLocks noGrp="1"/>
          </p:cNvSpPr>
          <p:nvPr>
            <p:ph type="title" hasCustomPrompt="1"/>
          </p:nvPr>
        </p:nvSpPr>
        <p:spPr>
          <a:xfrm>
            <a:off x="762000" y="1600200"/>
            <a:ext cx="2560320" cy="1320103"/>
          </a:xfrm>
        </p:spPr>
        <p:txBody>
          <a:bodyPr vert="horz" wrap="square" lIns="0" tIns="0" rIns="0" bIns="0" rtlCol="0" anchor="b" anchorCtr="0">
            <a:normAutofit/>
          </a:bodyPr>
          <a:lstStyle>
            <a:lvl1pPr marL="0" algn="l" defTabSz="914400" rtl="0" eaLnBrk="1" latinLnBrk="0" hangingPunct="1">
              <a:lnSpc>
                <a:spcPct val="100000"/>
              </a:lnSpc>
              <a:spcBef>
                <a:spcPct val="0"/>
              </a:spcBef>
              <a:buNone/>
              <a:defRPr lang="en-US" sz="3200" b="1" i="0" kern="1200" baseline="0" dirty="0">
                <a:solidFill>
                  <a:schemeClr val="tx1"/>
                </a:solidFill>
                <a:latin typeface="Oracle Sans Tab" panose="020B0503020204020204" pitchFamily="34" charset="0"/>
                <a:ea typeface="+mj-ea"/>
                <a:cs typeface="+mj-cs"/>
              </a:defRPr>
            </a:lvl1pPr>
          </a:lstStyle>
          <a:p>
            <a:pPr marL="0" lvl="0">
              <a:lnSpc>
                <a:spcPct val="100000"/>
              </a:lnSpc>
            </a:pPr>
            <a:r>
              <a:rPr lang="en-US" dirty="0"/>
              <a:t>Speakers</a:t>
            </a:r>
          </a:p>
        </p:txBody>
      </p:sp>
      <p:sp>
        <p:nvSpPr>
          <p:cNvPr id="19" name="Picture Placeholder 4">
            <a:extLst>
              <a:ext uri="{FF2B5EF4-FFF2-40B4-BE49-F238E27FC236}">
                <a16:creationId xmlns:a16="http://schemas.microsoft.com/office/drawing/2014/main" id="{DEEA7EE7-413E-4F05-94D2-2DA6180164CA}"/>
              </a:ext>
            </a:extLst>
          </p:cNvPr>
          <p:cNvSpPr>
            <a:spLocks noGrp="1"/>
          </p:cNvSpPr>
          <p:nvPr>
            <p:ph type="pic" sz="quarter" idx="10"/>
          </p:nvPr>
        </p:nvSpPr>
        <p:spPr>
          <a:xfrm>
            <a:off x="4446925" y="1548702"/>
            <a:ext cx="2743200" cy="274320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7" name="Text Placeholder 33">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4166157" y="4636935"/>
            <a:ext cx="3227832" cy="365125"/>
          </a:xfrm>
        </p:spPr>
        <p:txBody>
          <a:bodyPr vert="horz" lIns="0" tIns="0" rIns="0" bIns="0" rtlCol="0" anchor="t" anchorCtr="0">
            <a:noAutofit/>
          </a:bodyPr>
          <a:lstStyle>
            <a:lvl1pPr algn="ctr">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ext Placeholder 33">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4166157" y="5001040"/>
            <a:ext cx="3227832" cy="365125"/>
          </a:xfrm>
        </p:spPr>
        <p:txBody>
          <a:bodyPr vert="horz" lIns="0" tIns="0" rIns="0" bIns="0" rtlCol="0" anchor="t" anchorCtr="0">
            <a:noAutofit/>
          </a:bodyPr>
          <a:lstStyle>
            <a:lvl1pPr algn="ctr">
              <a:lnSpc>
                <a:spcPct val="100000"/>
              </a:lnSpc>
              <a:defRPr lang="en-US" sz="16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7" name="Picture Placeholder 4">
            <a:extLst>
              <a:ext uri="{FF2B5EF4-FFF2-40B4-BE49-F238E27FC236}">
                <a16:creationId xmlns:a16="http://schemas.microsoft.com/office/drawing/2014/main" id="{AD80FD35-1640-4598-BFDA-3E05A9FCEBBE}"/>
              </a:ext>
            </a:extLst>
          </p:cNvPr>
          <p:cNvSpPr>
            <a:spLocks noGrp="1"/>
          </p:cNvSpPr>
          <p:nvPr>
            <p:ph type="pic" sz="quarter" idx="19"/>
          </p:nvPr>
        </p:nvSpPr>
        <p:spPr>
          <a:xfrm>
            <a:off x="8157472" y="1599336"/>
            <a:ext cx="2743200" cy="274320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21" name="Text Placeholder 33">
            <a:extLst>
              <a:ext uri="{FF2B5EF4-FFF2-40B4-BE49-F238E27FC236}">
                <a16:creationId xmlns:a16="http://schemas.microsoft.com/office/drawing/2014/main" id="{AF0CFD6E-C443-4D08-B5C0-973C8F72617B}"/>
              </a:ext>
            </a:extLst>
          </p:cNvPr>
          <p:cNvSpPr>
            <a:spLocks noGrp="1"/>
          </p:cNvSpPr>
          <p:nvPr>
            <p:ph type="body" sz="quarter" idx="20" hasCustomPrompt="1"/>
          </p:nvPr>
        </p:nvSpPr>
        <p:spPr>
          <a:xfrm>
            <a:off x="7915156" y="4636935"/>
            <a:ext cx="3227832" cy="365125"/>
          </a:xfrm>
        </p:spPr>
        <p:txBody>
          <a:bodyPr vert="horz" lIns="0" tIns="0" rIns="0" bIns="0" rtlCol="0" anchor="t" anchorCtr="0">
            <a:noAutofit/>
          </a:bodyPr>
          <a:lstStyle>
            <a:lvl1pPr algn="ctr">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25" name="Text Placeholder 33">
            <a:extLst>
              <a:ext uri="{FF2B5EF4-FFF2-40B4-BE49-F238E27FC236}">
                <a16:creationId xmlns:a16="http://schemas.microsoft.com/office/drawing/2014/main" id="{F3C3D640-B9ED-4162-9C4F-0F9F774E639B}"/>
              </a:ext>
            </a:extLst>
          </p:cNvPr>
          <p:cNvSpPr>
            <a:spLocks noGrp="1"/>
          </p:cNvSpPr>
          <p:nvPr>
            <p:ph type="body" sz="quarter" idx="21" hasCustomPrompt="1"/>
          </p:nvPr>
        </p:nvSpPr>
        <p:spPr>
          <a:xfrm>
            <a:off x="7915156" y="5001040"/>
            <a:ext cx="3227832" cy="365125"/>
          </a:xfrm>
        </p:spPr>
        <p:txBody>
          <a:bodyPr vert="horz" lIns="0" tIns="0" rIns="0" bIns="0" rtlCol="0" anchor="t" anchorCtr="0">
            <a:noAutofit/>
          </a:bodyPr>
          <a:lstStyle>
            <a:lvl1pPr algn="ctr">
              <a:lnSpc>
                <a:spcPct val="100000"/>
              </a:lnSpc>
              <a:defRPr lang="en-US" sz="16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 name="Slide Number Placeholder 7">
            <a:extLst>
              <a:ext uri="{FF2B5EF4-FFF2-40B4-BE49-F238E27FC236}">
                <a16:creationId xmlns:a16="http://schemas.microsoft.com/office/drawing/2014/main" id="{90537780-8302-81C2-C045-4F2DEDF594EF}"/>
              </a:ext>
            </a:extLst>
          </p:cNvPr>
          <p:cNvSpPr>
            <a:spLocks noGrp="1"/>
          </p:cNvSpPr>
          <p:nvPr>
            <p:ph type="sldNum" sz="quarter" idx="17"/>
          </p:nvPr>
        </p:nvSpPr>
        <p:spPr>
          <a:xfrm>
            <a:off x="762000" y="6423660"/>
            <a:ext cx="365760" cy="365760"/>
          </a:xfrm>
        </p:spPr>
        <p:txBody>
          <a:bodyPr/>
          <a:lstStyle>
            <a:lvl1pPr>
              <a:defRPr sz="800">
                <a:solidFill>
                  <a:srgbClr val="AEA8A2"/>
                </a:solidFill>
                <a:latin typeface="+mn-lt"/>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A92B0D41-4168-EC0C-ADF5-AC9E34B1653B}"/>
              </a:ext>
            </a:extLst>
          </p:cNvPr>
          <p:cNvSpPr>
            <a:spLocks noGrp="1"/>
          </p:cNvSpPr>
          <p:nvPr>
            <p:ph type="ftr" sz="quarter" idx="16"/>
          </p:nvPr>
        </p:nvSpPr>
        <p:spPr>
          <a:xfrm>
            <a:off x="1127759" y="6423978"/>
            <a:ext cx="5745379" cy="365125"/>
          </a:xfrm>
        </p:spPr>
        <p:txBody>
          <a:bodyPr/>
          <a:lstStyle>
            <a:lvl1pPr>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D753EE4A-4B0D-E70D-3900-1851E13A291D}"/>
              </a:ext>
            </a:extLst>
          </p:cNvPr>
          <p:cNvSpPr>
            <a:spLocks noGrp="1"/>
          </p:cNvSpPr>
          <p:nvPr>
            <p:ph type="dt" sz="half" idx="15"/>
          </p:nvPr>
        </p:nvSpPr>
        <p:spPr>
          <a:xfrm>
            <a:off x="6873138" y="6425604"/>
            <a:ext cx="2743200" cy="363500"/>
          </a:xfrm>
        </p:spPr>
        <p:txBody>
          <a:bodyPr/>
          <a:lstStyle>
            <a:lvl1pPr>
              <a:defRPr sz="800">
                <a:solidFill>
                  <a:srgbClr val="AEA8A2"/>
                </a:solidFill>
                <a:latin typeface="+mn-lt"/>
              </a:defRPr>
            </a:lvl1pPr>
          </a:lstStyle>
          <a:p>
            <a:r>
              <a:rPr lang="en-US"/>
              <a:t>[Date]</a:t>
            </a:r>
            <a:endParaRPr lang="en-US" dirty="0"/>
          </a:p>
        </p:txBody>
      </p:sp>
      <p:pic>
        <p:nvPicPr>
          <p:cNvPr id="6" name="Graphic 5">
            <a:extLst>
              <a:ext uri="{FF2B5EF4-FFF2-40B4-BE49-F238E27FC236}">
                <a16:creationId xmlns:a16="http://schemas.microsoft.com/office/drawing/2014/main" id="{1943D0D1-946F-4723-614F-CF829E9EEAB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42612" t="12210" r="14437" b="12837"/>
          <a:stretch/>
        </p:blipFill>
        <p:spPr>
          <a:xfrm>
            <a:off x="4034529" y="1131906"/>
            <a:ext cx="3567993" cy="3576793"/>
          </a:xfrm>
          <a:prstGeom prst="rect">
            <a:avLst/>
          </a:prstGeom>
        </p:spPr>
      </p:pic>
    </p:spTree>
    <p:extLst>
      <p:ext uri="{BB962C8B-B14F-4D97-AF65-F5344CB8AC3E}">
        <p14:creationId xmlns:p14="http://schemas.microsoft.com/office/powerpoint/2010/main" val="5618001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peaker_3">
    <p:bg>
      <p:bgPr>
        <a:solidFill>
          <a:schemeClr val="bg2"/>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F61107A6-7831-4EC7-8264-2809B94682DD}"/>
              </a:ext>
            </a:extLst>
          </p:cNvPr>
          <p:cNvSpPr>
            <a:spLocks noGrp="1"/>
          </p:cNvSpPr>
          <p:nvPr>
            <p:ph type="title" hasCustomPrompt="1"/>
          </p:nvPr>
        </p:nvSpPr>
        <p:spPr>
          <a:xfrm>
            <a:off x="762000" y="1600200"/>
            <a:ext cx="3200400" cy="1320103"/>
          </a:xfrm>
        </p:spPr>
        <p:txBody>
          <a:bodyPr vert="horz" wrap="square" lIns="0" tIns="0" rIns="0" bIns="0" rtlCol="0" anchor="b" anchorCtr="0">
            <a:normAutofit/>
          </a:bodyPr>
          <a:lstStyle>
            <a:lvl1pPr marL="0" algn="l" defTabSz="914400" rtl="0" eaLnBrk="1" latinLnBrk="0" hangingPunct="1">
              <a:lnSpc>
                <a:spcPct val="100000"/>
              </a:lnSpc>
              <a:spcBef>
                <a:spcPct val="0"/>
              </a:spcBef>
              <a:buNone/>
              <a:defRPr lang="en-US" sz="3200" b="1" i="0" kern="1200" baseline="0" dirty="0">
                <a:solidFill>
                  <a:schemeClr val="tx1"/>
                </a:solidFill>
                <a:latin typeface="Oracle Sans Tab" panose="020B0503020204020204" pitchFamily="34" charset="0"/>
                <a:ea typeface="+mj-ea"/>
                <a:cs typeface="+mj-cs"/>
              </a:defRPr>
            </a:lvl1pPr>
          </a:lstStyle>
          <a:p>
            <a:pPr marL="0" lvl="0">
              <a:lnSpc>
                <a:spcPct val="100000"/>
              </a:lnSpc>
            </a:pPr>
            <a:r>
              <a:rPr lang="en-US" dirty="0"/>
              <a:t>Speakers</a:t>
            </a:r>
          </a:p>
        </p:txBody>
      </p:sp>
      <p:sp>
        <p:nvSpPr>
          <p:cNvPr id="19" name="Picture Placeholder 4">
            <a:extLst>
              <a:ext uri="{FF2B5EF4-FFF2-40B4-BE49-F238E27FC236}">
                <a16:creationId xmlns:a16="http://schemas.microsoft.com/office/drawing/2014/main" id="{DEEA7EE7-413E-4F05-94D2-2DA6180164CA}"/>
              </a:ext>
            </a:extLst>
          </p:cNvPr>
          <p:cNvSpPr>
            <a:spLocks noGrp="1" noChangeAspect="1"/>
          </p:cNvSpPr>
          <p:nvPr>
            <p:ph type="pic" sz="quarter" idx="10"/>
          </p:nvPr>
        </p:nvSpPr>
        <p:spPr>
          <a:xfrm>
            <a:off x="6832060" y="502952"/>
            <a:ext cx="2011680" cy="20116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7" name="Text Placeholder 33">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6653752" y="2682622"/>
            <a:ext cx="2368296" cy="31244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ext Placeholder 33">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6653752" y="3011421"/>
            <a:ext cx="2368296" cy="278431"/>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1" name="Picture Placeholder 4">
            <a:extLst>
              <a:ext uri="{FF2B5EF4-FFF2-40B4-BE49-F238E27FC236}">
                <a16:creationId xmlns:a16="http://schemas.microsoft.com/office/drawing/2014/main" id="{FDC25F51-F732-4DED-B41F-218C4B09A992}"/>
              </a:ext>
            </a:extLst>
          </p:cNvPr>
          <p:cNvSpPr>
            <a:spLocks noGrp="1" noChangeAspect="1"/>
          </p:cNvSpPr>
          <p:nvPr>
            <p:ph type="pic" sz="quarter" idx="28"/>
          </p:nvPr>
        </p:nvSpPr>
        <p:spPr>
          <a:xfrm>
            <a:off x="4463764" y="2868976"/>
            <a:ext cx="2011680" cy="20116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3" name="Text Placeholder 33">
            <a:extLst>
              <a:ext uri="{FF2B5EF4-FFF2-40B4-BE49-F238E27FC236}">
                <a16:creationId xmlns:a16="http://schemas.microsoft.com/office/drawing/2014/main" id="{D1B52A4B-0972-4F91-92C6-8090BEF5CCCB}"/>
              </a:ext>
            </a:extLst>
          </p:cNvPr>
          <p:cNvSpPr>
            <a:spLocks noGrp="1"/>
          </p:cNvSpPr>
          <p:nvPr>
            <p:ph type="body" sz="quarter" idx="29" hasCustomPrompt="1"/>
          </p:nvPr>
        </p:nvSpPr>
        <p:spPr>
          <a:xfrm>
            <a:off x="4285456" y="5021187"/>
            <a:ext cx="2368296" cy="31244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4" name="Text Placeholder 33">
            <a:extLst>
              <a:ext uri="{FF2B5EF4-FFF2-40B4-BE49-F238E27FC236}">
                <a16:creationId xmlns:a16="http://schemas.microsoft.com/office/drawing/2014/main" id="{D6D713D8-07E2-4DC7-808A-1A9CD0EBCC6B}"/>
              </a:ext>
            </a:extLst>
          </p:cNvPr>
          <p:cNvSpPr>
            <a:spLocks noGrp="1"/>
          </p:cNvSpPr>
          <p:nvPr>
            <p:ph type="body" sz="quarter" idx="30" hasCustomPrompt="1"/>
          </p:nvPr>
        </p:nvSpPr>
        <p:spPr>
          <a:xfrm>
            <a:off x="4285456" y="5349986"/>
            <a:ext cx="2368296" cy="278431"/>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5" name="Picture Placeholder 4">
            <a:extLst>
              <a:ext uri="{FF2B5EF4-FFF2-40B4-BE49-F238E27FC236}">
                <a16:creationId xmlns:a16="http://schemas.microsoft.com/office/drawing/2014/main" id="{D54CB0FE-E711-41BE-AE1E-539BC7B7761E}"/>
              </a:ext>
            </a:extLst>
          </p:cNvPr>
          <p:cNvSpPr>
            <a:spLocks noGrp="1" noChangeAspect="1"/>
          </p:cNvSpPr>
          <p:nvPr>
            <p:ph type="pic" sz="quarter" idx="31"/>
          </p:nvPr>
        </p:nvSpPr>
        <p:spPr>
          <a:xfrm>
            <a:off x="9593466" y="2868976"/>
            <a:ext cx="2011680" cy="20116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6" name="Text Placeholder 33">
            <a:extLst>
              <a:ext uri="{FF2B5EF4-FFF2-40B4-BE49-F238E27FC236}">
                <a16:creationId xmlns:a16="http://schemas.microsoft.com/office/drawing/2014/main" id="{C9D94F0F-A124-427C-8B51-4EA7A2DA41ED}"/>
              </a:ext>
            </a:extLst>
          </p:cNvPr>
          <p:cNvSpPr>
            <a:spLocks noGrp="1"/>
          </p:cNvSpPr>
          <p:nvPr>
            <p:ph type="body" sz="quarter" idx="32" hasCustomPrompt="1"/>
          </p:nvPr>
        </p:nvSpPr>
        <p:spPr>
          <a:xfrm>
            <a:off x="9415158" y="5018407"/>
            <a:ext cx="2368296" cy="31244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9" name="Text Placeholder 33">
            <a:extLst>
              <a:ext uri="{FF2B5EF4-FFF2-40B4-BE49-F238E27FC236}">
                <a16:creationId xmlns:a16="http://schemas.microsoft.com/office/drawing/2014/main" id="{D51FC9E3-DCC2-4D0A-80C8-4CB3924EC6CD}"/>
              </a:ext>
            </a:extLst>
          </p:cNvPr>
          <p:cNvSpPr>
            <a:spLocks noGrp="1"/>
          </p:cNvSpPr>
          <p:nvPr>
            <p:ph type="body" sz="quarter" idx="33" hasCustomPrompt="1"/>
          </p:nvPr>
        </p:nvSpPr>
        <p:spPr>
          <a:xfrm>
            <a:off x="9415158" y="5347206"/>
            <a:ext cx="2368296" cy="278431"/>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2" name="Slide Number Placeholder 7">
            <a:extLst>
              <a:ext uri="{FF2B5EF4-FFF2-40B4-BE49-F238E27FC236}">
                <a16:creationId xmlns:a16="http://schemas.microsoft.com/office/drawing/2014/main" id="{9551C7D5-93CF-BA74-CCF0-4136B0743763}"/>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3" name="Footer Placeholder 6">
            <a:extLst>
              <a:ext uri="{FF2B5EF4-FFF2-40B4-BE49-F238E27FC236}">
                <a16:creationId xmlns:a16="http://schemas.microsoft.com/office/drawing/2014/main" id="{5C84E735-4FBC-11F2-537D-944E6BCA9E45}"/>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4" name="Date Placeholder 4">
            <a:extLst>
              <a:ext uri="{FF2B5EF4-FFF2-40B4-BE49-F238E27FC236}">
                <a16:creationId xmlns:a16="http://schemas.microsoft.com/office/drawing/2014/main" id="{C254BE3A-04D0-D60F-3E47-CF743F973705}"/>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41876159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pos="7362" userDrawn="1">
          <p15:clr>
            <a:srgbClr val="FBAE40"/>
          </p15:clr>
        </p15:guide>
        <p15:guide id="2" pos="5676"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peaker_4">
    <p:bg>
      <p:bgPr>
        <a:solidFill>
          <a:schemeClr val="bg2"/>
        </a:solidFill>
        <a:effectLst/>
      </p:bgPr>
    </p:bg>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AD59539A-0265-4CF1-A242-1D32DF1299D9}"/>
              </a:ext>
            </a:extLst>
          </p:cNvPr>
          <p:cNvSpPr>
            <a:spLocks noGrp="1"/>
          </p:cNvSpPr>
          <p:nvPr>
            <p:ph type="title" hasCustomPrompt="1"/>
          </p:nvPr>
        </p:nvSpPr>
        <p:spPr>
          <a:xfrm>
            <a:off x="761998" y="1600200"/>
            <a:ext cx="3474720" cy="1320103"/>
          </a:xfrm>
        </p:spPr>
        <p:txBody>
          <a:bodyPr vert="horz" wrap="square" lIns="0" tIns="0" rIns="0" bIns="0" rtlCol="0" anchor="b" anchorCtr="0">
            <a:normAutofit/>
          </a:bodyPr>
          <a:lstStyle>
            <a:lvl1pPr marL="0" algn="l" defTabSz="914400" rtl="0" eaLnBrk="1" latinLnBrk="0" hangingPunct="1">
              <a:lnSpc>
                <a:spcPct val="100000"/>
              </a:lnSpc>
              <a:spcBef>
                <a:spcPct val="0"/>
              </a:spcBef>
              <a:buNone/>
              <a:defRPr lang="en-US" sz="3200" b="1" i="0" kern="1200" baseline="0" dirty="0">
                <a:solidFill>
                  <a:schemeClr val="tx1"/>
                </a:solidFill>
                <a:latin typeface="Oracle Sans Tab" panose="020B0503020204020204" pitchFamily="34" charset="0"/>
                <a:ea typeface="+mj-ea"/>
                <a:cs typeface="+mj-cs"/>
              </a:defRPr>
            </a:lvl1pPr>
          </a:lstStyle>
          <a:p>
            <a:pPr marL="0" lvl="0">
              <a:lnSpc>
                <a:spcPct val="100000"/>
              </a:lnSpc>
            </a:pPr>
            <a:r>
              <a:rPr lang="en-US" dirty="0"/>
              <a:t>Speakers</a:t>
            </a:r>
          </a:p>
        </p:txBody>
      </p:sp>
      <p:sp>
        <p:nvSpPr>
          <p:cNvPr id="19" name="Picture Placeholder 4">
            <a:extLst>
              <a:ext uri="{FF2B5EF4-FFF2-40B4-BE49-F238E27FC236}">
                <a16:creationId xmlns:a16="http://schemas.microsoft.com/office/drawing/2014/main" id="{DEEA7EE7-413E-4F05-94D2-2DA6180164CA}"/>
              </a:ext>
            </a:extLst>
          </p:cNvPr>
          <p:cNvSpPr>
            <a:spLocks noGrp="1" noChangeAspect="1"/>
          </p:cNvSpPr>
          <p:nvPr>
            <p:ph type="pic" sz="quarter" idx="10"/>
          </p:nvPr>
        </p:nvSpPr>
        <p:spPr>
          <a:xfrm>
            <a:off x="6285744" y="594391"/>
            <a:ext cx="1553265" cy="15544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7" name="Text Placeholder 33">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6102256" y="2288684"/>
            <a:ext cx="1920240" cy="29806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ext Placeholder 33">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6102256" y="2636490"/>
            <a:ext cx="1920240" cy="248992"/>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0" name="Picture Placeholder 4">
            <a:extLst>
              <a:ext uri="{FF2B5EF4-FFF2-40B4-BE49-F238E27FC236}">
                <a16:creationId xmlns:a16="http://schemas.microsoft.com/office/drawing/2014/main" id="{13E21815-6A02-4A6A-80C9-0617BE9066A4}"/>
              </a:ext>
            </a:extLst>
          </p:cNvPr>
          <p:cNvSpPr>
            <a:spLocks noGrp="1" noChangeAspect="1"/>
          </p:cNvSpPr>
          <p:nvPr>
            <p:ph type="pic" sz="quarter" idx="16"/>
          </p:nvPr>
        </p:nvSpPr>
        <p:spPr>
          <a:xfrm>
            <a:off x="9096824" y="594391"/>
            <a:ext cx="1553265" cy="15544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22" name="Text Placeholder 33">
            <a:extLst>
              <a:ext uri="{FF2B5EF4-FFF2-40B4-BE49-F238E27FC236}">
                <a16:creationId xmlns:a16="http://schemas.microsoft.com/office/drawing/2014/main" id="{B1E285A0-A2E7-DE49-A7D9-B15F13096B4D}"/>
              </a:ext>
            </a:extLst>
          </p:cNvPr>
          <p:cNvSpPr>
            <a:spLocks noGrp="1"/>
          </p:cNvSpPr>
          <p:nvPr>
            <p:ph type="body" sz="quarter" idx="23" hasCustomPrompt="1"/>
          </p:nvPr>
        </p:nvSpPr>
        <p:spPr>
          <a:xfrm>
            <a:off x="8913336" y="2288684"/>
            <a:ext cx="1920240" cy="29806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23" name="Text Placeholder 33">
            <a:extLst>
              <a:ext uri="{FF2B5EF4-FFF2-40B4-BE49-F238E27FC236}">
                <a16:creationId xmlns:a16="http://schemas.microsoft.com/office/drawing/2014/main" id="{824EDADA-2643-C24E-A532-5AF7FDEFBB0A}"/>
              </a:ext>
            </a:extLst>
          </p:cNvPr>
          <p:cNvSpPr>
            <a:spLocks noGrp="1"/>
          </p:cNvSpPr>
          <p:nvPr>
            <p:ph type="body" sz="quarter" idx="24" hasCustomPrompt="1"/>
          </p:nvPr>
        </p:nvSpPr>
        <p:spPr>
          <a:xfrm>
            <a:off x="8913336" y="2636490"/>
            <a:ext cx="1920240" cy="248992"/>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0" name="Picture Placeholder 4">
            <a:extLst>
              <a:ext uri="{FF2B5EF4-FFF2-40B4-BE49-F238E27FC236}">
                <a16:creationId xmlns:a16="http://schemas.microsoft.com/office/drawing/2014/main" id="{EFC6E2D0-3B2A-2942-B1BA-2FB20BD0EEC6}"/>
              </a:ext>
            </a:extLst>
          </p:cNvPr>
          <p:cNvSpPr>
            <a:spLocks noGrp="1" noChangeAspect="1"/>
          </p:cNvSpPr>
          <p:nvPr>
            <p:ph type="pic" sz="quarter" idx="27"/>
          </p:nvPr>
        </p:nvSpPr>
        <p:spPr>
          <a:xfrm>
            <a:off x="6285744" y="3429000"/>
            <a:ext cx="1553265" cy="15544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28" name="Text Placeholder 33">
            <a:extLst>
              <a:ext uri="{FF2B5EF4-FFF2-40B4-BE49-F238E27FC236}">
                <a16:creationId xmlns:a16="http://schemas.microsoft.com/office/drawing/2014/main" id="{C58C0826-10EF-F849-A3C1-413E3484114A}"/>
              </a:ext>
            </a:extLst>
          </p:cNvPr>
          <p:cNvSpPr>
            <a:spLocks noGrp="1"/>
          </p:cNvSpPr>
          <p:nvPr>
            <p:ph type="body" sz="quarter" idx="25" hasCustomPrompt="1"/>
          </p:nvPr>
        </p:nvSpPr>
        <p:spPr>
          <a:xfrm>
            <a:off x="6102256" y="5146172"/>
            <a:ext cx="1920240" cy="29806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29" name="Text Placeholder 33">
            <a:extLst>
              <a:ext uri="{FF2B5EF4-FFF2-40B4-BE49-F238E27FC236}">
                <a16:creationId xmlns:a16="http://schemas.microsoft.com/office/drawing/2014/main" id="{31FE92C1-9507-1C45-8CA1-FA2A0EA3FCED}"/>
              </a:ext>
            </a:extLst>
          </p:cNvPr>
          <p:cNvSpPr>
            <a:spLocks noGrp="1"/>
          </p:cNvSpPr>
          <p:nvPr>
            <p:ph type="body" sz="quarter" idx="26" hasCustomPrompt="1"/>
          </p:nvPr>
        </p:nvSpPr>
        <p:spPr>
          <a:xfrm>
            <a:off x="6102256" y="5493978"/>
            <a:ext cx="1920240" cy="248992"/>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1" name="Picture Placeholder 4">
            <a:extLst>
              <a:ext uri="{FF2B5EF4-FFF2-40B4-BE49-F238E27FC236}">
                <a16:creationId xmlns:a16="http://schemas.microsoft.com/office/drawing/2014/main" id="{ED40B0E3-F4BB-EC49-8D7A-713B54016EEA}"/>
              </a:ext>
            </a:extLst>
          </p:cNvPr>
          <p:cNvSpPr>
            <a:spLocks noGrp="1" noChangeAspect="1"/>
          </p:cNvSpPr>
          <p:nvPr>
            <p:ph type="pic" sz="quarter" idx="28"/>
          </p:nvPr>
        </p:nvSpPr>
        <p:spPr>
          <a:xfrm>
            <a:off x="9096824" y="3429000"/>
            <a:ext cx="1553265" cy="1554480"/>
          </a:xfrm>
          <a:prstGeom prst="ellipse">
            <a:avLst/>
          </a:prstGeom>
        </p:spPr>
        <p:txBody>
          <a:bodyPr/>
          <a:lstStyle>
            <a:lvl1pPr algn="ctr">
              <a:defRPr>
                <a:solidFill>
                  <a:schemeClr val="tx1"/>
                </a:solidFill>
              </a:defRPr>
            </a:lvl1pPr>
          </a:lstStyle>
          <a:p>
            <a:r>
              <a:rPr lang="en-US"/>
              <a:t>Click icon to add picture</a:t>
            </a:r>
          </a:p>
        </p:txBody>
      </p:sp>
      <p:sp>
        <p:nvSpPr>
          <p:cNvPr id="32" name="Text Placeholder 33">
            <a:extLst>
              <a:ext uri="{FF2B5EF4-FFF2-40B4-BE49-F238E27FC236}">
                <a16:creationId xmlns:a16="http://schemas.microsoft.com/office/drawing/2014/main" id="{75EA1EAA-9631-6446-9C35-80FDF680DE0B}"/>
              </a:ext>
            </a:extLst>
          </p:cNvPr>
          <p:cNvSpPr>
            <a:spLocks noGrp="1"/>
          </p:cNvSpPr>
          <p:nvPr>
            <p:ph type="body" sz="quarter" idx="29" hasCustomPrompt="1"/>
          </p:nvPr>
        </p:nvSpPr>
        <p:spPr>
          <a:xfrm>
            <a:off x="8913336" y="5146172"/>
            <a:ext cx="1920240" cy="29806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3" name="Text Placeholder 33">
            <a:extLst>
              <a:ext uri="{FF2B5EF4-FFF2-40B4-BE49-F238E27FC236}">
                <a16:creationId xmlns:a16="http://schemas.microsoft.com/office/drawing/2014/main" id="{D9FA6B46-487D-254B-8AB6-DCB6C449BF8B}"/>
              </a:ext>
            </a:extLst>
          </p:cNvPr>
          <p:cNvSpPr>
            <a:spLocks noGrp="1"/>
          </p:cNvSpPr>
          <p:nvPr>
            <p:ph type="body" sz="quarter" idx="30" hasCustomPrompt="1"/>
          </p:nvPr>
        </p:nvSpPr>
        <p:spPr>
          <a:xfrm>
            <a:off x="8913336" y="5493978"/>
            <a:ext cx="1920240" cy="248992"/>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2" name="Slide Number Placeholder 7">
            <a:extLst>
              <a:ext uri="{FF2B5EF4-FFF2-40B4-BE49-F238E27FC236}">
                <a16:creationId xmlns:a16="http://schemas.microsoft.com/office/drawing/2014/main" id="{6B2BB980-4E85-2D86-1EAC-45585EEE7C2C}"/>
              </a:ext>
            </a:extLst>
          </p:cNvPr>
          <p:cNvSpPr>
            <a:spLocks noGrp="1"/>
          </p:cNvSpPr>
          <p:nvPr>
            <p:ph type="sldNum" sz="quarter" idx="17"/>
          </p:nvPr>
        </p:nvSpPr>
        <p:spPr>
          <a:xfrm>
            <a:off x="762000" y="6423660"/>
            <a:ext cx="365760" cy="365760"/>
          </a:xfrm>
        </p:spPr>
        <p:txBody>
          <a:bodyPr/>
          <a:lstStyle>
            <a:lvl1pPr>
              <a:defRPr sz="800">
                <a:solidFill>
                  <a:srgbClr val="AEA8A2"/>
                </a:solidFill>
              </a:defRPr>
            </a:lvl1pPr>
          </a:lstStyle>
          <a:p>
            <a:fld id="{345D60D9-5372-5F40-9443-0F9AE5BDC3C8}" type="slidenum">
              <a:rPr lang="en-US" smtClean="0"/>
              <a:pPr/>
              <a:t>‹#›</a:t>
            </a:fld>
            <a:endParaRPr lang="en-US" dirty="0"/>
          </a:p>
        </p:txBody>
      </p:sp>
      <p:sp>
        <p:nvSpPr>
          <p:cNvPr id="3" name="Footer Placeholder 6">
            <a:extLst>
              <a:ext uri="{FF2B5EF4-FFF2-40B4-BE49-F238E27FC236}">
                <a16:creationId xmlns:a16="http://schemas.microsoft.com/office/drawing/2014/main" id="{B0DB2D8A-6704-C1D6-5725-30487909476A}"/>
              </a:ext>
            </a:extLst>
          </p:cNvPr>
          <p:cNvSpPr>
            <a:spLocks noGrp="1"/>
          </p:cNvSpPr>
          <p:nvPr>
            <p:ph type="ftr" sz="quarter" idx="31"/>
          </p:nvPr>
        </p:nvSpPr>
        <p:spPr>
          <a:xfrm>
            <a:off x="1127759" y="6423978"/>
            <a:ext cx="5745379" cy="365125"/>
          </a:xfrm>
        </p:spPr>
        <p:txBody>
          <a:bodyPr/>
          <a:lstStyle>
            <a:lvl1pPr>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4" name="Date Placeholder 4">
            <a:extLst>
              <a:ext uri="{FF2B5EF4-FFF2-40B4-BE49-F238E27FC236}">
                <a16:creationId xmlns:a16="http://schemas.microsoft.com/office/drawing/2014/main" id="{F6440522-CAB7-F461-F5BF-51C3530983D3}"/>
              </a:ext>
            </a:extLst>
          </p:cNvPr>
          <p:cNvSpPr>
            <a:spLocks noGrp="1"/>
          </p:cNvSpPr>
          <p:nvPr>
            <p:ph type="dt" sz="half" idx="15"/>
          </p:nvPr>
        </p:nvSpPr>
        <p:spPr>
          <a:xfrm>
            <a:off x="6873138" y="6425604"/>
            <a:ext cx="2743200" cy="363500"/>
          </a:xfrm>
        </p:spPr>
        <p:txBody>
          <a:bodyPr/>
          <a:lstStyle>
            <a:lvl1pPr>
              <a:defRPr sz="800">
                <a:solidFill>
                  <a:srgbClr val="AEA8A2"/>
                </a:solidFill>
              </a:defRPr>
            </a:lvl1pPr>
          </a:lstStyle>
          <a:p>
            <a:r>
              <a:rPr lang="en-US"/>
              <a:t>[Date]</a:t>
            </a:r>
            <a:endParaRPr lang="en-US" dirty="0"/>
          </a:p>
        </p:txBody>
      </p:sp>
    </p:spTree>
    <p:extLst>
      <p:ext uri="{BB962C8B-B14F-4D97-AF65-F5344CB8AC3E}">
        <p14:creationId xmlns:p14="http://schemas.microsoft.com/office/powerpoint/2010/main" val="12919516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peaker_6">
    <p:bg>
      <p:bgPr>
        <a:solidFill>
          <a:schemeClr val="bg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5C068A-F72E-87F3-36CA-42BEFF618047}"/>
              </a:ext>
            </a:extLst>
          </p:cNvPr>
          <p:cNvSpPr>
            <a:spLocks noGrp="1"/>
          </p:cNvSpPr>
          <p:nvPr>
            <p:ph type="title"/>
          </p:nvPr>
        </p:nvSpPr>
        <p:spPr/>
        <p:txBody>
          <a:bodyPr/>
          <a:lstStyle/>
          <a:p>
            <a:r>
              <a:rPr lang="en-US"/>
              <a:t>Click to edit Master title style</a:t>
            </a:r>
            <a:endParaRPr lang="en-US" dirty="0"/>
          </a:p>
        </p:txBody>
      </p:sp>
      <p:sp>
        <p:nvSpPr>
          <p:cNvPr id="19" name="Picture 1">
            <a:extLst>
              <a:ext uri="{FF2B5EF4-FFF2-40B4-BE49-F238E27FC236}">
                <a16:creationId xmlns:a16="http://schemas.microsoft.com/office/drawing/2014/main" id="{DEEA7EE7-413E-4F05-94D2-2DA6180164CA}"/>
              </a:ext>
            </a:extLst>
          </p:cNvPr>
          <p:cNvSpPr>
            <a:spLocks noGrp="1" noChangeAspect="1"/>
          </p:cNvSpPr>
          <p:nvPr>
            <p:ph type="pic" sz="quarter" idx="10"/>
          </p:nvPr>
        </p:nvSpPr>
        <p:spPr>
          <a:xfrm>
            <a:off x="768257" y="1259633"/>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37" name="Name 1">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2438576" y="1667912"/>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Itle 1">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2438576" y="1983046"/>
            <a:ext cx="1920240" cy="248992"/>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88" name="Picture 2">
            <a:extLst>
              <a:ext uri="{FF2B5EF4-FFF2-40B4-BE49-F238E27FC236}">
                <a16:creationId xmlns:a16="http://schemas.microsoft.com/office/drawing/2014/main" id="{E87225CC-8F09-5A46-B785-5C244024F8BB}"/>
              </a:ext>
            </a:extLst>
          </p:cNvPr>
          <p:cNvSpPr>
            <a:spLocks noGrp="1" noChangeAspect="1"/>
          </p:cNvSpPr>
          <p:nvPr>
            <p:ph type="pic" sz="quarter" idx="38"/>
          </p:nvPr>
        </p:nvSpPr>
        <p:spPr>
          <a:xfrm>
            <a:off x="768257" y="2959714"/>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89" name="Name 2">
            <a:extLst>
              <a:ext uri="{FF2B5EF4-FFF2-40B4-BE49-F238E27FC236}">
                <a16:creationId xmlns:a16="http://schemas.microsoft.com/office/drawing/2014/main" id="{213DB2F1-1A57-00A0-D060-4C9E8EA12AC0}"/>
              </a:ext>
            </a:extLst>
          </p:cNvPr>
          <p:cNvSpPr>
            <a:spLocks noGrp="1"/>
          </p:cNvSpPr>
          <p:nvPr>
            <p:ph type="body" sz="quarter" idx="39" hasCustomPrompt="1"/>
          </p:nvPr>
        </p:nvSpPr>
        <p:spPr>
          <a:xfrm>
            <a:off x="2438576" y="3371397"/>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90" name="Title 2">
            <a:extLst>
              <a:ext uri="{FF2B5EF4-FFF2-40B4-BE49-F238E27FC236}">
                <a16:creationId xmlns:a16="http://schemas.microsoft.com/office/drawing/2014/main" id="{6D7EA926-2CBE-46FC-736F-448E6E0788B4}"/>
              </a:ext>
            </a:extLst>
          </p:cNvPr>
          <p:cNvSpPr>
            <a:spLocks noGrp="1"/>
          </p:cNvSpPr>
          <p:nvPr>
            <p:ph type="body" sz="quarter" idx="40" hasCustomPrompt="1"/>
          </p:nvPr>
        </p:nvSpPr>
        <p:spPr>
          <a:xfrm>
            <a:off x="2438576" y="3675928"/>
            <a:ext cx="1920240" cy="248992"/>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82" name="Picture 3">
            <a:extLst>
              <a:ext uri="{FF2B5EF4-FFF2-40B4-BE49-F238E27FC236}">
                <a16:creationId xmlns:a16="http://schemas.microsoft.com/office/drawing/2014/main" id="{B9743AA0-6CB0-2E48-9ADB-1CC690E743B4}"/>
              </a:ext>
            </a:extLst>
          </p:cNvPr>
          <p:cNvSpPr>
            <a:spLocks noGrp="1" noChangeAspect="1"/>
          </p:cNvSpPr>
          <p:nvPr>
            <p:ph type="pic" sz="quarter" idx="32"/>
          </p:nvPr>
        </p:nvSpPr>
        <p:spPr>
          <a:xfrm>
            <a:off x="768257" y="4658530"/>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83" name="Name 3">
            <a:extLst>
              <a:ext uri="{FF2B5EF4-FFF2-40B4-BE49-F238E27FC236}">
                <a16:creationId xmlns:a16="http://schemas.microsoft.com/office/drawing/2014/main" id="{7FE364B2-4B5D-0750-F686-7376A0054F8F}"/>
              </a:ext>
            </a:extLst>
          </p:cNvPr>
          <p:cNvSpPr>
            <a:spLocks noGrp="1"/>
          </p:cNvSpPr>
          <p:nvPr>
            <p:ph type="body" sz="quarter" idx="33" hasCustomPrompt="1"/>
          </p:nvPr>
        </p:nvSpPr>
        <p:spPr>
          <a:xfrm>
            <a:off x="2438576" y="5083641"/>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84" name="Name 3">
            <a:extLst>
              <a:ext uri="{FF2B5EF4-FFF2-40B4-BE49-F238E27FC236}">
                <a16:creationId xmlns:a16="http://schemas.microsoft.com/office/drawing/2014/main" id="{111F11BD-FB90-28F4-5BED-A457E1D33F32}"/>
              </a:ext>
            </a:extLst>
          </p:cNvPr>
          <p:cNvSpPr>
            <a:spLocks noGrp="1"/>
          </p:cNvSpPr>
          <p:nvPr>
            <p:ph type="body" sz="quarter" idx="34" hasCustomPrompt="1"/>
          </p:nvPr>
        </p:nvSpPr>
        <p:spPr>
          <a:xfrm>
            <a:off x="2438576" y="5388172"/>
            <a:ext cx="1920240" cy="246888"/>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91" name="Picture 4">
            <a:extLst>
              <a:ext uri="{FF2B5EF4-FFF2-40B4-BE49-F238E27FC236}">
                <a16:creationId xmlns:a16="http://schemas.microsoft.com/office/drawing/2014/main" id="{288C7677-74A4-87D5-B77D-03AC70679BAC}"/>
              </a:ext>
            </a:extLst>
          </p:cNvPr>
          <p:cNvSpPr>
            <a:spLocks noGrp="1" noChangeAspect="1"/>
          </p:cNvSpPr>
          <p:nvPr>
            <p:ph type="pic" sz="quarter" idx="41"/>
          </p:nvPr>
        </p:nvSpPr>
        <p:spPr>
          <a:xfrm>
            <a:off x="6379003" y="1259633"/>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92" name="Name 4">
            <a:extLst>
              <a:ext uri="{FF2B5EF4-FFF2-40B4-BE49-F238E27FC236}">
                <a16:creationId xmlns:a16="http://schemas.microsoft.com/office/drawing/2014/main" id="{AF588FE9-35BC-F09C-55DF-26752ACAD486}"/>
              </a:ext>
            </a:extLst>
          </p:cNvPr>
          <p:cNvSpPr>
            <a:spLocks noGrp="1"/>
          </p:cNvSpPr>
          <p:nvPr>
            <p:ph type="body" sz="quarter" idx="42" hasCustomPrompt="1"/>
          </p:nvPr>
        </p:nvSpPr>
        <p:spPr>
          <a:xfrm>
            <a:off x="8037558" y="1667912"/>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93" name="Title 4">
            <a:extLst>
              <a:ext uri="{FF2B5EF4-FFF2-40B4-BE49-F238E27FC236}">
                <a16:creationId xmlns:a16="http://schemas.microsoft.com/office/drawing/2014/main" id="{BC8C5213-FFE9-AE65-FDE6-CBF115337B71}"/>
              </a:ext>
            </a:extLst>
          </p:cNvPr>
          <p:cNvSpPr>
            <a:spLocks noGrp="1"/>
          </p:cNvSpPr>
          <p:nvPr>
            <p:ph type="body" sz="quarter" idx="43" hasCustomPrompt="1"/>
          </p:nvPr>
        </p:nvSpPr>
        <p:spPr>
          <a:xfrm>
            <a:off x="8037558" y="1983046"/>
            <a:ext cx="1920240" cy="248992"/>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85" name="Picture 5">
            <a:extLst>
              <a:ext uri="{FF2B5EF4-FFF2-40B4-BE49-F238E27FC236}">
                <a16:creationId xmlns:a16="http://schemas.microsoft.com/office/drawing/2014/main" id="{25483374-F780-293B-7C18-D75F9FA05893}"/>
              </a:ext>
            </a:extLst>
          </p:cNvPr>
          <p:cNvSpPr>
            <a:spLocks noGrp="1" noChangeAspect="1"/>
          </p:cNvSpPr>
          <p:nvPr>
            <p:ph type="pic" sz="quarter" idx="35"/>
          </p:nvPr>
        </p:nvSpPr>
        <p:spPr>
          <a:xfrm>
            <a:off x="6379003" y="2959714"/>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86" name="Name 5">
            <a:extLst>
              <a:ext uri="{FF2B5EF4-FFF2-40B4-BE49-F238E27FC236}">
                <a16:creationId xmlns:a16="http://schemas.microsoft.com/office/drawing/2014/main" id="{BF047364-28B8-1F30-EEEB-7B6E2368A6AB}"/>
              </a:ext>
            </a:extLst>
          </p:cNvPr>
          <p:cNvSpPr>
            <a:spLocks noGrp="1"/>
          </p:cNvSpPr>
          <p:nvPr>
            <p:ph type="body" sz="quarter" idx="36" hasCustomPrompt="1"/>
          </p:nvPr>
        </p:nvSpPr>
        <p:spPr>
          <a:xfrm>
            <a:off x="8037558" y="3355413"/>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87" name="Title 5">
            <a:extLst>
              <a:ext uri="{FF2B5EF4-FFF2-40B4-BE49-F238E27FC236}">
                <a16:creationId xmlns:a16="http://schemas.microsoft.com/office/drawing/2014/main" id="{09D55A0B-3944-9795-0EC9-244A2E8C0062}"/>
              </a:ext>
            </a:extLst>
          </p:cNvPr>
          <p:cNvSpPr>
            <a:spLocks noGrp="1"/>
          </p:cNvSpPr>
          <p:nvPr>
            <p:ph type="body" sz="quarter" idx="37" hasCustomPrompt="1"/>
          </p:nvPr>
        </p:nvSpPr>
        <p:spPr>
          <a:xfrm>
            <a:off x="8037558" y="3659944"/>
            <a:ext cx="1920240" cy="248992"/>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94" name="Picture 6">
            <a:extLst>
              <a:ext uri="{FF2B5EF4-FFF2-40B4-BE49-F238E27FC236}">
                <a16:creationId xmlns:a16="http://schemas.microsoft.com/office/drawing/2014/main" id="{C5596C01-BDD3-872C-1E20-6F26FD847F92}"/>
              </a:ext>
            </a:extLst>
          </p:cNvPr>
          <p:cNvSpPr>
            <a:spLocks noGrp="1" noChangeAspect="1"/>
          </p:cNvSpPr>
          <p:nvPr>
            <p:ph type="pic" sz="quarter" idx="44"/>
          </p:nvPr>
        </p:nvSpPr>
        <p:spPr>
          <a:xfrm>
            <a:off x="6379003" y="4658530"/>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95" name="Name 6">
            <a:extLst>
              <a:ext uri="{FF2B5EF4-FFF2-40B4-BE49-F238E27FC236}">
                <a16:creationId xmlns:a16="http://schemas.microsoft.com/office/drawing/2014/main" id="{908A6C8C-55F0-CAFA-799F-1586491CE534}"/>
              </a:ext>
            </a:extLst>
          </p:cNvPr>
          <p:cNvSpPr>
            <a:spLocks noGrp="1"/>
          </p:cNvSpPr>
          <p:nvPr>
            <p:ph type="body" sz="quarter" idx="45" hasCustomPrompt="1"/>
          </p:nvPr>
        </p:nvSpPr>
        <p:spPr>
          <a:xfrm>
            <a:off x="8037558" y="5078984"/>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96" name="Name 7">
            <a:extLst>
              <a:ext uri="{FF2B5EF4-FFF2-40B4-BE49-F238E27FC236}">
                <a16:creationId xmlns:a16="http://schemas.microsoft.com/office/drawing/2014/main" id="{80B8C125-5BDD-9CC4-70C3-CBF897A29E80}"/>
              </a:ext>
            </a:extLst>
          </p:cNvPr>
          <p:cNvSpPr>
            <a:spLocks noGrp="1"/>
          </p:cNvSpPr>
          <p:nvPr>
            <p:ph type="body" sz="quarter" idx="46" hasCustomPrompt="1"/>
          </p:nvPr>
        </p:nvSpPr>
        <p:spPr>
          <a:xfrm>
            <a:off x="8037558" y="5383515"/>
            <a:ext cx="1920240" cy="248992"/>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2" name="Slide Number Placeholder 7">
            <a:extLst>
              <a:ext uri="{FF2B5EF4-FFF2-40B4-BE49-F238E27FC236}">
                <a16:creationId xmlns:a16="http://schemas.microsoft.com/office/drawing/2014/main" id="{6B2BB980-4E85-2D86-1EAC-45585EEE7C2C}"/>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3" name="Footer Placeholder 6">
            <a:extLst>
              <a:ext uri="{FF2B5EF4-FFF2-40B4-BE49-F238E27FC236}">
                <a16:creationId xmlns:a16="http://schemas.microsoft.com/office/drawing/2014/main" id="{B0DB2D8A-6704-C1D6-5725-30487909476A}"/>
              </a:ext>
            </a:extLst>
          </p:cNvPr>
          <p:cNvSpPr>
            <a:spLocks noGrp="1"/>
          </p:cNvSpPr>
          <p:nvPr>
            <p:ph type="ftr" sz="quarter" idx="31"/>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4" name="Date Placeholder 4">
            <a:extLst>
              <a:ext uri="{FF2B5EF4-FFF2-40B4-BE49-F238E27FC236}">
                <a16:creationId xmlns:a16="http://schemas.microsoft.com/office/drawing/2014/main" id="{F6440522-CAB7-F461-F5BF-51C3530983D3}"/>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1652367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peaker_10">
    <p:bg>
      <p:bgPr>
        <a:solidFill>
          <a:schemeClr val="bg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5C068A-F72E-87F3-36CA-42BEFF618047}"/>
              </a:ext>
            </a:extLst>
          </p:cNvPr>
          <p:cNvSpPr>
            <a:spLocks noGrp="1"/>
          </p:cNvSpPr>
          <p:nvPr>
            <p:ph type="title"/>
          </p:nvPr>
        </p:nvSpPr>
        <p:spPr/>
        <p:txBody>
          <a:bodyPr/>
          <a:lstStyle/>
          <a:p>
            <a:r>
              <a:rPr lang="en-US"/>
              <a:t>Click to edit Master title style</a:t>
            </a:r>
          </a:p>
        </p:txBody>
      </p:sp>
      <p:sp>
        <p:nvSpPr>
          <p:cNvPr id="19" name="Picture 1">
            <a:extLst>
              <a:ext uri="{FF2B5EF4-FFF2-40B4-BE49-F238E27FC236}">
                <a16:creationId xmlns:a16="http://schemas.microsoft.com/office/drawing/2014/main" id="{DEEA7EE7-413E-4F05-94D2-2DA6180164CA}"/>
              </a:ext>
            </a:extLst>
          </p:cNvPr>
          <p:cNvSpPr>
            <a:spLocks noGrp="1" noChangeAspect="1"/>
          </p:cNvSpPr>
          <p:nvPr>
            <p:ph type="pic" sz="quarter" idx="10"/>
          </p:nvPr>
        </p:nvSpPr>
        <p:spPr>
          <a:xfrm>
            <a:off x="1112987" y="1494713"/>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37" name="Name 1">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701078" y="2726695"/>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itle 1">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701078" y="3031226"/>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2" name="Picture 2">
            <a:extLst>
              <a:ext uri="{FF2B5EF4-FFF2-40B4-BE49-F238E27FC236}">
                <a16:creationId xmlns:a16="http://schemas.microsoft.com/office/drawing/2014/main" id="{E3A8C480-E935-0DA4-A150-7A798552D69B}"/>
              </a:ext>
            </a:extLst>
          </p:cNvPr>
          <p:cNvSpPr>
            <a:spLocks noGrp="1" noChangeAspect="1"/>
          </p:cNvSpPr>
          <p:nvPr>
            <p:ph type="pic" sz="quarter" idx="32"/>
          </p:nvPr>
        </p:nvSpPr>
        <p:spPr>
          <a:xfrm>
            <a:off x="3398962" y="1494713"/>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53" name="Name 2">
            <a:extLst>
              <a:ext uri="{FF2B5EF4-FFF2-40B4-BE49-F238E27FC236}">
                <a16:creationId xmlns:a16="http://schemas.microsoft.com/office/drawing/2014/main" id="{D53E72DD-B667-6F64-FC11-B158256A1D6A}"/>
              </a:ext>
            </a:extLst>
          </p:cNvPr>
          <p:cNvSpPr>
            <a:spLocks noGrp="1"/>
          </p:cNvSpPr>
          <p:nvPr>
            <p:ph type="body" sz="quarter" idx="33" hasCustomPrompt="1"/>
          </p:nvPr>
        </p:nvSpPr>
        <p:spPr>
          <a:xfrm>
            <a:off x="2987053" y="2726695"/>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54" name="Title 2">
            <a:extLst>
              <a:ext uri="{FF2B5EF4-FFF2-40B4-BE49-F238E27FC236}">
                <a16:creationId xmlns:a16="http://schemas.microsoft.com/office/drawing/2014/main" id="{1151B9AB-CBE4-1067-D049-3E69A0E78E18}"/>
              </a:ext>
            </a:extLst>
          </p:cNvPr>
          <p:cNvSpPr>
            <a:spLocks noGrp="1"/>
          </p:cNvSpPr>
          <p:nvPr>
            <p:ph type="body" sz="quarter" idx="34" hasCustomPrompt="1"/>
          </p:nvPr>
        </p:nvSpPr>
        <p:spPr>
          <a:xfrm>
            <a:off x="2987053" y="3031226"/>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5" name="Picture 3 ">
            <a:extLst>
              <a:ext uri="{FF2B5EF4-FFF2-40B4-BE49-F238E27FC236}">
                <a16:creationId xmlns:a16="http://schemas.microsoft.com/office/drawing/2014/main" id="{B3646944-CB74-48E5-20C3-42C4C0663CDF}"/>
              </a:ext>
            </a:extLst>
          </p:cNvPr>
          <p:cNvSpPr>
            <a:spLocks noGrp="1" noChangeAspect="1"/>
          </p:cNvSpPr>
          <p:nvPr>
            <p:ph type="pic" sz="quarter" idx="35"/>
          </p:nvPr>
        </p:nvSpPr>
        <p:spPr>
          <a:xfrm>
            <a:off x="5684937" y="1494713"/>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56" name="Name 3">
            <a:extLst>
              <a:ext uri="{FF2B5EF4-FFF2-40B4-BE49-F238E27FC236}">
                <a16:creationId xmlns:a16="http://schemas.microsoft.com/office/drawing/2014/main" id="{4E1E4910-6DC5-4CFB-72D7-6EF41C7392E6}"/>
              </a:ext>
            </a:extLst>
          </p:cNvPr>
          <p:cNvSpPr>
            <a:spLocks noGrp="1"/>
          </p:cNvSpPr>
          <p:nvPr>
            <p:ph type="body" sz="quarter" idx="36" hasCustomPrompt="1"/>
          </p:nvPr>
        </p:nvSpPr>
        <p:spPr>
          <a:xfrm>
            <a:off x="5273028" y="2726695"/>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57" name="Title 3">
            <a:extLst>
              <a:ext uri="{FF2B5EF4-FFF2-40B4-BE49-F238E27FC236}">
                <a16:creationId xmlns:a16="http://schemas.microsoft.com/office/drawing/2014/main" id="{694BBFD6-ACCD-92AD-91C9-FA5C1A7A9F62}"/>
              </a:ext>
            </a:extLst>
          </p:cNvPr>
          <p:cNvSpPr>
            <a:spLocks noGrp="1"/>
          </p:cNvSpPr>
          <p:nvPr>
            <p:ph type="body" sz="quarter" idx="37" hasCustomPrompt="1"/>
          </p:nvPr>
        </p:nvSpPr>
        <p:spPr>
          <a:xfrm>
            <a:off x="5273028" y="3031226"/>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8" name="Picture 4">
            <a:extLst>
              <a:ext uri="{FF2B5EF4-FFF2-40B4-BE49-F238E27FC236}">
                <a16:creationId xmlns:a16="http://schemas.microsoft.com/office/drawing/2014/main" id="{8646106B-DADA-406C-A020-501C2210B615}"/>
              </a:ext>
            </a:extLst>
          </p:cNvPr>
          <p:cNvSpPr>
            <a:spLocks noGrp="1" noChangeAspect="1"/>
          </p:cNvSpPr>
          <p:nvPr>
            <p:ph type="pic" sz="quarter" idx="38"/>
          </p:nvPr>
        </p:nvSpPr>
        <p:spPr>
          <a:xfrm>
            <a:off x="7970912" y="1494713"/>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59" name="Name 4">
            <a:extLst>
              <a:ext uri="{FF2B5EF4-FFF2-40B4-BE49-F238E27FC236}">
                <a16:creationId xmlns:a16="http://schemas.microsoft.com/office/drawing/2014/main" id="{6279EEA7-C6AB-434D-DDF6-9F7C6BCDE10A}"/>
              </a:ext>
            </a:extLst>
          </p:cNvPr>
          <p:cNvSpPr>
            <a:spLocks noGrp="1"/>
          </p:cNvSpPr>
          <p:nvPr>
            <p:ph type="body" sz="quarter" idx="39" hasCustomPrompt="1"/>
          </p:nvPr>
        </p:nvSpPr>
        <p:spPr>
          <a:xfrm>
            <a:off x="7559003" y="2726695"/>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60" name="Title 4">
            <a:extLst>
              <a:ext uri="{FF2B5EF4-FFF2-40B4-BE49-F238E27FC236}">
                <a16:creationId xmlns:a16="http://schemas.microsoft.com/office/drawing/2014/main" id="{E6AFB52F-3CFF-BC09-B703-6A62B9560C5A}"/>
              </a:ext>
            </a:extLst>
          </p:cNvPr>
          <p:cNvSpPr>
            <a:spLocks noGrp="1"/>
          </p:cNvSpPr>
          <p:nvPr>
            <p:ph type="body" sz="quarter" idx="40" hasCustomPrompt="1"/>
          </p:nvPr>
        </p:nvSpPr>
        <p:spPr>
          <a:xfrm>
            <a:off x="7559003" y="3031226"/>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61" name="Picture 5">
            <a:extLst>
              <a:ext uri="{FF2B5EF4-FFF2-40B4-BE49-F238E27FC236}">
                <a16:creationId xmlns:a16="http://schemas.microsoft.com/office/drawing/2014/main" id="{10E92D5F-57AC-A19A-FED7-7254BA223549}"/>
              </a:ext>
            </a:extLst>
          </p:cNvPr>
          <p:cNvSpPr>
            <a:spLocks noGrp="1" noChangeAspect="1"/>
          </p:cNvSpPr>
          <p:nvPr>
            <p:ph type="pic" sz="quarter" idx="41"/>
          </p:nvPr>
        </p:nvSpPr>
        <p:spPr>
          <a:xfrm>
            <a:off x="10256887" y="1494713"/>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62" name="Name 5">
            <a:extLst>
              <a:ext uri="{FF2B5EF4-FFF2-40B4-BE49-F238E27FC236}">
                <a16:creationId xmlns:a16="http://schemas.microsoft.com/office/drawing/2014/main" id="{3CEC1BD5-E4C9-59CE-7CCC-3444C64A28AA}"/>
              </a:ext>
            </a:extLst>
          </p:cNvPr>
          <p:cNvSpPr>
            <a:spLocks noGrp="1"/>
          </p:cNvSpPr>
          <p:nvPr>
            <p:ph type="body" sz="quarter" idx="42" hasCustomPrompt="1"/>
          </p:nvPr>
        </p:nvSpPr>
        <p:spPr>
          <a:xfrm>
            <a:off x="9844978" y="2726695"/>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63" name="Title 5">
            <a:extLst>
              <a:ext uri="{FF2B5EF4-FFF2-40B4-BE49-F238E27FC236}">
                <a16:creationId xmlns:a16="http://schemas.microsoft.com/office/drawing/2014/main" id="{D34A6BDA-F544-70E1-6388-E3C1BF5771E8}"/>
              </a:ext>
            </a:extLst>
          </p:cNvPr>
          <p:cNvSpPr>
            <a:spLocks noGrp="1"/>
          </p:cNvSpPr>
          <p:nvPr>
            <p:ph type="body" sz="quarter" idx="43" hasCustomPrompt="1"/>
          </p:nvPr>
        </p:nvSpPr>
        <p:spPr>
          <a:xfrm>
            <a:off x="9844978" y="3031226"/>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2" name="Slide Number Placeholder 7">
            <a:extLst>
              <a:ext uri="{FF2B5EF4-FFF2-40B4-BE49-F238E27FC236}">
                <a16:creationId xmlns:a16="http://schemas.microsoft.com/office/drawing/2014/main" id="{6B2BB980-4E85-2D86-1EAC-45585EEE7C2C}"/>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3" name="Footer Placeholder 6">
            <a:extLst>
              <a:ext uri="{FF2B5EF4-FFF2-40B4-BE49-F238E27FC236}">
                <a16:creationId xmlns:a16="http://schemas.microsoft.com/office/drawing/2014/main" id="{B0DB2D8A-6704-C1D6-5725-30487909476A}"/>
              </a:ext>
            </a:extLst>
          </p:cNvPr>
          <p:cNvSpPr>
            <a:spLocks noGrp="1"/>
          </p:cNvSpPr>
          <p:nvPr>
            <p:ph type="ftr" sz="quarter" idx="31"/>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4" name="Date Placeholder 4">
            <a:extLst>
              <a:ext uri="{FF2B5EF4-FFF2-40B4-BE49-F238E27FC236}">
                <a16:creationId xmlns:a16="http://schemas.microsoft.com/office/drawing/2014/main" id="{F6440522-CAB7-F461-F5BF-51C3530983D3}"/>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6" name="Picture 1">
            <a:extLst>
              <a:ext uri="{FF2B5EF4-FFF2-40B4-BE49-F238E27FC236}">
                <a16:creationId xmlns:a16="http://schemas.microsoft.com/office/drawing/2014/main" id="{72521944-24A4-E7C1-7474-2B6FF0394BDA}"/>
              </a:ext>
            </a:extLst>
          </p:cNvPr>
          <p:cNvSpPr>
            <a:spLocks noGrp="1" noChangeAspect="1"/>
          </p:cNvSpPr>
          <p:nvPr>
            <p:ph type="pic" sz="quarter" idx="44"/>
          </p:nvPr>
        </p:nvSpPr>
        <p:spPr>
          <a:xfrm>
            <a:off x="1112987" y="3810096"/>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7" name="Name 1">
            <a:extLst>
              <a:ext uri="{FF2B5EF4-FFF2-40B4-BE49-F238E27FC236}">
                <a16:creationId xmlns:a16="http://schemas.microsoft.com/office/drawing/2014/main" id="{FB00A11F-459A-98FB-66B0-1222171BD164}"/>
              </a:ext>
            </a:extLst>
          </p:cNvPr>
          <p:cNvSpPr>
            <a:spLocks noGrp="1"/>
          </p:cNvSpPr>
          <p:nvPr>
            <p:ph type="body" sz="quarter" idx="45" hasCustomPrompt="1"/>
          </p:nvPr>
        </p:nvSpPr>
        <p:spPr>
          <a:xfrm>
            <a:off x="701078" y="5042078"/>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8" name="Title 1">
            <a:extLst>
              <a:ext uri="{FF2B5EF4-FFF2-40B4-BE49-F238E27FC236}">
                <a16:creationId xmlns:a16="http://schemas.microsoft.com/office/drawing/2014/main" id="{66025BE5-0FFD-92F6-A4BA-CB6102BD8E75}"/>
              </a:ext>
            </a:extLst>
          </p:cNvPr>
          <p:cNvSpPr>
            <a:spLocks noGrp="1"/>
          </p:cNvSpPr>
          <p:nvPr>
            <p:ph type="body" sz="quarter" idx="46" hasCustomPrompt="1"/>
          </p:nvPr>
        </p:nvSpPr>
        <p:spPr>
          <a:xfrm>
            <a:off x="701078" y="5346609"/>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9" name="Picture 2">
            <a:extLst>
              <a:ext uri="{FF2B5EF4-FFF2-40B4-BE49-F238E27FC236}">
                <a16:creationId xmlns:a16="http://schemas.microsoft.com/office/drawing/2014/main" id="{144C0724-9767-678B-A5C4-93F92C82A294}"/>
              </a:ext>
            </a:extLst>
          </p:cNvPr>
          <p:cNvSpPr>
            <a:spLocks noGrp="1" noChangeAspect="1"/>
          </p:cNvSpPr>
          <p:nvPr>
            <p:ph type="pic" sz="quarter" idx="47"/>
          </p:nvPr>
        </p:nvSpPr>
        <p:spPr>
          <a:xfrm>
            <a:off x="3398962" y="3810096"/>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10" name="Name 2">
            <a:extLst>
              <a:ext uri="{FF2B5EF4-FFF2-40B4-BE49-F238E27FC236}">
                <a16:creationId xmlns:a16="http://schemas.microsoft.com/office/drawing/2014/main" id="{8200242F-3C33-4861-1BBB-5205F5F9B02F}"/>
              </a:ext>
            </a:extLst>
          </p:cNvPr>
          <p:cNvSpPr>
            <a:spLocks noGrp="1"/>
          </p:cNvSpPr>
          <p:nvPr>
            <p:ph type="body" sz="quarter" idx="48" hasCustomPrompt="1"/>
          </p:nvPr>
        </p:nvSpPr>
        <p:spPr>
          <a:xfrm>
            <a:off x="2987053" y="5042078"/>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1" name="Title 2">
            <a:extLst>
              <a:ext uri="{FF2B5EF4-FFF2-40B4-BE49-F238E27FC236}">
                <a16:creationId xmlns:a16="http://schemas.microsoft.com/office/drawing/2014/main" id="{78E243D4-1A0C-2B5D-0602-EC28F75F2CDF}"/>
              </a:ext>
            </a:extLst>
          </p:cNvPr>
          <p:cNvSpPr>
            <a:spLocks noGrp="1"/>
          </p:cNvSpPr>
          <p:nvPr>
            <p:ph type="body" sz="quarter" idx="49" hasCustomPrompt="1"/>
          </p:nvPr>
        </p:nvSpPr>
        <p:spPr>
          <a:xfrm>
            <a:off x="2987053" y="5346609"/>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2" name="Picture 3 ">
            <a:extLst>
              <a:ext uri="{FF2B5EF4-FFF2-40B4-BE49-F238E27FC236}">
                <a16:creationId xmlns:a16="http://schemas.microsoft.com/office/drawing/2014/main" id="{25BE96FF-1149-A871-059D-5FC5C5724DE2}"/>
              </a:ext>
            </a:extLst>
          </p:cNvPr>
          <p:cNvSpPr>
            <a:spLocks noGrp="1" noChangeAspect="1"/>
          </p:cNvSpPr>
          <p:nvPr>
            <p:ph type="pic" sz="quarter" idx="50"/>
          </p:nvPr>
        </p:nvSpPr>
        <p:spPr>
          <a:xfrm>
            <a:off x="5684937" y="3810096"/>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13" name="Name 3">
            <a:extLst>
              <a:ext uri="{FF2B5EF4-FFF2-40B4-BE49-F238E27FC236}">
                <a16:creationId xmlns:a16="http://schemas.microsoft.com/office/drawing/2014/main" id="{C79E27DB-CB5A-5B10-1D20-382BE231D8B4}"/>
              </a:ext>
            </a:extLst>
          </p:cNvPr>
          <p:cNvSpPr>
            <a:spLocks noGrp="1"/>
          </p:cNvSpPr>
          <p:nvPr>
            <p:ph type="body" sz="quarter" idx="51" hasCustomPrompt="1"/>
          </p:nvPr>
        </p:nvSpPr>
        <p:spPr>
          <a:xfrm>
            <a:off x="5273028" y="5042078"/>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4" name="Title 3">
            <a:extLst>
              <a:ext uri="{FF2B5EF4-FFF2-40B4-BE49-F238E27FC236}">
                <a16:creationId xmlns:a16="http://schemas.microsoft.com/office/drawing/2014/main" id="{E3168F24-D5E1-A01A-9FE4-02BBEBCAC256}"/>
              </a:ext>
            </a:extLst>
          </p:cNvPr>
          <p:cNvSpPr>
            <a:spLocks noGrp="1"/>
          </p:cNvSpPr>
          <p:nvPr>
            <p:ph type="body" sz="quarter" idx="52" hasCustomPrompt="1"/>
          </p:nvPr>
        </p:nvSpPr>
        <p:spPr>
          <a:xfrm>
            <a:off x="5273028" y="5346609"/>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5" name="Picture 4">
            <a:extLst>
              <a:ext uri="{FF2B5EF4-FFF2-40B4-BE49-F238E27FC236}">
                <a16:creationId xmlns:a16="http://schemas.microsoft.com/office/drawing/2014/main" id="{C28F1BA1-9C38-C15A-DAF0-7D7D17BF4911}"/>
              </a:ext>
            </a:extLst>
          </p:cNvPr>
          <p:cNvSpPr>
            <a:spLocks noGrp="1" noChangeAspect="1"/>
          </p:cNvSpPr>
          <p:nvPr>
            <p:ph type="pic" sz="quarter" idx="53"/>
          </p:nvPr>
        </p:nvSpPr>
        <p:spPr>
          <a:xfrm>
            <a:off x="7970912" y="3810096"/>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16" name="Name 4">
            <a:extLst>
              <a:ext uri="{FF2B5EF4-FFF2-40B4-BE49-F238E27FC236}">
                <a16:creationId xmlns:a16="http://schemas.microsoft.com/office/drawing/2014/main" id="{A736C04C-99C8-5B44-F5FF-04676206CDF7}"/>
              </a:ext>
            </a:extLst>
          </p:cNvPr>
          <p:cNvSpPr>
            <a:spLocks noGrp="1"/>
          </p:cNvSpPr>
          <p:nvPr>
            <p:ph type="body" sz="quarter" idx="54" hasCustomPrompt="1"/>
          </p:nvPr>
        </p:nvSpPr>
        <p:spPr>
          <a:xfrm>
            <a:off x="7559003" y="5042078"/>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7" name="Title 4">
            <a:extLst>
              <a:ext uri="{FF2B5EF4-FFF2-40B4-BE49-F238E27FC236}">
                <a16:creationId xmlns:a16="http://schemas.microsoft.com/office/drawing/2014/main" id="{1B6CC2B9-2432-DD61-FFD2-E986BE8E9F35}"/>
              </a:ext>
            </a:extLst>
          </p:cNvPr>
          <p:cNvSpPr>
            <a:spLocks noGrp="1"/>
          </p:cNvSpPr>
          <p:nvPr>
            <p:ph type="body" sz="quarter" idx="55" hasCustomPrompt="1"/>
          </p:nvPr>
        </p:nvSpPr>
        <p:spPr>
          <a:xfrm>
            <a:off x="7559003" y="5346609"/>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8" name="Picture 5">
            <a:extLst>
              <a:ext uri="{FF2B5EF4-FFF2-40B4-BE49-F238E27FC236}">
                <a16:creationId xmlns:a16="http://schemas.microsoft.com/office/drawing/2014/main" id="{3A558EAD-D220-0239-69EF-648F93A62478}"/>
              </a:ext>
            </a:extLst>
          </p:cNvPr>
          <p:cNvSpPr>
            <a:spLocks noGrp="1" noChangeAspect="1"/>
          </p:cNvSpPr>
          <p:nvPr>
            <p:ph type="pic" sz="quarter" idx="56"/>
          </p:nvPr>
        </p:nvSpPr>
        <p:spPr>
          <a:xfrm>
            <a:off x="10256887" y="3810096"/>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20" name="Name 5">
            <a:extLst>
              <a:ext uri="{FF2B5EF4-FFF2-40B4-BE49-F238E27FC236}">
                <a16:creationId xmlns:a16="http://schemas.microsoft.com/office/drawing/2014/main" id="{007E775B-15B1-5428-C8C9-4B614DEE17D1}"/>
              </a:ext>
            </a:extLst>
          </p:cNvPr>
          <p:cNvSpPr>
            <a:spLocks noGrp="1"/>
          </p:cNvSpPr>
          <p:nvPr>
            <p:ph type="body" sz="quarter" idx="57" hasCustomPrompt="1"/>
          </p:nvPr>
        </p:nvSpPr>
        <p:spPr>
          <a:xfrm>
            <a:off x="9844978" y="5042078"/>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21" name="Title 5">
            <a:extLst>
              <a:ext uri="{FF2B5EF4-FFF2-40B4-BE49-F238E27FC236}">
                <a16:creationId xmlns:a16="http://schemas.microsoft.com/office/drawing/2014/main" id="{5A22EC85-7769-2401-038D-634693151760}"/>
              </a:ext>
            </a:extLst>
          </p:cNvPr>
          <p:cNvSpPr>
            <a:spLocks noGrp="1"/>
          </p:cNvSpPr>
          <p:nvPr>
            <p:ph type="body" sz="quarter" idx="58" hasCustomPrompt="1"/>
          </p:nvPr>
        </p:nvSpPr>
        <p:spPr>
          <a:xfrm>
            <a:off x="9844978" y="5346609"/>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Tree>
    <p:extLst>
      <p:ext uri="{BB962C8B-B14F-4D97-AF65-F5344CB8AC3E}">
        <p14:creationId xmlns:p14="http://schemas.microsoft.com/office/powerpoint/2010/main" val="41606166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 3points Ligh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127B8-6459-BEBA-D16E-9D17C5D2578E}"/>
              </a:ext>
            </a:extLst>
          </p:cNvPr>
          <p:cNvSpPr>
            <a:spLocks noGrp="1"/>
          </p:cNvSpPr>
          <p:nvPr>
            <p:ph type="title"/>
          </p:nvPr>
        </p:nvSpPr>
        <p:spPr>
          <a:xfrm>
            <a:off x="778406" y="1123950"/>
            <a:ext cx="4941769" cy="4610100"/>
          </a:xfrm>
          <a:prstGeom prst="rect">
            <a:avLst/>
          </a:prstGeom>
        </p:spPr>
        <p:txBody>
          <a:bodyPr anchor="ctr"/>
          <a:lstStyle>
            <a:lvl1pPr>
              <a:lnSpc>
                <a:spcPct val="100000"/>
              </a:lnSpc>
              <a:defRPr sz="3200" b="1">
                <a:solidFill>
                  <a:schemeClr val="tx1"/>
                </a:solidFill>
              </a:defRPr>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4A36FF17-F9F3-0957-AD05-F18D3D5D9623}"/>
              </a:ext>
            </a:extLst>
          </p:cNvPr>
          <p:cNvSpPr>
            <a:spLocks noGrp="1"/>
          </p:cNvSpPr>
          <p:nvPr>
            <p:ph type="body" sz="quarter" idx="12" hasCustomPrompt="1"/>
          </p:nvPr>
        </p:nvSpPr>
        <p:spPr>
          <a:xfrm>
            <a:off x="6095604" y="1308567"/>
            <a:ext cx="5277987" cy="1000125"/>
          </a:xfrm>
          <a:prstGeom prst="rect">
            <a:avLst/>
          </a:prstGeom>
        </p:spPr>
        <p:txBody>
          <a:bodyPr>
            <a:noAutofit/>
          </a:bodyPr>
          <a:lstStyle>
            <a:lvl1pPr marL="0" indent="0">
              <a:lnSpc>
                <a:spcPct val="100000"/>
              </a:lnSpc>
              <a:buNone/>
              <a:defRPr sz="1600" b="0" i="0">
                <a:solidFill>
                  <a:schemeClr val="tx1"/>
                </a:solidFill>
                <a:latin typeface="Oracle Sans Tab" panose="020B0503020204020204" pitchFamily="34" charset="0"/>
                <a:cs typeface="Oracle Sans Tab" panose="020B0503020204020204" pitchFamily="34" charset="0"/>
              </a:defRPr>
            </a:lvl1pPr>
          </a:lstStyle>
          <a:p>
            <a:pPr lvl="0"/>
            <a:r>
              <a:rPr lang="en-US" dirty="0"/>
              <a:t>Intro copy or subhead copy goes here, no more than 3 lines</a:t>
            </a:r>
          </a:p>
        </p:txBody>
      </p:sp>
      <p:sp>
        <p:nvSpPr>
          <p:cNvPr id="8" name="Picture Placeholder 7">
            <a:extLst>
              <a:ext uri="{FF2B5EF4-FFF2-40B4-BE49-F238E27FC236}">
                <a16:creationId xmlns:a16="http://schemas.microsoft.com/office/drawing/2014/main" id="{30B7A9DC-8DB8-E382-172A-A425B0E9AA9C}"/>
              </a:ext>
            </a:extLst>
          </p:cNvPr>
          <p:cNvSpPr>
            <a:spLocks noGrp="1"/>
          </p:cNvSpPr>
          <p:nvPr>
            <p:ph type="pic" sz="quarter" idx="13" hasCustomPrompt="1"/>
          </p:nvPr>
        </p:nvSpPr>
        <p:spPr>
          <a:xfrm>
            <a:off x="6095603" y="2381250"/>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0" name="Text Placeholder 9">
            <a:extLst>
              <a:ext uri="{FF2B5EF4-FFF2-40B4-BE49-F238E27FC236}">
                <a16:creationId xmlns:a16="http://schemas.microsoft.com/office/drawing/2014/main" id="{566D40C5-F7F2-3539-6999-2D283256E3C1}"/>
              </a:ext>
            </a:extLst>
          </p:cNvPr>
          <p:cNvSpPr>
            <a:spLocks noGrp="1"/>
          </p:cNvSpPr>
          <p:nvPr>
            <p:ph type="body" sz="quarter" idx="14" hasCustomPrompt="1"/>
          </p:nvPr>
        </p:nvSpPr>
        <p:spPr>
          <a:xfrm>
            <a:off x="7010856" y="252916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11" name="Picture Placeholder 7">
            <a:extLst>
              <a:ext uri="{FF2B5EF4-FFF2-40B4-BE49-F238E27FC236}">
                <a16:creationId xmlns:a16="http://schemas.microsoft.com/office/drawing/2014/main" id="{0991BEB9-51BB-F077-EC9E-195DA698686E}"/>
              </a:ext>
            </a:extLst>
          </p:cNvPr>
          <p:cNvSpPr>
            <a:spLocks noGrp="1"/>
          </p:cNvSpPr>
          <p:nvPr>
            <p:ph type="pic" sz="quarter" idx="15" hasCustomPrompt="1"/>
          </p:nvPr>
        </p:nvSpPr>
        <p:spPr>
          <a:xfrm>
            <a:off x="6095603" y="3429001"/>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2" name="Text Placeholder 9">
            <a:extLst>
              <a:ext uri="{FF2B5EF4-FFF2-40B4-BE49-F238E27FC236}">
                <a16:creationId xmlns:a16="http://schemas.microsoft.com/office/drawing/2014/main" id="{6D1033AF-581A-B853-652D-A540146FD490}"/>
              </a:ext>
            </a:extLst>
          </p:cNvPr>
          <p:cNvSpPr>
            <a:spLocks noGrp="1"/>
          </p:cNvSpPr>
          <p:nvPr>
            <p:ph type="body" sz="quarter" idx="16" hasCustomPrompt="1"/>
          </p:nvPr>
        </p:nvSpPr>
        <p:spPr>
          <a:xfrm>
            <a:off x="7010856" y="357691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13" name="Picture Placeholder 7">
            <a:extLst>
              <a:ext uri="{FF2B5EF4-FFF2-40B4-BE49-F238E27FC236}">
                <a16:creationId xmlns:a16="http://schemas.microsoft.com/office/drawing/2014/main" id="{CC3296DC-4AB5-F02C-2B70-0A1223A2FA07}"/>
              </a:ext>
            </a:extLst>
          </p:cNvPr>
          <p:cNvSpPr>
            <a:spLocks noGrp="1"/>
          </p:cNvSpPr>
          <p:nvPr>
            <p:ph type="pic" sz="quarter" idx="17" hasCustomPrompt="1"/>
          </p:nvPr>
        </p:nvSpPr>
        <p:spPr>
          <a:xfrm>
            <a:off x="6095603" y="4476751"/>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4" name="Text Placeholder 9">
            <a:extLst>
              <a:ext uri="{FF2B5EF4-FFF2-40B4-BE49-F238E27FC236}">
                <a16:creationId xmlns:a16="http://schemas.microsoft.com/office/drawing/2014/main" id="{D1ACBBE6-39A5-38B2-48B9-953EF0B15CAA}"/>
              </a:ext>
            </a:extLst>
          </p:cNvPr>
          <p:cNvSpPr>
            <a:spLocks noGrp="1"/>
          </p:cNvSpPr>
          <p:nvPr>
            <p:ph type="body" sz="quarter" idx="18" hasCustomPrompt="1"/>
          </p:nvPr>
        </p:nvSpPr>
        <p:spPr>
          <a:xfrm>
            <a:off x="7010856" y="462466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3" name="Slide Number Placeholder 5">
            <a:extLst>
              <a:ext uri="{FF2B5EF4-FFF2-40B4-BE49-F238E27FC236}">
                <a16:creationId xmlns:a16="http://schemas.microsoft.com/office/drawing/2014/main" id="{28FB87FE-17B5-F9E9-709A-0B45CF7A69A0}"/>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149EA8E9-ED27-F122-7091-4B0663BBD452}"/>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3">
            <a:extLst>
              <a:ext uri="{FF2B5EF4-FFF2-40B4-BE49-F238E27FC236}">
                <a16:creationId xmlns:a16="http://schemas.microsoft.com/office/drawing/2014/main" id="{54DD5434-5084-63C2-861B-6F2CF4BBA245}"/>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4972143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 3points Dark">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127B8-6459-BEBA-D16E-9D17C5D2578E}"/>
              </a:ext>
            </a:extLst>
          </p:cNvPr>
          <p:cNvSpPr>
            <a:spLocks noGrp="1"/>
          </p:cNvSpPr>
          <p:nvPr>
            <p:ph type="title"/>
          </p:nvPr>
        </p:nvSpPr>
        <p:spPr>
          <a:xfrm>
            <a:off x="778406" y="1123950"/>
            <a:ext cx="4941769" cy="4610100"/>
          </a:xfrm>
          <a:prstGeom prst="rect">
            <a:avLst/>
          </a:prstGeom>
        </p:spPr>
        <p:txBody>
          <a:bodyPr anchor="ctr"/>
          <a:lstStyle>
            <a:lvl1pPr>
              <a:lnSpc>
                <a:spcPct val="100000"/>
              </a:lnSpc>
              <a:defRPr sz="3200" b="1">
                <a:solidFill>
                  <a:schemeClr val="tx1"/>
                </a:solidFill>
              </a:defRPr>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4A36FF17-F9F3-0957-AD05-F18D3D5D9623}"/>
              </a:ext>
            </a:extLst>
          </p:cNvPr>
          <p:cNvSpPr>
            <a:spLocks noGrp="1"/>
          </p:cNvSpPr>
          <p:nvPr>
            <p:ph type="body" sz="quarter" idx="12" hasCustomPrompt="1"/>
          </p:nvPr>
        </p:nvSpPr>
        <p:spPr>
          <a:xfrm>
            <a:off x="6095604" y="1308567"/>
            <a:ext cx="5277987" cy="1000125"/>
          </a:xfrm>
          <a:prstGeom prst="rect">
            <a:avLst/>
          </a:prstGeom>
        </p:spPr>
        <p:txBody>
          <a:bodyPr>
            <a:noAutofit/>
          </a:bodyPr>
          <a:lstStyle>
            <a:lvl1pPr marL="0" indent="0">
              <a:lnSpc>
                <a:spcPct val="100000"/>
              </a:lnSpc>
              <a:buNone/>
              <a:defRPr sz="1600" b="0" i="0">
                <a:solidFill>
                  <a:schemeClr val="tx1"/>
                </a:solidFill>
                <a:latin typeface="Oracle Sans Tab" panose="020B0503020204020204" pitchFamily="34" charset="0"/>
                <a:cs typeface="Oracle Sans Tab" panose="020B0503020204020204" pitchFamily="34" charset="0"/>
              </a:defRPr>
            </a:lvl1pPr>
          </a:lstStyle>
          <a:p>
            <a:pPr lvl="0"/>
            <a:r>
              <a:rPr lang="en-US" dirty="0"/>
              <a:t>Intro copy or subhead copy goes here, no more than 3 lines</a:t>
            </a:r>
          </a:p>
        </p:txBody>
      </p:sp>
      <p:sp>
        <p:nvSpPr>
          <p:cNvPr id="8" name="Picture Placeholder 7">
            <a:extLst>
              <a:ext uri="{FF2B5EF4-FFF2-40B4-BE49-F238E27FC236}">
                <a16:creationId xmlns:a16="http://schemas.microsoft.com/office/drawing/2014/main" id="{30B7A9DC-8DB8-E382-172A-A425B0E9AA9C}"/>
              </a:ext>
            </a:extLst>
          </p:cNvPr>
          <p:cNvSpPr>
            <a:spLocks noGrp="1"/>
          </p:cNvSpPr>
          <p:nvPr>
            <p:ph type="pic" sz="quarter" idx="13" hasCustomPrompt="1"/>
          </p:nvPr>
        </p:nvSpPr>
        <p:spPr>
          <a:xfrm>
            <a:off x="6095603" y="2381250"/>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0" name="Text Placeholder 9">
            <a:extLst>
              <a:ext uri="{FF2B5EF4-FFF2-40B4-BE49-F238E27FC236}">
                <a16:creationId xmlns:a16="http://schemas.microsoft.com/office/drawing/2014/main" id="{566D40C5-F7F2-3539-6999-2D283256E3C1}"/>
              </a:ext>
            </a:extLst>
          </p:cNvPr>
          <p:cNvSpPr>
            <a:spLocks noGrp="1"/>
          </p:cNvSpPr>
          <p:nvPr>
            <p:ph type="body" sz="quarter" idx="14" hasCustomPrompt="1"/>
          </p:nvPr>
        </p:nvSpPr>
        <p:spPr>
          <a:xfrm>
            <a:off x="7010856" y="252916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11" name="Picture Placeholder 7">
            <a:extLst>
              <a:ext uri="{FF2B5EF4-FFF2-40B4-BE49-F238E27FC236}">
                <a16:creationId xmlns:a16="http://schemas.microsoft.com/office/drawing/2014/main" id="{0991BEB9-51BB-F077-EC9E-195DA698686E}"/>
              </a:ext>
            </a:extLst>
          </p:cNvPr>
          <p:cNvSpPr>
            <a:spLocks noGrp="1"/>
          </p:cNvSpPr>
          <p:nvPr>
            <p:ph type="pic" sz="quarter" idx="15" hasCustomPrompt="1"/>
          </p:nvPr>
        </p:nvSpPr>
        <p:spPr>
          <a:xfrm>
            <a:off x="6095603" y="3429001"/>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2" name="Text Placeholder 9">
            <a:extLst>
              <a:ext uri="{FF2B5EF4-FFF2-40B4-BE49-F238E27FC236}">
                <a16:creationId xmlns:a16="http://schemas.microsoft.com/office/drawing/2014/main" id="{6D1033AF-581A-B853-652D-A540146FD490}"/>
              </a:ext>
            </a:extLst>
          </p:cNvPr>
          <p:cNvSpPr>
            <a:spLocks noGrp="1"/>
          </p:cNvSpPr>
          <p:nvPr>
            <p:ph type="body" sz="quarter" idx="16" hasCustomPrompt="1"/>
          </p:nvPr>
        </p:nvSpPr>
        <p:spPr>
          <a:xfrm>
            <a:off x="7010856" y="357691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13" name="Picture Placeholder 7">
            <a:extLst>
              <a:ext uri="{FF2B5EF4-FFF2-40B4-BE49-F238E27FC236}">
                <a16:creationId xmlns:a16="http://schemas.microsoft.com/office/drawing/2014/main" id="{CC3296DC-4AB5-F02C-2B70-0A1223A2FA07}"/>
              </a:ext>
            </a:extLst>
          </p:cNvPr>
          <p:cNvSpPr>
            <a:spLocks noGrp="1"/>
          </p:cNvSpPr>
          <p:nvPr>
            <p:ph type="pic" sz="quarter" idx="17" hasCustomPrompt="1"/>
          </p:nvPr>
        </p:nvSpPr>
        <p:spPr>
          <a:xfrm>
            <a:off x="6095603" y="4476751"/>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4" name="Text Placeholder 9">
            <a:extLst>
              <a:ext uri="{FF2B5EF4-FFF2-40B4-BE49-F238E27FC236}">
                <a16:creationId xmlns:a16="http://schemas.microsoft.com/office/drawing/2014/main" id="{D1ACBBE6-39A5-38B2-48B9-953EF0B15CAA}"/>
              </a:ext>
            </a:extLst>
          </p:cNvPr>
          <p:cNvSpPr>
            <a:spLocks noGrp="1"/>
          </p:cNvSpPr>
          <p:nvPr>
            <p:ph type="body" sz="quarter" idx="18" hasCustomPrompt="1"/>
          </p:nvPr>
        </p:nvSpPr>
        <p:spPr>
          <a:xfrm>
            <a:off x="7010856" y="462466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3" name="Slide Number Placeholder 5">
            <a:extLst>
              <a:ext uri="{FF2B5EF4-FFF2-40B4-BE49-F238E27FC236}">
                <a16:creationId xmlns:a16="http://schemas.microsoft.com/office/drawing/2014/main" id="{28FB87FE-17B5-F9E9-709A-0B45CF7A69A0}"/>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149EA8E9-ED27-F122-7091-4B0663BBD452}"/>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3">
            <a:extLst>
              <a:ext uri="{FF2B5EF4-FFF2-40B4-BE49-F238E27FC236}">
                <a16:creationId xmlns:a16="http://schemas.microsoft.com/office/drawing/2014/main" id="{54DD5434-5084-63C2-861B-6F2CF4BBA245}"/>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7647881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ight - Title">
    <p:bg>
      <p:bgRef idx="1001">
        <a:schemeClr val="bg2"/>
      </p:bgRef>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3" name="Slide Number Placeholder 5">
            <a:extLst>
              <a:ext uri="{FF2B5EF4-FFF2-40B4-BE49-F238E27FC236}">
                <a16:creationId xmlns:a16="http://schemas.microsoft.com/office/drawing/2014/main" id="{0196566A-34C0-2909-1BBA-2F1E01266A07}"/>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4" name="Footer Placeholder 4">
            <a:extLst>
              <a:ext uri="{FF2B5EF4-FFF2-40B4-BE49-F238E27FC236}">
                <a16:creationId xmlns:a16="http://schemas.microsoft.com/office/drawing/2014/main" id="{47D75A6B-90D9-58CE-7BC7-31C53C19C8F9}"/>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5" name="Date Placeholder 3">
            <a:extLst>
              <a:ext uri="{FF2B5EF4-FFF2-40B4-BE49-F238E27FC236}">
                <a16:creationId xmlns:a16="http://schemas.microsoft.com/office/drawing/2014/main" id="{33C7F88C-022C-DC8C-F4BA-18F89F1E4ADA}"/>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12307516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Cover_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8745EE5B-9C14-4DF6-7ECF-3B850514DAA4}"/>
              </a:ext>
            </a:extLst>
          </p:cNvPr>
          <p:cNvSpPr>
            <a:spLocks noGrp="1"/>
          </p:cNvSpPr>
          <p:nvPr>
            <p:ph type="ctrTitle" hasCustomPrompt="1"/>
          </p:nvPr>
        </p:nvSpPr>
        <p:spPr>
          <a:xfrm>
            <a:off x="79246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Health title </a:t>
            </a:r>
            <a:br>
              <a:rPr lang="en-US" dirty="0"/>
            </a:br>
            <a:r>
              <a:rPr lang="en-US" dirty="0"/>
              <a:t>Oracle Sans Tab Bold</a:t>
            </a:r>
          </a:p>
        </p:txBody>
      </p:sp>
      <p:sp>
        <p:nvSpPr>
          <p:cNvPr id="8" name="Subhead">
            <a:extLst>
              <a:ext uri="{FF2B5EF4-FFF2-40B4-BE49-F238E27FC236}">
                <a16:creationId xmlns:a16="http://schemas.microsoft.com/office/drawing/2014/main" id="{963CCACE-E1BA-B49E-CFB8-0B77CDCFE791}"/>
              </a:ext>
            </a:extLst>
          </p:cNvPr>
          <p:cNvSpPr>
            <a:spLocks noGrp="1"/>
          </p:cNvSpPr>
          <p:nvPr>
            <p:ph type="body" sz="quarter" idx="33" hasCustomPrompt="1"/>
          </p:nvPr>
        </p:nvSpPr>
        <p:spPr>
          <a:xfrm>
            <a:off x="79246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9" name="Text Field">
            <a:extLst>
              <a:ext uri="{FF2B5EF4-FFF2-40B4-BE49-F238E27FC236}">
                <a16:creationId xmlns:a16="http://schemas.microsoft.com/office/drawing/2014/main" id="{F8BD25F6-9734-8037-1C67-1A99384E68CA}"/>
              </a:ext>
            </a:extLst>
          </p:cNvPr>
          <p:cNvSpPr>
            <a:spLocks noGrp="1"/>
          </p:cNvSpPr>
          <p:nvPr>
            <p:ph type="body" sz="quarter" idx="35" hasCustomPrompt="1"/>
          </p:nvPr>
        </p:nvSpPr>
        <p:spPr>
          <a:xfrm>
            <a:off x="79246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12" name="Text Field 2">
            <a:extLst>
              <a:ext uri="{FF2B5EF4-FFF2-40B4-BE49-F238E27FC236}">
                <a16:creationId xmlns:a16="http://schemas.microsoft.com/office/drawing/2014/main" id="{754A77E7-2B50-3BBF-5653-BC60AF4CA831}"/>
              </a:ext>
            </a:extLst>
          </p:cNvPr>
          <p:cNvSpPr>
            <a:spLocks noGrp="1"/>
          </p:cNvSpPr>
          <p:nvPr>
            <p:ph type="body" sz="quarter" idx="34" hasCustomPrompt="1"/>
          </p:nvPr>
        </p:nvSpPr>
        <p:spPr>
          <a:xfrm>
            <a:off x="79246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6" name="Footer Placeholder 5">
            <a:extLst>
              <a:ext uri="{FF2B5EF4-FFF2-40B4-BE49-F238E27FC236}">
                <a16:creationId xmlns:a16="http://schemas.microsoft.com/office/drawing/2014/main" id="{1B6DA0C6-D822-15F6-04DD-B18D3E44619C}"/>
              </a:ext>
            </a:extLst>
          </p:cNvPr>
          <p:cNvSpPr txBox="1">
            <a:spLocks/>
          </p:cNvSpPr>
          <p:nvPr userDrawn="1"/>
        </p:nvSpPr>
        <p:spPr>
          <a:xfrm>
            <a:off x="792538" y="5850115"/>
            <a:ext cx="6845809" cy="885046"/>
          </a:xfrm>
          <a:prstGeom prst="rect">
            <a:avLst/>
          </a:prstGeom>
        </p:spPr>
        <p:txBody>
          <a:bodyPr lIns="0" tIns="0" rIns="0" bIns="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800" dirty="0">
                <a:solidFill>
                  <a:schemeClr val="tx1"/>
                </a:solidFill>
                <a:effectLst/>
                <a:latin typeface="Oracle Sans Tab" panose="020B0503020204020204" pitchFamily="34" charset="0"/>
                <a:cs typeface="Oracle Sans Tab" panose="020B0503020204020204" pitchFamily="34" charset="0"/>
              </a:rPr>
              <a:t>Some regulatory certifications or registrations to products or services referenced on this website are held by Cerner Corporation. Cerner Corporation is a wholly-owned subsidiary of Oracle. Cerner Corporation is an ONC-certified health IT developer and a registered medical device manufacturer in the United States and other jurisdictions worldwide.</a:t>
            </a:r>
          </a:p>
        </p:txBody>
      </p:sp>
      <p:sp>
        <p:nvSpPr>
          <p:cNvPr id="5" name="Slide Number Placeholder 4">
            <a:extLst>
              <a:ext uri="{FF2B5EF4-FFF2-40B4-BE49-F238E27FC236}">
                <a16:creationId xmlns:a16="http://schemas.microsoft.com/office/drawing/2014/main" id="{7240816A-A8A3-D504-F672-2ACA6ABC2174}"/>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1C7B878C-7245-36C9-328A-025A91624A3E}"/>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F92E9260-E0B5-9C63-CE19-3A9F3785B887}"/>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3365A273-093D-DAA1-4CF5-EB5C452E599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2" name="Accent mark">
            <a:extLst>
              <a:ext uri="{FF2B5EF4-FFF2-40B4-BE49-F238E27FC236}">
                <a16:creationId xmlns:a16="http://schemas.microsoft.com/office/drawing/2014/main" id="{B9FBA5DC-EBA8-3759-0EF4-5D00C9CB65F1}"/>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31682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ark - Title">
    <p:bg>
      <p:bgRef idx="1001">
        <a:schemeClr val="bg2"/>
      </p:bgRef>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Title</a:t>
            </a:r>
          </a:p>
        </p:txBody>
      </p:sp>
      <p:sp>
        <p:nvSpPr>
          <p:cNvPr id="9" name="Date Placeholder 8">
            <a:extLst>
              <a:ext uri="{FF2B5EF4-FFF2-40B4-BE49-F238E27FC236}">
                <a16:creationId xmlns:a16="http://schemas.microsoft.com/office/drawing/2014/main" id="{4ACA5DC3-86B0-1F65-3F2B-CA7D6A4147D2}"/>
              </a:ext>
            </a:extLst>
          </p:cNvPr>
          <p:cNvSpPr>
            <a:spLocks noGrp="1"/>
          </p:cNvSpPr>
          <p:nvPr>
            <p:ph type="dt" sz="half" idx="10"/>
          </p:nvPr>
        </p:nvSpPr>
        <p:spPr/>
        <p:txBody>
          <a:bodyPr/>
          <a:lstStyle>
            <a:lvl1pPr>
              <a:defRPr>
                <a:solidFill>
                  <a:srgbClr val="AEA8A2"/>
                </a:solidFill>
              </a:defRPr>
            </a:lvl1pPr>
          </a:lstStyle>
          <a:p>
            <a:r>
              <a:rPr lang="en-US"/>
              <a:t>[Date]</a:t>
            </a:r>
            <a:endParaRPr lang="en-US" dirty="0"/>
          </a:p>
        </p:txBody>
      </p:sp>
      <p:sp>
        <p:nvSpPr>
          <p:cNvPr id="10" name="Footer Placeholder 9">
            <a:extLst>
              <a:ext uri="{FF2B5EF4-FFF2-40B4-BE49-F238E27FC236}">
                <a16:creationId xmlns:a16="http://schemas.microsoft.com/office/drawing/2014/main" id="{8EEC5612-9EFC-A5C7-60F5-422AA3E3BA9F}"/>
              </a:ext>
            </a:extLst>
          </p:cNvPr>
          <p:cNvSpPr>
            <a:spLocks noGrp="1"/>
          </p:cNvSpPr>
          <p:nvPr>
            <p:ph type="ftr" sz="quarter" idx="11"/>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1" name="Slide Number Placeholder 10">
            <a:extLst>
              <a:ext uri="{FF2B5EF4-FFF2-40B4-BE49-F238E27FC236}">
                <a16:creationId xmlns:a16="http://schemas.microsoft.com/office/drawing/2014/main" id="{B01A2761-9610-DAD1-E4E2-18899B9B522F}"/>
              </a:ext>
            </a:extLst>
          </p:cNvPr>
          <p:cNvSpPr>
            <a:spLocks noGrp="1"/>
          </p:cNvSpPr>
          <p:nvPr>
            <p:ph type="sldNum" sz="quarter" idx="12"/>
          </p:nvPr>
        </p:nvSpPr>
        <p:spPr/>
        <p:txBody>
          <a:bodyPr/>
          <a:lstStyle>
            <a:lvl1pPr>
              <a:defRPr>
                <a:solidFill>
                  <a:srgbClr val="AEA8A2"/>
                </a:solidFill>
              </a:defRPr>
            </a:lvl1pPr>
          </a:lstStyle>
          <a:p>
            <a:fld id="{345D60D9-5372-5F40-9443-0F9AE5BDC3C8}" type="slidenum">
              <a:rPr lang="en-US" smtClean="0"/>
              <a:pPr/>
              <a:t>‹#›</a:t>
            </a:fld>
            <a:endParaRPr lang="en-US" dirty="0"/>
          </a:p>
        </p:txBody>
      </p:sp>
    </p:spTree>
    <p:extLst>
      <p:ext uri="{BB962C8B-B14F-4D97-AF65-F5344CB8AC3E}">
        <p14:creationId xmlns:p14="http://schemas.microsoft.com/office/powerpoint/2010/main" val="12338531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ight - Title/Subtitle">
    <p:bg>
      <p:bgRef idx="1001">
        <a:schemeClr val="bg2"/>
      </p:bgRef>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6A8D35-C90D-428D-8E15-6F958679D947}"/>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2" name="Slide Number Placeholder 5">
            <a:extLst>
              <a:ext uri="{FF2B5EF4-FFF2-40B4-BE49-F238E27FC236}">
                <a16:creationId xmlns:a16="http://schemas.microsoft.com/office/drawing/2014/main" id="{DBEEF32F-ED74-47E3-D2C3-F1B1AD13F3F5}"/>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7" name="Footer Placeholder 4">
            <a:extLst>
              <a:ext uri="{FF2B5EF4-FFF2-40B4-BE49-F238E27FC236}">
                <a16:creationId xmlns:a16="http://schemas.microsoft.com/office/drawing/2014/main" id="{DFD6C787-D3B4-031A-8D4C-3A19D9BDFA78}"/>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8" name="Date Placeholder 3">
            <a:extLst>
              <a:ext uri="{FF2B5EF4-FFF2-40B4-BE49-F238E27FC236}">
                <a16:creationId xmlns:a16="http://schemas.microsoft.com/office/drawing/2014/main" id="{005CA9E8-9559-78FA-E425-B044F817EEE2}"/>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3" name="Subtitle">
            <a:extLst>
              <a:ext uri="{FF2B5EF4-FFF2-40B4-BE49-F238E27FC236}">
                <a16:creationId xmlns:a16="http://schemas.microsoft.com/office/drawing/2014/main" id="{120DA5B7-17E8-2CF4-4B51-F677DF6CE73C}"/>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Tree>
    <p:extLst>
      <p:ext uri="{BB962C8B-B14F-4D97-AF65-F5344CB8AC3E}">
        <p14:creationId xmlns:p14="http://schemas.microsoft.com/office/powerpoint/2010/main" val="13118533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ark - Title/Subtitle">
    <p:bg>
      <p:bgRef idx="1001">
        <a:schemeClr val="bg1"/>
      </p:bgRef>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71FF06-338B-46FE-B4FE-F72B7ABAED7F}"/>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6" name="Subtitle">
            <a:extLst>
              <a:ext uri="{FF2B5EF4-FFF2-40B4-BE49-F238E27FC236}">
                <a16:creationId xmlns:a16="http://schemas.microsoft.com/office/drawing/2014/main" id="{756DCC98-315C-61EE-3BD9-275F39B0D5BB}"/>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5" name="Slide Number Placeholder 7">
            <a:extLst>
              <a:ext uri="{FF2B5EF4-FFF2-40B4-BE49-F238E27FC236}">
                <a16:creationId xmlns:a16="http://schemas.microsoft.com/office/drawing/2014/main" id="{0511B848-5314-5CFA-E302-CF9747E005C9}"/>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8" name="Footer Placeholder 6">
            <a:extLst>
              <a:ext uri="{FF2B5EF4-FFF2-40B4-BE49-F238E27FC236}">
                <a16:creationId xmlns:a16="http://schemas.microsoft.com/office/drawing/2014/main" id="{68D47112-C304-3F08-B268-4678B7957255}"/>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9" name="Date Placeholder 4">
            <a:extLst>
              <a:ext uri="{FF2B5EF4-FFF2-40B4-BE49-F238E27FC236}">
                <a16:creationId xmlns:a16="http://schemas.microsoft.com/office/drawing/2014/main" id="{E986AE2C-3C8D-7087-0A03-7B9F6CF293A3}"/>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26362097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ight - Title 1 Column">
    <p:bg>
      <p:bgRef idx="1001">
        <a:schemeClr val="bg2"/>
      </p:bgRef>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4B5BB6C-77A2-4299-98DB-F23A8BBC354D}"/>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2" name="Content">
            <a:extLst>
              <a:ext uri="{FF2B5EF4-FFF2-40B4-BE49-F238E27FC236}">
                <a16:creationId xmlns:a16="http://schemas.microsoft.com/office/drawing/2014/main" id="{5D03235E-81C6-F058-9141-4468DA219785}"/>
              </a:ext>
            </a:extLst>
          </p:cNvPr>
          <p:cNvSpPr>
            <a:spLocks noGrp="1"/>
          </p:cNvSpPr>
          <p:nvPr>
            <p:ph sz="quarter" idx="14"/>
          </p:nvPr>
        </p:nvSpPr>
        <p:spPr>
          <a:xfrm>
            <a:off x="766762" y="1600199"/>
            <a:ext cx="10671048"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a:extLst>
              <a:ext uri="{FF2B5EF4-FFF2-40B4-BE49-F238E27FC236}">
                <a16:creationId xmlns:a16="http://schemas.microsoft.com/office/drawing/2014/main" id="{5D441708-8B15-4FCB-89B4-E673D271FDD5}"/>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800">
                <a:solidFill>
                  <a:srgbClr val="514C47"/>
                </a:solidFill>
                <a:latin typeface="+mn-lt"/>
              </a:defRPr>
            </a:lvl1pPr>
          </a:lstStyle>
          <a:p>
            <a:fld id="{345D60D9-5372-5F40-9443-0F9AE5BDC3C8}" type="slidenum">
              <a:rPr lang="en-US" smtClean="0"/>
              <a:pPr/>
              <a:t>‹#›</a:t>
            </a:fld>
            <a:endParaRPr lang="en-US" dirty="0"/>
          </a:p>
        </p:txBody>
      </p:sp>
      <p:sp>
        <p:nvSpPr>
          <p:cNvPr id="18" name="Footer">
            <a:extLst>
              <a:ext uri="{FF2B5EF4-FFF2-40B4-BE49-F238E27FC236}">
                <a16:creationId xmlns:a16="http://schemas.microsoft.com/office/drawing/2014/main" id="{C80D3E3D-D429-473E-903C-04622CCE81D0}"/>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800">
                <a:solidFill>
                  <a:srgbClr val="514C47"/>
                </a:solidFill>
                <a:latin typeface="+mn-lt"/>
              </a:defRPr>
            </a:lvl1pPr>
          </a:lstStyle>
          <a:p>
            <a:r>
              <a:rPr lang="en-US"/>
              <a:t>Copyright © 2025, Oracle and/or its affiliates |  Confidential: Internal/Restricted/Highly Restricted</a:t>
            </a:r>
            <a:endParaRPr lang="en-US" dirty="0"/>
          </a:p>
        </p:txBody>
      </p:sp>
      <p:sp>
        <p:nvSpPr>
          <p:cNvPr id="19" name="Date">
            <a:extLst>
              <a:ext uri="{FF2B5EF4-FFF2-40B4-BE49-F238E27FC236}">
                <a16:creationId xmlns:a16="http://schemas.microsoft.com/office/drawing/2014/main" id="{2702B7E4-DD93-4403-964F-982773FE3422}"/>
              </a:ext>
            </a:extLst>
          </p:cNvPr>
          <p:cNvSpPr>
            <a:spLocks noGrp="1"/>
          </p:cNvSpPr>
          <p:nvPr>
            <p:ph type="dt" sz="half" idx="2"/>
          </p:nvPr>
        </p:nvSpPr>
        <p:spPr>
          <a:xfrm>
            <a:off x="6873138" y="6425604"/>
            <a:ext cx="2743200" cy="363500"/>
          </a:xfrm>
          <a:prstGeom prst="rect">
            <a:avLst/>
          </a:prstGeom>
        </p:spPr>
        <p:txBody>
          <a:bodyPr vert="horz" lIns="0" tIns="0" rIns="0" bIns="0" rtlCol="0" anchor="ctr"/>
          <a:lstStyle>
            <a:lvl1pPr>
              <a:defRPr lang="en-US" sz="800" smtClean="0">
                <a:solidFill>
                  <a:srgbClr val="514C47"/>
                </a:solidFill>
                <a:latin typeface="+mn-lt"/>
              </a:defRPr>
            </a:lvl1pPr>
          </a:lstStyle>
          <a:p>
            <a:r>
              <a:rPr lang="en-US"/>
              <a:t>[Date]</a:t>
            </a:r>
            <a:endParaRPr lang="en-US" dirty="0"/>
          </a:p>
        </p:txBody>
      </p:sp>
    </p:spTree>
    <p:extLst>
      <p:ext uri="{BB962C8B-B14F-4D97-AF65-F5344CB8AC3E}">
        <p14:creationId xmlns:p14="http://schemas.microsoft.com/office/powerpoint/2010/main" val="35775670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ark - Title 1 Column">
    <p:bg>
      <p:bgRef idx="1001">
        <a:schemeClr val="bg2"/>
      </p:bgRef>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4B5BB6C-77A2-4299-98DB-F23A8BBC354D}"/>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2" name="Content">
            <a:extLst>
              <a:ext uri="{FF2B5EF4-FFF2-40B4-BE49-F238E27FC236}">
                <a16:creationId xmlns:a16="http://schemas.microsoft.com/office/drawing/2014/main" id="{5D03235E-81C6-F058-9141-4468DA219785}"/>
              </a:ext>
            </a:extLst>
          </p:cNvPr>
          <p:cNvSpPr>
            <a:spLocks noGrp="1"/>
          </p:cNvSpPr>
          <p:nvPr>
            <p:ph sz="quarter" idx="14"/>
          </p:nvPr>
        </p:nvSpPr>
        <p:spPr>
          <a:xfrm>
            <a:off x="766762" y="1600199"/>
            <a:ext cx="10671048"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a:extLst>
              <a:ext uri="{FF2B5EF4-FFF2-40B4-BE49-F238E27FC236}">
                <a16:creationId xmlns:a16="http://schemas.microsoft.com/office/drawing/2014/main" id="{5D441708-8B15-4FCB-89B4-E673D271FDD5}"/>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800">
                <a:solidFill>
                  <a:srgbClr val="AEA8A2"/>
                </a:solidFill>
                <a:latin typeface="+mn-lt"/>
              </a:defRPr>
            </a:lvl1pPr>
          </a:lstStyle>
          <a:p>
            <a:fld id="{345D60D9-5372-5F40-9443-0F9AE5BDC3C8}" type="slidenum">
              <a:rPr lang="en-US" smtClean="0"/>
              <a:pPr/>
              <a:t>‹#›</a:t>
            </a:fld>
            <a:endParaRPr lang="en-US" dirty="0"/>
          </a:p>
        </p:txBody>
      </p:sp>
      <p:sp>
        <p:nvSpPr>
          <p:cNvPr id="18" name="Footer">
            <a:extLst>
              <a:ext uri="{FF2B5EF4-FFF2-40B4-BE49-F238E27FC236}">
                <a16:creationId xmlns:a16="http://schemas.microsoft.com/office/drawing/2014/main" id="{C80D3E3D-D429-473E-903C-04622CCE81D0}"/>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19" name="Date">
            <a:extLst>
              <a:ext uri="{FF2B5EF4-FFF2-40B4-BE49-F238E27FC236}">
                <a16:creationId xmlns:a16="http://schemas.microsoft.com/office/drawing/2014/main" id="{2702B7E4-DD93-4403-964F-982773FE3422}"/>
              </a:ext>
            </a:extLst>
          </p:cNvPr>
          <p:cNvSpPr>
            <a:spLocks noGrp="1"/>
          </p:cNvSpPr>
          <p:nvPr>
            <p:ph type="dt" sz="half" idx="2"/>
          </p:nvPr>
        </p:nvSpPr>
        <p:spPr>
          <a:xfrm>
            <a:off x="6873138" y="6425604"/>
            <a:ext cx="2743200" cy="363500"/>
          </a:xfrm>
          <a:prstGeom prst="rect">
            <a:avLst/>
          </a:prstGeom>
        </p:spPr>
        <p:txBody>
          <a:bodyPr vert="horz" lIns="0" tIns="0" rIns="0" bIns="0" rtlCol="0" anchor="ctr"/>
          <a:lstStyle>
            <a:lvl1pPr>
              <a:defRPr lang="en-US" sz="800" smtClean="0">
                <a:solidFill>
                  <a:srgbClr val="AEA8A2"/>
                </a:solidFill>
                <a:latin typeface="+mn-lt"/>
              </a:defRPr>
            </a:lvl1pPr>
          </a:lstStyle>
          <a:p>
            <a:r>
              <a:rPr lang="en-US"/>
              <a:t>[Date]</a:t>
            </a:r>
            <a:endParaRPr lang="en-US" dirty="0"/>
          </a:p>
        </p:txBody>
      </p:sp>
    </p:spTree>
    <p:extLst>
      <p:ext uri="{BB962C8B-B14F-4D97-AF65-F5344CB8AC3E}">
        <p14:creationId xmlns:p14="http://schemas.microsoft.com/office/powerpoint/2010/main" val="5155026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ight - Title/Subtitle 1 Colum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4D9CD-CDC4-4642-8CDA-7351404FC2D2}"/>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9" name="Content">
            <a:extLst>
              <a:ext uri="{FF2B5EF4-FFF2-40B4-BE49-F238E27FC236}">
                <a16:creationId xmlns:a16="http://schemas.microsoft.com/office/drawing/2014/main" id="{B95271D6-CF2C-D8C3-F7FB-D555FC2D9469}"/>
              </a:ext>
            </a:extLst>
          </p:cNvPr>
          <p:cNvSpPr>
            <a:spLocks noGrp="1"/>
          </p:cNvSpPr>
          <p:nvPr>
            <p:ph sz="quarter" idx="14"/>
          </p:nvPr>
        </p:nvSpPr>
        <p:spPr>
          <a:xfrm>
            <a:off x="766762" y="1600199"/>
            <a:ext cx="10671048"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7A59FA82-C146-45DF-AE7B-4B5698706BEA}"/>
              </a:ext>
            </a:extLst>
          </p:cNvPr>
          <p:cNvSpPr>
            <a:spLocks noGrp="1"/>
          </p:cNvSpPr>
          <p:nvPr>
            <p:ph type="sldNum" sz="quarter" idx="17"/>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E2CE12F3-375D-4B05-A71D-DA14DF8ADB8E}"/>
              </a:ext>
            </a:extLst>
          </p:cNvPr>
          <p:cNvSpPr>
            <a:spLocks noGrp="1"/>
          </p:cNvSpPr>
          <p:nvPr>
            <p:ph type="ftr" sz="quarter" idx="16"/>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48C5C278-52DE-4C8A-933B-1109B3282E51}"/>
              </a:ext>
            </a:extLst>
          </p:cNvPr>
          <p:cNvSpPr>
            <a:spLocks noGrp="1"/>
          </p:cNvSpPr>
          <p:nvPr>
            <p:ph type="dt" sz="half" idx="15"/>
          </p:nvPr>
        </p:nvSpPr>
        <p:spPr/>
        <p:txBody>
          <a:bodyPr/>
          <a:lstStyle>
            <a:lvl1pPr>
              <a:defRPr>
                <a:solidFill>
                  <a:srgbClr val="514C47"/>
                </a:solidFill>
              </a:defRPr>
            </a:lvl1pPr>
          </a:lstStyle>
          <a:p>
            <a:r>
              <a:rPr lang="en-US"/>
              <a:t>[Date]</a:t>
            </a:r>
            <a:endParaRPr lang="en-US" dirty="0"/>
          </a:p>
        </p:txBody>
      </p:sp>
      <p:sp>
        <p:nvSpPr>
          <p:cNvPr id="3" name="Subtitle">
            <a:extLst>
              <a:ext uri="{FF2B5EF4-FFF2-40B4-BE49-F238E27FC236}">
                <a16:creationId xmlns:a16="http://schemas.microsoft.com/office/drawing/2014/main" id="{B28271ED-B1CF-9F0D-4AA0-883D80DEDBF0}"/>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Tree>
    <p:extLst>
      <p:ext uri="{BB962C8B-B14F-4D97-AF65-F5344CB8AC3E}">
        <p14:creationId xmlns:p14="http://schemas.microsoft.com/office/powerpoint/2010/main" val="33179959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ark - Title/Subtitle 1 Colum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8516-E3E0-4F22-9EB7-1A85E1D3B5A1}"/>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3" name="Subtitle">
            <a:extLst>
              <a:ext uri="{FF2B5EF4-FFF2-40B4-BE49-F238E27FC236}">
                <a16:creationId xmlns:a16="http://schemas.microsoft.com/office/drawing/2014/main" id="{46A3BF75-E03A-3149-A8B6-C22593F32B62}"/>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6" name="Content">
            <a:extLst>
              <a:ext uri="{FF2B5EF4-FFF2-40B4-BE49-F238E27FC236}">
                <a16:creationId xmlns:a16="http://schemas.microsoft.com/office/drawing/2014/main" id="{238CEDEE-F37B-4496-9270-0479A31C9762}"/>
              </a:ext>
            </a:extLst>
          </p:cNvPr>
          <p:cNvSpPr>
            <a:spLocks noGrp="1"/>
          </p:cNvSpPr>
          <p:nvPr>
            <p:ph sz="quarter" idx="14"/>
          </p:nvPr>
        </p:nvSpPr>
        <p:spPr>
          <a:xfrm>
            <a:off x="766763" y="1600199"/>
            <a:ext cx="10671175"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marL="547688" indent="-182563">
              <a:lnSpc>
                <a:spcPct val="100000"/>
              </a:lnSpc>
              <a:buFont typeface="System Font Regular"/>
              <a:buChar char="-"/>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marL="914400" indent="-182880">
              <a:lnSpc>
                <a:spcPct val="100000"/>
              </a:lnSpc>
              <a:buFont typeface="System Font Regular"/>
              <a:buChar char="-"/>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657290E2-8EA8-4572-BB48-C18007201785}"/>
              </a:ext>
            </a:extLst>
          </p:cNvPr>
          <p:cNvSpPr>
            <a:spLocks noGrp="1"/>
          </p:cNvSpPr>
          <p:nvPr>
            <p:ph type="sldNum" sz="quarter" idx="17"/>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C1A7F3B8-F794-4AF5-B07B-32A3084A6AB2}"/>
              </a:ext>
            </a:extLst>
          </p:cNvPr>
          <p:cNvSpPr>
            <a:spLocks noGrp="1"/>
          </p:cNvSpPr>
          <p:nvPr>
            <p:ph type="ftr" sz="quarter" idx="16"/>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7A72FE7D-30FF-45E2-9F8B-D073887C33E8}"/>
              </a:ext>
            </a:extLst>
          </p:cNvPr>
          <p:cNvSpPr>
            <a:spLocks noGrp="1"/>
          </p:cNvSpPr>
          <p:nvPr>
            <p:ph type="dt" sz="half" idx="15"/>
          </p:nvPr>
        </p:nvSpPr>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5801076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Light - Title/Subtitle 2 Column">
    <p:bg>
      <p:bgRef idx="1001">
        <a:schemeClr val="bg2"/>
      </p:bgRef>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9740FE-E1B8-466B-970A-4E081BCA3143}"/>
              </a:ext>
            </a:extLst>
          </p:cNvPr>
          <p:cNvSpPr>
            <a:spLocks noGrp="1"/>
          </p:cNvSpPr>
          <p:nvPr>
            <p:ph type="title" hasCustomPrompt="1"/>
          </p:nvPr>
        </p:nvSpPr>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Title</a:t>
            </a:r>
          </a:p>
        </p:txBody>
      </p:sp>
      <p:sp>
        <p:nvSpPr>
          <p:cNvPr id="2" name="Content">
            <a:extLst>
              <a:ext uri="{FF2B5EF4-FFF2-40B4-BE49-F238E27FC236}">
                <a16:creationId xmlns:a16="http://schemas.microsoft.com/office/drawing/2014/main" id="{002F888E-0FBB-6617-9462-4201B11F2A44}"/>
              </a:ext>
            </a:extLst>
          </p:cNvPr>
          <p:cNvSpPr>
            <a:spLocks noGrp="1"/>
          </p:cNvSpPr>
          <p:nvPr>
            <p:ph sz="quarter" idx="14"/>
          </p:nvPr>
        </p:nvSpPr>
        <p:spPr>
          <a:xfrm>
            <a:off x="766762" y="1600199"/>
            <a:ext cx="5084064" cy="4507992"/>
          </a:xfrm>
        </p:spPr>
        <p:txBody>
          <a:bodyPr/>
          <a:lstStyle>
            <a:lvl1pPr>
              <a:lnSpc>
                <a:spcPct val="100000"/>
              </a:lnSpc>
              <a:defRPr sz="1600" b="0" i="0">
                <a:solidFill>
                  <a:schemeClr val="tx1"/>
                </a:solidFill>
                <a:latin typeface="Oracle Sans Tab" panose="020B0503020204020204" pitchFamily="34" charset="0"/>
                <a:cs typeface="Oracle Sans Tab" panose="020B0503020204020204" pitchFamily="34" charset="0"/>
              </a:defRPr>
            </a:lvl1pPr>
            <a:lvl2pPr>
              <a:lnSpc>
                <a:spcPct val="100000"/>
              </a:lnSpc>
              <a:defRPr sz="1600" b="0" i="0">
                <a:solidFill>
                  <a:schemeClr val="tx1"/>
                </a:solidFill>
                <a:latin typeface="Oracle Sans Tab" panose="020B0503020204020204" pitchFamily="34" charset="0"/>
                <a:cs typeface="Oracle Sans Tab" panose="020B0503020204020204" pitchFamily="34" charset="0"/>
              </a:defRPr>
            </a:lvl2pPr>
            <a:lvl3pPr>
              <a:lnSpc>
                <a:spcPct val="100000"/>
              </a:lnSpc>
              <a:defRPr sz="1600" b="0" i="0">
                <a:solidFill>
                  <a:schemeClr val="tx1"/>
                </a:solidFill>
                <a:latin typeface="Oracle Sans Tab" panose="020B0503020204020204" pitchFamily="34" charset="0"/>
                <a:cs typeface="Oracle Sans Tab" panose="020B0503020204020204" pitchFamily="34" charset="0"/>
              </a:defRPr>
            </a:lvl3pPr>
            <a:lvl4pPr>
              <a:lnSpc>
                <a:spcPct val="100000"/>
              </a:lnSpc>
              <a:defRPr sz="1600" b="0" i="0">
                <a:solidFill>
                  <a:schemeClr val="tx1"/>
                </a:solidFill>
                <a:latin typeface="Oracle Sans Tab" panose="020B0503020204020204" pitchFamily="34" charset="0"/>
                <a:cs typeface="Oracle Sans Tab" panose="020B0503020204020204" pitchFamily="34" charset="0"/>
              </a:defRPr>
            </a:lvl4pPr>
            <a:lvl5pPr>
              <a:lnSpc>
                <a:spcPct val="100000"/>
              </a:lnSpc>
              <a:defRPr sz="1600" b="0" i="0">
                <a:solidFill>
                  <a:schemeClr val="tx1"/>
                </a:solidFill>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a:extLst>
              <a:ext uri="{FF2B5EF4-FFF2-40B4-BE49-F238E27FC236}">
                <a16:creationId xmlns:a16="http://schemas.microsoft.com/office/drawing/2014/main" id="{C3377C95-3E35-473F-8E81-1FDFBEBC758A}"/>
              </a:ext>
              <a:ext uri="{C183D7F6-B498-43B3-948B-1728B52AA6E4}">
                <adec:decorative xmlns:adec="http://schemas.microsoft.com/office/drawing/2017/decorative" val="1"/>
              </a:ext>
            </a:extLst>
          </p:cNvPr>
          <p:cNvCxnSpPr>
            <a:cxnSpLocks/>
          </p:cNvCxnSpPr>
          <p:nvPr userDrawn="1"/>
        </p:nvCxnSpPr>
        <p:spPr>
          <a:xfrm>
            <a:off x="6109577" y="1608575"/>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3" name="Content">
            <a:extLst>
              <a:ext uri="{FF2B5EF4-FFF2-40B4-BE49-F238E27FC236}">
                <a16:creationId xmlns:a16="http://schemas.microsoft.com/office/drawing/2014/main" id="{4F57E862-706F-9432-1E5B-C66745958B78}"/>
              </a:ext>
            </a:extLst>
          </p:cNvPr>
          <p:cNvSpPr>
            <a:spLocks noGrp="1"/>
          </p:cNvSpPr>
          <p:nvPr>
            <p:ph sz="quarter" idx="19"/>
          </p:nvPr>
        </p:nvSpPr>
        <p:spPr>
          <a:xfrm>
            <a:off x="6370317" y="1600220"/>
            <a:ext cx="5084064" cy="4507992"/>
          </a:xfrm>
        </p:spPr>
        <p:txBody>
          <a:bodyPr/>
          <a:lstStyle>
            <a:lvl1pPr>
              <a:lnSpc>
                <a:spcPct val="100000"/>
              </a:lnSpc>
              <a:defRPr sz="1600" b="0" i="0">
                <a:solidFill>
                  <a:schemeClr val="tx1"/>
                </a:solidFill>
                <a:latin typeface="Oracle Sans Tab" panose="020B0503020204020204" pitchFamily="34" charset="0"/>
                <a:cs typeface="Oracle Sans Tab" panose="020B0503020204020204" pitchFamily="34" charset="0"/>
              </a:defRPr>
            </a:lvl1pPr>
            <a:lvl2pPr>
              <a:lnSpc>
                <a:spcPct val="100000"/>
              </a:lnSpc>
              <a:defRPr sz="1600" b="0" i="0">
                <a:solidFill>
                  <a:schemeClr val="tx1"/>
                </a:solidFill>
                <a:latin typeface="Oracle Sans Tab" panose="020B0503020204020204" pitchFamily="34" charset="0"/>
                <a:cs typeface="Oracle Sans Tab" panose="020B0503020204020204" pitchFamily="34" charset="0"/>
              </a:defRPr>
            </a:lvl2pPr>
            <a:lvl3pPr>
              <a:lnSpc>
                <a:spcPct val="100000"/>
              </a:lnSpc>
              <a:defRPr sz="1600" b="0" i="0">
                <a:solidFill>
                  <a:schemeClr val="tx1"/>
                </a:solidFill>
                <a:latin typeface="Oracle Sans Tab" panose="020B0503020204020204" pitchFamily="34" charset="0"/>
                <a:cs typeface="Oracle Sans Tab" panose="020B0503020204020204" pitchFamily="34" charset="0"/>
              </a:defRPr>
            </a:lvl3pPr>
            <a:lvl4pPr>
              <a:lnSpc>
                <a:spcPct val="100000"/>
              </a:lnSpc>
              <a:defRPr sz="1600" b="0" i="0">
                <a:solidFill>
                  <a:schemeClr val="tx1"/>
                </a:solidFill>
                <a:latin typeface="Oracle Sans Tab" panose="020B0503020204020204" pitchFamily="34" charset="0"/>
                <a:cs typeface="Oracle Sans Tab" panose="020B0503020204020204" pitchFamily="34" charset="0"/>
              </a:defRPr>
            </a:lvl4pPr>
            <a:lvl5pPr>
              <a:lnSpc>
                <a:spcPct val="100000"/>
              </a:lnSpc>
              <a:defRPr sz="1600" b="0" i="0">
                <a:solidFill>
                  <a:schemeClr val="tx1"/>
                </a:solidFill>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424C32FC-D616-45B7-A051-90859CE92D73}"/>
              </a:ext>
            </a:extLst>
          </p:cNvPr>
          <p:cNvSpPr>
            <a:spLocks noGrp="1"/>
          </p:cNvSpPr>
          <p:nvPr>
            <p:ph type="sldNum" sz="quarter" idx="18"/>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8" name="Footer Placeholder 7">
            <a:extLst>
              <a:ext uri="{FF2B5EF4-FFF2-40B4-BE49-F238E27FC236}">
                <a16:creationId xmlns:a16="http://schemas.microsoft.com/office/drawing/2014/main" id="{48F71CDA-982A-476F-ADB7-47031714FD6F}"/>
              </a:ext>
            </a:extLst>
          </p:cNvPr>
          <p:cNvSpPr>
            <a:spLocks noGrp="1"/>
          </p:cNvSpPr>
          <p:nvPr>
            <p:ph type="ftr" sz="quarter" idx="17"/>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4" name="Date Placeholder 3">
            <a:extLst>
              <a:ext uri="{FF2B5EF4-FFF2-40B4-BE49-F238E27FC236}">
                <a16:creationId xmlns:a16="http://schemas.microsoft.com/office/drawing/2014/main" id="{4B5A409C-CB05-4133-9F5F-1D2097DE34E0}"/>
              </a:ext>
            </a:extLst>
          </p:cNvPr>
          <p:cNvSpPr>
            <a:spLocks noGrp="1"/>
          </p:cNvSpPr>
          <p:nvPr>
            <p:ph type="dt" sz="half" idx="16"/>
          </p:nvPr>
        </p:nvSpPr>
        <p:spPr/>
        <p:txBody>
          <a:bodyPr/>
          <a:lstStyle>
            <a:lvl1pPr>
              <a:defRPr>
                <a:solidFill>
                  <a:srgbClr val="514C47"/>
                </a:solidFill>
              </a:defRPr>
            </a:lvl1pPr>
          </a:lstStyle>
          <a:p>
            <a:r>
              <a:rPr lang="en-US"/>
              <a:t>[Date]</a:t>
            </a:r>
            <a:endParaRPr lang="en-US" dirty="0"/>
          </a:p>
        </p:txBody>
      </p:sp>
      <p:sp>
        <p:nvSpPr>
          <p:cNvPr id="7" name="Subtitle">
            <a:extLst>
              <a:ext uri="{FF2B5EF4-FFF2-40B4-BE49-F238E27FC236}">
                <a16:creationId xmlns:a16="http://schemas.microsoft.com/office/drawing/2014/main" id="{1C3705B9-F5B6-D7DA-A986-BD2522922780}"/>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Tree>
    <p:extLst>
      <p:ext uri="{BB962C8B-B14F-4D97-AF65-F5344CB8AC3E}">
        <p14:creationId xmlns:p14="http://schemas.microsoft.com/office/powerpoint/2010/main" val="35327340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ark - Title/Subtitle 2 Column">
    <p:bg>
      <p:bgRef idx="1001">
        <a:schemeClr val="bg2"/>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6E20D12-1316-3177-701A-67F816263680}"/>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12" name="Subtitle">
            <a:extLst>
              <a:ext uri="{FF2B5EF4-FFF2-40B4-BE49-F238E27FC236}">
                <a16:creationId xmlns:a16="http://schemas.microsoft.com/office/drawing/2014/main" id="{491B9BE2-1C80-DD0F-2348-944405667FA4}"/>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4" name="Content">
            <a:extLst>
              <a:ext uri="{FF2B5EF4-FFF2-40B4-BE49-F238E27FC236}">
                <a16:creationId xmlns:a16="http://schemas.microsoft.com/office/drawing/2014/main" id="{FA05E257-5557-514A-2025-3EF63D1140D3}"/>
              </a:ext>
            </a:extLst>
          </p:cNvPr>
          <p:cNvSpPr>
            <a:spLocks noGrp="1"/>
          </p:cNvSpPr>
          <p:nvPr>
            <p:ph sz="quarter" idx="14"/>
          </p:nvPr>
        </p:nvSpPr>
        <p:spPr>
          <a:xfrm>
            <a:off x="766762" y="1600199"/>
            <a:ext cx="5084064"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a:extLst>
              <a:ext uri="{FF2B5EF4-FFF2-40B4-BE49-F238E27FC236}">
                <a16:creationId xmlns:a16="http://schemas.microsoft.com/office/drawing/2014/main" id="{1A8D2713-0A2C-B9EC-921A-E43EBB54D7F1}"/>
              </a:ext>
            </a:extLst>
          </p:cNvPr>
          <p:cNvSpPr>
            <a:spLocks noGrp="1"/>
          </p:cNvSpPr>
          <p:nvPr>
            <p:ph sz="quarter" idx="19"/>
          </p:nvPr>
        </p:nvSpPr>
        <p:spPr>
          <a:xfrm>
            <a:off x="6370317" y="1600220"/>
            <a:ext cx="5084064"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Column Divider">
            <a:extLst>
              <a:ext uri="{FF2B5EF4-FFF2-40B4-BE49-F238E27FC236}">
                <a16:creationId xmlns:a16="http://schemas.microsoft.com/office/drawing/2014/main" id="{EF021091-A040-8AC0-0501-04709D496D73}"/>
              </a:ext>
              <a:ext uri="{C183D7F6-B498-43B3-948B-1728B52AA6E4}">
                <adec:decorative xmlns:adec="http://schemas.microsoft.com/office/drawing/2017/decorative" val="1"/>
              </a:ext>
            </a:extLst>
          </p:cNvPr>
          <p:cNvCxnSpPr>
            <a:cxnSpLocks/>
          </p:cNvCxnSpPr>
          <p:nvPr userDrawn="1"/>
        </p:nvCxnSpPr>
        <p:spPr>
          <a:xfrm>
            <a:off x="6096000" y="1609725"/>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2" name="Slide Number Placeholder 7">
            <a:extLst>
              <a:ext uri="{FF2B5EF4-FFF2-40B4-BE49-F238E27FC236}">
                <a16:creationId xmlns:a16="http://schemas.microsoft.com/office/drawing/2014/main" id="{7F0F3812-0E62-2E09-C9AB-79F13108F9A8}"/>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4D96D9B3-827E-BCDB-1DEF-84EB5E7E90C2}"/>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6FBD1657-DE16-5859-6047-8B20D7971D48}"/>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7440551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Light - Title/Subtitle 3 Colum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210A-4112-4730-8F81-3CAE5C391FDB}"/>
              </a:ext>
            </a:extLst>
          </p:cNvPr>
          <p:cNvSpPr>
            <a:spLocks noGrp="1"/>
          </p:cNvSpPr>
          <p:nvPr>
            <p:ph type="title" hasCustomPrompt="1"/>
          </p:nvPr>
        </p:nvSpPr>
        <p:spPr/>
        <p:txBody>
          <a:bodyPr/>
          <a:lstStyle>
            <a:lvl1pPr>
              <a:lnSpc>
                <a:spcPct val="100000"/>
              </a:lnSpc>
              <a:defRPr/>
            </a:lvl1pPr>
          </a:lstStyle>
          <a:p>
            <a:r>
              <a:rPr lang="en-US" dirty="0"/>
              <a:t>Title</a:t>
            </a:r>
          </a:p>
        </p:txBody>
      </p:sp>
      <p:sp>
        <p:nvSpPr>
          <p:cNvPr id="11" name="Subtitle">
            <a:extLst>
              <a:ext uri="{FF2B5EF4-FFF2-40B4-BE49-F238E27FC236}">
                <a16:creationId xmlns:a16="http://schemas.microsoft.com/office/drawing/2014/main" id="{AC6B64F9-2DA0-A690-C71E-B99D471B02DB}"/>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4" name="Content">
            <a:extLst>
              <a:ext uri="{FF2B5EF4-FFF2-40B4-BE49-F238E27FC236}">
                <a16:creationId xmlns:a16="http://schemas.microsoft.com/office/drawing/2014/main" id="{CC34BF80-B5D4-D7B6-8CCA-80AF04A72B45}"/>
              </a:ext>
            </a:extLst>
          </p:cNvPr>
          <p:cNvSpPr>
            <a:spLocks noGrp="1"/>
          </p:cNvSpPr>
          <p:nvPr>
            <p:ph sz="quarter" idx="14"/>
          </p:nvPr>
        </p:nvSpPr>
        <p:spPr>
          <a:xfrm>
            <a:off x="766762" y="1600199"/>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a:extLst>
              <a:ext uri="{FF2B5EF4-FFF2-40B4-BE49-F238E27FC236}">
                <a16:creationId xmlns:a16="http://schemas.microsoft.com/office/drawing/2014/main" id="{C0573275-C70D-AE89-EF3D-A7DAC9B01BE7}"/>
              </a:ext>
            </a:extLst>
          </p:cNvPr>
          <p:cNvSpPr>
            <a:spLocks noGrp="1"/>
          </p:cNvSpPr>
          <p:nvPr>
            <p:ph sz="quarter" idx="20"/>
          </p:nvPr>
        </p:nvSpPr>
        <p:spPr>
          <a:xfrm>
            <a:off x="4450080" y="1607058"/>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a:extLst>
              <a:ext uri="{FF2B5EF4-FFF2-40B4-BE49-F238E27FC236}">
                <a16:creationId xmlns:a16="http://schemas.microsoft.com/office/drawing/2014/main" id="{2CF00143-3379-1D5D-5D8F-463C800F8EA1}"/>
              </a:ext>
            </a:extLst>
          </p:cNvPr>
          <p:cNvSpPr>
            <a:spLocks noGrp="1"/>
          </p:cNvSpPr>
          <p:nvPr>
            <p:ph sz="quarter" idx="21"/>
          </p:nvPr>
        </p:nvSpPr>
        <p:spPr>
          <a:xfrm>
            <a:off x="8133398" y="1613917"/>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descr="Column Divider">
            <a:extLst>
              <a:ext uri="{FF2B5EF4-FFF2-40B4-BE49-F238E27FC236}">
                <a16:creationId xmlns:a16="http://schemas.microsoft.com/office/drawing/2014/main" id="{C3377C95-3E35-473F-8E81-1FDFBEBC758A}"/>
              </a:ext>
            </a:extLst>
          </p:cNvPr>
          <p:cNvCxnSpPr>
            <a:cxnSpLocks/>
          </p:cNvCxnSpPr>
          <p:nvPr userDrawn="1"/>
        </p:nvCxnSpPr>
        <p:spPr>
          <a:xfrm>
            <a:off x="4261915" y="1609724"/>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23" name="Column Divider 2" descr="Column Divider">
            <a:extLst>
              <a:ext uri="{FF2B5EF4-FFF2-40B4-BE49-F238E27FC236}">
                <a16:creationId xmlns:a16="http://schemas.microsoft.com/office/drawing/2014/main" id="{A70D9BB7-9BB9-40BD-84D2-8EE238E044D3}"/>
              </a:ext>
            </a:extLst>
          </p:cNvPr>
          <p:cNvCxnSpPr>
            <a:cxnSpLocks/>
          </p:cNvCxnSpPr>
          <p:nvPr userDrawn="1"/>
        </p:nvCxnSpPr>
        <p:spPr>
          <a:xfrm>
            <a:off x="7951236" y="1609724"/>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6CAD3E0A-0143-42FC-B8B6-EBC1FF990000}"/>
              </a:ext>
            </a:extLst>
          </p:cNvPr>
          <p:cNvSpPr>
            <a:spLocks noGrp="1"/>
          </p:cNvSpPr>
          <p:nvPr>
            <p:ph type="dt" sz="half" idx="17"/>
          </p:nvPr>
        </p:nvSpPr>
        <p:spPr/>
        <p:txBody>
          <a:bodyPr/>
          <a:lstStyle>
            <a:lvl1pPr>
              <a:defRPr>
                <a:solidFill>
                  <a:srgbClr val="514C47"/>
                </a:solidFill>
              </a:defRPr>
            </a:lvl1pPr>
          </a:lstStyle>
          <a:p>
            <a:r>
              <a:rPr lang="en-US"/>
              <a:t>[Date]</a:t>
            </a:r>
            <a:endParaRPr lang="en-US" dirty="0"/>
          </a:p>
        </p:txBody>
      </p:sp>
      <p:sp>
        <p:nvSpPr>
          <p:cNvPr id="7" name="Footer Placeholder 6">
            <a:extLst>
              <a:ext uri="{FF2B5EF4-FFF2-40B4-BE49-F238E27FC236}">
                <a16:creationId xmlns:a16="http://schemas.microsoft.com/office/drawing/2014/main" id="{7D46B54D-91F2-4210-9BEA-3B59824207D9}"/>
              </a:ext>
            </a:extLst>
          </p:cNvPr>
          <p:cNvSpPr>
            <a:spLocks noGrp="1"/>
          </p:cNvSpPr>
          <p:nvPr>
            <p:ph type="ftr" sz="quarter" idx="18"/>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8" name="Slide Number Placeholder 7">
            <a:extLst>
              <a:ext uri="{FF2B5EF4-FFF2-40B4-BE49-F238E27FC236}">
                <a16:creationId xmlns:a16="http://schemas.microsoft.com/office/drawing/2014/main" id="{F0900B02-4438-4597-85D3-D93A97B15462}"/>
              </a:ext>
            </a:extLst>
          </p:cNvPr>
          <p:cNvSpPr>
            <a:spLocks noGrp="1"/>
          </p:cNvSpPr>
          <p:nvPr>
            <p:ph type="sldNum" sz="quarter" idx="19"/>
          </p:nvPr>
        </p:nvSpPr>
        <p:spPr/>
        <p:txBody>
          <a:bodyPr/>
          <a:lstStyle>
            <a:lvl1pPr>
              <a:defRPr>
                <a:solidFill>
                  <a:srgbClr val="514C47"/>
                </a:solidFill>
              </a:defRPr>
            </a:lvl1pPr>
          </a:lstStyle>
          <a:p>
            <a:fld id="{345D60D9-5372-5F40-9443-0F9AE5BDC3C8}" type="slidenum">
              <a:rPr lang="en-US" smtClean="0"/>
              <a:pPr/>
              <a:t>‹#›</a:t>
            </a:fld>
            <a:endParaRPr lang="en-US" dirty="0"/>
          </a:p>
        </p:txBody>
      </p:sp>
    </p:spTree>
    <p:extLst>
      <p:ext uri="{BB962C8B-B14F-4D97-AF65-F5344CB8AC3E}">
        <p14:creationId xmlns:p14="http://schemas.microsoft.com/office/powerpoint/2010/main" val="28406420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over_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itle">
            <a:extLst>
              <a:ext uri="{FF2B5EF4-FFF2-40B4-BE49-F238E27FC236}">
                <a16:creationId xmlns:a16="http://schemas.microsoft.com/office/drawing/2014/main" id="{461BB5F1-8825-7944-96EB-8445317513F5}"/>
              </a:ext>
            </a:extLst>
          </p:cNvPr>
          <p:cNvSpPr>
            <a:spLocks noGrp="1"/>
          </p:cNvSpPr>
          <p:nvPr>
            <p:ph type="ctrTitle" hasCustomPrompt="1"/>
          </p:nvPr>
        </p:nvSpPr>
        <p:spPr>
          <a:xfrm>
            <a:off x="792470" y="2148840"/>
            <a:ext cx="6217920" cy="1280160"/>
          </a:xfrm>
          <a:noFill/>
        </p:spPr>
        <p:txBody>
          <a:bodyPr vert="horz" wrap="square" lIns="0" tIns="0" rIns="0" bIns="91440" rtlCol="0" anchor="b">
            <a:noAutofit/>
          </a:bodyPr>
          <a:lstStyle>
            <a:lvl1pPr>
              <a:lnSpc>
                <a:spcPct val="100000"/>
              </a:lnSpc>
              <a:defRPr lang="en-US" sz="4000" b="1" dirty="0">
                <a:latin typeface="+mn-lt"/>
              </a:defRPr>
            </a:lvl1pPr>
          </a:lstStyle>
          <a:p>
            <a:pPr lvl="0">
              <a:lnSpc>
                <a:spcPct val="100000"/>
              </a:lnSpc>
            </a:pPr>
            <a:r>
              <a:rPr lang="en-US" dirty="0"/>
              <a:t>Fusion Suite title</a:t>
            </a:r>
            <a:br>
              <a:rPr lang="en-US" dirty="0"/>
            </a:br>
            <a:r>
              <a:rPr lang="en-US" dirty="0"/>
              <a:t>Oracle Sans Tab Bold</a:t>
            </a:r>
          </a:p>
        </p:txBody>
      </p:sp>
      <p:sp>
        <p:nvSpPr>
          <p:cNvPr id="25" name="Subhead">
            <a:extLst>
              <a:ext uri="{FF2B5EF4-FFF2-40B4-BE49-F238E27FC236}">
                <a16:creationId xmlns:a16="http://schemas.microsoft.com/office/drawing/2014/main" id="{DE85AE1C-733D-7244-A6DA-C3ADBC76ED0C}"/>
              </a:ext>
            </a:extLst>
          </p:cNvPr>
          <p:cNvSpPr>
            <a:spLocks noGrp="1"/>
          </p:cNvSpPr>
          <p:nvPr>
            <p:ph type="body" sz="quarter" idx="33" hasCustomPrompt="1"/>
          </p:nvPr>
        </p:nvSpPr>
        <p:spPr>
          <a:xfrm>
            <a:off x="792470" y="3519553"/>
            <a:ext cx="621792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11" name="Text Field">
            <a:extLst>
              <a:ext uri="{FF2B5EF4-FFF2-40B4-BE49-F238E27FC236}">
                <a16:creationId xmlns:a16="http://schemas.microsoft.com/office/drawing/2014/main" id="{5096A149-B6C9-A04E-A2B0-54CCFAA42526}"/>
              </a:ext>
            </a:extLst>
          </p:cNvPr>
          <p:cNvSpPr>
            <a:spLocks noGrp="1"/>
          </p:cNvSpPr>
          <p:nvPr>
            <p:ph type="body" sz="quarter" idx="35" hasCustomPrompt="1"/>
          </p:nvPr>
        </p:nvSpPr>
        <p:spPr>
          <a:xfrm>
            <a:off x="792470" y="4544568"/>
            <a:ext cx="5077970" cy="266291"/>
          </a:xfrm>
          <a:prstGeom prst="rect">
            <a:avLst/>
          </a:prstGeom>
          <a:noFill/>
        </p:spPr>
        <p:txBody>
          <a:bodyPr>
            <a:noAutofit/>
          </a:bodyPr>
          <a:lstStyle>
            <a:lvl1pPr>
              <a:lnSpc>
                <a:spcPct val="100000"/>
              </a:lnSpc>
              <a:defRPr b="1"/>
            </a:lvl1pPr>
          </a:lstStyle>
          <a:p>
            <a:pPr lvl="0"/>
            <a:r>
              <a:rPr lang="en-US" dirty="0"/>
              <a:t>Name</a:t>
            </a:r>
          </a:p>
        </p:txBody>
      </p:sp>
      <p:sp>
        <p:nvSpPr>
          <p:cNvPr id="10" name="Text Field 2">
            <a:extLst>
              <a:ext uri="{FF2B5EF4-FFF2-40B4-BE49-F238E27FC236}">
                <a16:creationId xmlns:a16="http://schemas.microsoft.com/office/drawing/2014/main" id="{A57492F9-1AD2-9346-9BB6-C0CF36DEF5ED}"/>
              </a:ext>
            </a:extLst>
          </p:cNvPr>
          <p:cNvSpPr>
            <a:spLocks noGrp="1"/>
          </p:cNvSpPr>
          <p:nvPr>
            <p:ph type="body" sz="quarter" idx="34" hasCustomPrompt="1"/>
          </p:nvPr>
        </p:nvSpPr>
        <p:spPr>
          <a:xfrm>
            <a:off x="792470" y="4882896"/>
            <a:ext cx="5077970" cy="895181"/>
          </a:xfrm>
          <a:prstGeom prst="rect">
            <a:avLst/>
          </a:prstGeom>
          <a:noFill/>
        </p:spPr>
        <p:txBody>
          <a:bodyPr>
            <a:noAutofit/>
          </a:bodyPr>
          <a:lstStyle>
            <a:lvl1pPr>
              <a:lnSpc>
                <a:spcPct val="100000"/>
              </a:lnSpc>
              <a:defRPr/>
            </a:lvl1pPr>
          </a:lstStyle>
          <a:p>
            <a:pPr lvl="0"/>
            <a:r>
              <a:rPr lang="en-US" dirty="0"/>
              <a:t>Presenter’s Title</a:t>
            </a:r>
          </a:p>
          <a:p>
            <a:pPr lvl="0"/>
            <a:r>
              <a:rPr lang="en-US" dirty="0"/>
              <a:t>Organization, Division or Business Unit</a:t>
            </a:r>
          </a:p>
          <a:p>
            <a:pPr lvl="0"/>
            <a:r>
              <a:rPr lang="en-US" dirty="0"/>
              <a:t>Month 00, 2023</a:t>
            </a:r>
          </a:p>
        </p:txBody>
      </p:sp>
      <p:pic>
        <p:nvPicPr>
          <p:cNvPr id="14" name="Oracle Logo" descr="Oracle Logo">
            <a:extLst>
              <a:ext uri="{FF2B5EF4-FFF2-40B4-BE49-F238E27FC236}">
                <a16:creationId xmlns:a16="http://schemas.microsoft.com/office/drawing/2014/main" id="{90869BEA-7CC8-4176-A565-8203484F77D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5" name="Slide Number Placeholder 4">
            <a:extLst>
              <a:ext uri="{FF2B5EF4-FFF2-40B4-BE49-F238E27FC236}">
                <a16:creationId xmlns:a16="http://schemas.microsoft.com/office/drawing/2014/main" id="{3DCCBFFD-1208-DC98-6F83-AD17B21EFDE4}"/>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9C95C387-C6B6-B09D-D9C1-A530A566B205}"/>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81CE87F9-CC9A-B7B1-715A-1FC35C2906A5}"/>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834756B5-7E88-686B-81C7-9145FA6393AA}"/>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75674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ark - Title/Subtitle 3 Column">
    <p:bg>
      <p:bgRef idx="1001">
        <a:schemeClr val="bg2"/>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D77C36-1C4D-DE80-1F7B-60E8297188D0}"/>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9" name="Subtitle">
            <a:extLst>
              <a:ext uri="{FF2B5EF4-FFF2-40B4-BE49-F238E27FC236}">
                <a16:creationId xmlns:a16="http://schemas.microsoft.com/office/drawing/2014/main" id="{1F28BA13-39F7-FD62-A580-1BFD9EDD58CA}"/>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2" name="Content">
            <a:extLst>
              <a:ext uri="{FF2B5EF4-FFF2-40B4-BE49-F238E27FC236}">
                <a16:creationId xmlns:a16="http://schemas.microsoft.com/office/drawing/2014/main" id="{EEBF987F-38F4-709F-2C5C-6A33F92ABAC2}"/>
              </a:ext>
            </a:extLst>
          </p:cNvPr>
          <p:cNvSpPr>
            <a:spLocks noGrp="1"/>
          </p:cNvSpPr>
          <p:nvPr>
            <p:ph sz="quarter" idx="14"/>
          </p:nvPr>
        </p:nvSpPr>
        <p:spPr>
          <a:xfrm>
            <a:off x="766762" y="1600199"/>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a:extLst>
              <a:ext uri="{FF2B5EF4-FFF2-40B4-BE49-F238E27FC236}">
                <a16:creationId xmlns:a16="http://schemas.microsoft.com/office/drawing/2014/main" id="{C8007CC0-7806-5000-E1A2-EE5C157D0752}"/>
              </a:ext>
            </a:extLst>
          </p:cNvPr>
          <p:cNvSpPr>
            <a:spLocks noGrp="1"/>
          </p:cNvSpPr>
          <p:nvPr>
            <p:ph sz="quarter" idx="20"/>
          </p:nvPr>
        </p:nvSpPr>
        <p:spPr>
          <a:xfrm>
            <a:off x="4450080" y="1607058"/>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a:extLst>
              <a:ext uri="{FF2B5EF4-FFF2-40B4-BE49-F238E27FC236}">
                <a16:creationId xmlns:a16="http://schemas.microsoft.com/office/drawing/2014/main" id="{67D5716D-0077-0121-818A-02B0496ECCC9}"/>
              </a:ext>
            </a:extLst>
          </p:cNvPr>
          <p:cNvSpPr>
            <a:spLocks noGrp="1"/>
          </p:cNvSpPr>
          <p:nvPr>
            <p:ph sz="quarter" idx="21"/>
          </p:nvPr>
        </p:nvSpPr>
        <p:spPr>
          <a:xfrm>
            <a:off x="8133398" y="1613917"/>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descr="Column Divider">
            <a:extLst>
              <a:ext uri="{FF2B5EF4-FFF2-40B4-BE49-F238E27FC236}">
                <a16:creationId xmlns:a16="http://schemas.microsoft.com/office/drawing/2014/main" id="{C3377C95-3E35-473F-8E81-1FDFBEBC758A}"/>
              </a:ext>
            </a:extLst>
          </p:cNvPr>
          <p:cNvCxnSpPr>
            <a:cxnSpLocks/>
          </p:cNvCxnSpPr>
          <p:nvPr userDrawn="1"/>
        </p:nvCxnSpPr>
        <p:spPr>
          <a:xfrm>
            <a:off x="4261915" y="1609725"/>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23" name="Column Divider 2" descr="Column Divider">
            <a:extLst>
              <a:ext uri="{FF2B5EF4-FFF2-40B4-BE49-F238E27FC236}">
                <a16:creationId xmlns:a16="http://schemas.microsoft.com/office/drawing/2014/main" id="{A70D9BB7-9BB9-40BD-84D2-8EE238E044D3}"/>
              </a:ext>
            </a:extLst>
          </p:cNvPr>
          <p:cNvCxnSpPr>
            <a:cxnSpLocks/>
          </p:cNvCxnSpPr>
          <p:nvPr userDrawn="1"/>
        </p:nvCxnSpPr>
        <p:spPr>
          <a:xfrm>
            <a:off x="7951236" y="1609725"/>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8FC14E1F-DA7F-492C-AFEB-BC17569A9002}"/>
              </a:ext>
            </a:extLst>
          </p:cNvPr>
          <p:cNvSpPr>
            <a:spLocks noGrp="1"/>
          </p:cNvSpPr>
          <p:nvPr>
            <p:ph type="sldNum" sz="quarter" idx="19"/>
          </p:nvPr>
        </p:nvSpPr>
        <p:spPr/>
        <p:txBody>
          <a:bodyPr/>
          <a:lstStyle>
            <a:lvl1pPr>
              <a:defRPr sz="800">
                <a:solidFill>
                  <a:srgbClr val="AEA8A2"/>
                </a:solidFill>
                <a:latin typeface="+mn-lt"/>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FF0DBBB3-F562-4D09-B7E5-45C9C98CE1B5}"/>
              </a:ext>
            </a:extLst>
          </p:cNvPr>
          <p:cNvSpPr>
            <a:spLocks noGrp="1"/>
          </p:cNvSpPr>
          <p:nvPr>
            <p:ph type="ftr" sz="quarter" idx="18"/>
          </p:nvPr>
        </p:nvSpPr>
        <p:spPr/>
        <p:txBody>
          <a:bodyPr/>
          <a:lstStyle>
            <a:lvl1pPr>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E77E4DB8-9644-4581-BEED-809BCD3EA9C1}"/>
              </a:ext>
            </a:extLst>
          </p:cNvPr>
          <p:cNvSpPr>
            <a:spLocks noGrp="1"/>
          </p:cNvSpPr>
          <p:nvPr>
            <p:ph type="dt" sz="half" idx="17"/>
          </p:nvPr>
        </p:nvSpPr>
        <p:spPr/>
        <p:txBody>
          <a:bodyPr/>
          <a:lstStyle>
            <a:lvl1pPr>
              <a:defRPr sz="800">
                <a:solidFill>
                  <a:srgbClr val="AEA8A2"/>
                </a:solidFill>
                <a:latin typeface="+mn-lt"/>
              </a:defRPr>
            </a:lvl1pPr>
          </a:lstStyle>
          <a:p>
            <a:r>
              <a:rPr lang="en-US"/>
              <a:t>[Date]</a:t>
            </a:r>
            <a:endParaRPr lang="en-US" dirty="0"/>
          </a:p>
        </p:txBody>
      </p:sp>
    </p:spTree>
    <p:extLst>
      <p:ext uri="{BB962C8B-B14F-4D97-AF65-F5344CB8AC3E}">
        <p14:creationId xmlns:p14="http://schemas.microsoft.com/office/powerpoint/2010/main" val="37053701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ark - Title/Subtitle 4 Column">
    <p:bg>
      <p:bgRef idx="1001">
        <a:schemeClr val="bg2"/>
      </p:bgRef>
    </p:bg>
    <p:spTree>
      <p:nvGrpSpPr>
        <p:cNvPr id="1" name=""/>
        <p:cNvGrpSpPr/>
        <p:nvPr/>
      </p:nvGrpSpPr>
      <p:grpSpPr>
        <a:xfrm>
          <a:off x="0" y="0"/>
          <a:ext cx="0" cy="0"/>
          <a:chOff x="0" y="0"/>
          <a:chExt cx="0" cy="0"/>
        </a:xfrm>
      </p:grpSpPr>
      <p:sp>
        <p:nvSpPr>
          <p:cNvPr id="6" name="Content">
            <a:extLst>
              <a:ext uri="{FF2B5EF4-FFF2-40B4-BE49-F238E27FC236}">
                <a16:creationId xmlns:a16="http://schemas.microsoft.com/office/drawing/2014/main" id="{238CEDEE-F37B-4496-9270-0479A31C9762}"/>
              </a:ext>
            </a:extLst>
          </p:cNvPr>
          <p:cNvSpPr>
            <a:spLocks noGrp="1"/>
          </p:cNvSpPr>
          <p:nvPr>
            <p:ph sz="quarter" idx="14"/>
          </p:nvPr>
        </p:nvSpPr>
        <p:spPr>
          <a:xfrm>
            <a:off x="766763" y="1609726"/>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2">
            <a:extLst>
              <a:ext uri="{FF2B5EF4-FFF2-40B4-BE49-F238E27FC236}">
                <a16:creationId xmlns:a16="http://schemas.microsoft.com/office/drawing/2014/main" id="{22A9895A-06CA-46D6-B3EB-7038E6493585}"/>
              </a:ext>
            </a:extLst>
          </p:cNvPr>
          <p:cNvSpPr>
            <a:spLocks noGrp="1"/>
          </p:cNvSpPr>
          <p:nvPr>
            <p:ph sz="quarter" idx="15"/>
          </p:nvPr>
        </p:nvSpPr>
        <p:spPr>
          <a:xfrm>
            <a:off x="3500819" y="1609725"/>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3">
            <a:extLst>
              <a:ext uri="{FF2B5EF4-FFF2-40B4-BE49-F238E27FC236}">
                <a16:creationId xmlns:a16="http://schemas.microsoft.com/office/drawing/2014/main" id="{58EF7396-F6CE-404A-B85F-455D3F5341AE}"/>
              </a:ext>
            </a:extLst>
          </p:cNvPr>
          <p:cNvSpPr>
            <a:spLocks noGrp="1"/>
          </p:cNvSpPr>
          <p:nvPr>
            <p:ph sz="quarter" idx="16"/>
          </p:nvPr>
        </p:nvSpPr>
        <p:spPr>
          <a:xfrm>
            <a:off x="6234875" y="1609725"/>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8FC14E1F-DA7F-492C-AFEB-BC17569A9002}"/>
              </a:ext>
            </a:extLst>
          </p:cNvPr>
          <p:cNvSpPr>
            <a:spLocks noGrp="1"/>
          </p:cNvSpPr>
          <p:nvPr>
            <p:ph type="sldNum" sz="quarter" idx="19"/>
          </p:nvPr>
        </p:nvSpPr>
        <p:spPr/>
        <p:txBody>
          <a:bodyPr/>
          <a:lstStyle>
            <a:lvl1pPr>
              <a:defRPr sz="800">
                <a:solidFill>
                  <a:srgbClr val="AEA8A2"/>
                </a:solidFill>
                <a:latin typeface="+mn-lt"/>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FF0DBBB3-F562-4D09-B7E5-45C9C98CE1B5}"/>
              </a:ext>
            </a:extLst>
          </p:cNvPr>
          <p:cNvSpPr>
            <a:spLocks noGrp="1"/>
          </p:cNvSpPr>
          <p:nvPr>
            <p:ph type="ftr" sz="quarter" idx="18"/>
          </p:nvPr>
        </p:nvSpPr>
        <p:spPr/>
        <p:txBody>
          <a:bodyPr/>
          <a:lstStyle>
            <a:lvl1pPr>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E77E4DB8-9644-4581-BEED-809BCD3EA9C1}"/>
              </a:ext>
            </a:extLst>
          </p:cNvPr>
          <p:cNvSpPr>
            <a:spLocks noGrp="1"/>
          </p:cNvSpPr>
          <p:nvPr>
            <p:ph type="dt" sz="half" idx="17"/>
          </p:nvPr>
        </p:nvSpPr>
        <p:spPr/>
        <p:txBody>
          <a:bodyPr/>
          <a:lstStyle>
            <a:lvl1pPr>
              <a:defRPr sz="800">
                <a:solidFill>
                  <a:srgbClr val="AEA8A2"/>
                </a:solidFill>
                <a:latin typeface="+mn-lt"/>
              </a:defRPr>
            </a:lvl1pPr>
          </a:lstStyle>
          <a:p>
            <a:r>
              <a:rPr lang="en-US"/>
              <a:t>[Date]</a:t>
            </a:r>
            <a:endParaRPr lang="en-US" dirty="0"/>
          </a:p>
        </p:txBody>
      </p:sp>
      <p:sp>
        <p:nvSpPr>
          <p:cNvPr id="4" name="Title 1">
            <a:extLst>
              <a:ext uri="{FF2B5EF4-FFF2-40B4-BE49-F238E27FC236}">
                <a16:creationId xmlns:a16="http://schemas.microsoft.com/office/drawing/2014/main" id="{3CD77C36-1C4D-DE80-1F7B-60E8297188D0}"/>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9" name="Subtitle">
            <a:extLst>
              <a:ext uri="{FF2B5EF4-FFF2-40B4-BE49-F238E27FC236}">
                <a16:creationId xmlns:a16="http://schemas.microsoft.com/office/drawing/2014/main" id="{1F28BA13-39F7-FD62-A580-1BFD9EDD58CA}"/>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2" name="Content 3">
            <a:extLst>
              <a:ext uri="{FF2B5EF4-FFF2-40B4-BE49-F238E27FC236}">
                <a16:creationId xmlns:a16="http://schemas.microsoft.com/office/drawing/2014/main" id="{D3DD214E-B770-0B46-25F4-55FE29C664BE}"/>
              </a:ext>
            </a:extLst>
          </p:cNvPr>
          <p:cNvSpPr>
            <a:spLocks noGrp="1"/>
          </p:cNvSpPr>
          <p:nvPr>
            <p:ph sz="quarter" idx="20"/>
          </p:nvPr>
        </p:nvSpPr>
        <p:spPr>
          <a:xfrm>
            <a:off x="8968931" y="1605827"/>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descr="Column Divider">
            <a:extLst>
              <a:ext uri="{FF2B5EF4-FFF2-40B4-BE49-F238E27FC236}">
                <a16:creationId xmlns:a16="http://schemas.microsoft.com/office/drawing/2014/main" id="{C3377C95-3E35-473F-8E81-1FDFBEBC758A}"/>
              </a:ext>
            </a:extLst>
          </p:cNvPr>
          <p:cNvCxnSpPr>
            <a:cxnSpLocks/>
          </p:cNvCxnSpPr>
          <p:nvPr userDrawn="1"/>
        </p:nvCxnSpPr>
        <p:spPr>
          <a:xfrm>
            <a:off x="3364740"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 name="Column Divider" descr="Column Divider">
            <a:extLst>
              <a:ext uri="{FF2B5EF4-FFF2-40B4-BE49-F238E27FC236}">
                <a16:creationId xmlns:a16="http://schemas.microsoft.com/office/drawing/2014/main" id="{AEBA7189-AF66-B1ED-60CA-F3F3CB7D4526}"/>
              </a:ext>
            </a:extLst>
          </p:cNvPr>
          <p:cNvCxnSpPr>
            <a:cxnSpLocks/>
          </p:cNvCxnSpPr>
          <p:nvPr userDrawn="1"/>
        </p:nvCxnSpPr>
        <p:spPr>
          <a:xfrm>
            <a:off x="6104399"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10" name="Column Divider" descr="Column Divider">
            <a:extLst>
              <a:ext uri="{FF2B5EF4-FFF2-40B4-BE49-F238E27FC236}">
                <a16:creationId xmlns:a16="http://schemas.microsoft.com/office/drawing/2014/main" id="{F92A884D-26AA-4610-5971-3744D723CB9F}"/>
              </a:ext>
            </a:extLst>
          </p:cNvPr>
          <p:cNvCxnSpPr>
            <a:cxnSpLocks/>
          </p:cNvCxnSpPr>
          <p:nvPr userDrawn="1"/>
        </p:nvCxnSpPr>
        <p:spPr>
          <a:xfrm>
            <a:off x="8840439"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85757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ight - Title/Subtitle 4 Column">
    <p:bg>
      <p:bgRef idx="1001">
        <a:schemeClr val="bg2"/>
      </p:bgRef>
    </p:bg>
    <p:spTree>
      <p:nvGrpSpPr>
        <p:cNvPr id="1" name=""/>
        <p:cNvGrpSpPr/>
        <p:nvPr/>
      </p:nvGrpSpPr>
      <p:grpSpPr>
        <a:xfrm>
          <a:off x="0" y="0"/>
          <a:ext cx="0" cy="0"/>
          <a:chOff x="0" y="0"/>
          <a:chExt cx="0" cy="0"/>
        </a:xfrm>
      </p:grpSpPr>
      <p:sp>
        <p:nvSpPr>
          <p:cNvPr id="6" name="Content">
            <a:extLst>
              <a:ext uri="{FF2B5EF4-FFF2-40B4-BE49-F238E27FC236}">
                <a16:creationId xmlns:a16="http://schemas.microsoft.com/office/drawing/2014/main" id="{238CEDEE-F37B-4496-9270-0479A31C9762}"/>
              </a:ext>
            </a:extLst>
          </p:cNvPr>
          <p:cNvSpPr>
            <a:spLocks noGrp="1"/>
          </p:cNvSpPr>
          <p:nvPr>
            <p:ph sz="quarter" idx="14"/>
          </p:nvPr>
        </p:nvSpPr>
        <p:spPr>
          <a:xfrm>
            <a:off x="766763" y="1609726"/>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2">
            <a:extLst>
              <a:ext uri="{FF2B5EF4-FFF2-40B4-BE49-F238E27FC236}">
                <a16:creationId xmlns:a16="http://schemas.microsoft.com/office/drawing/2014/main" id="{22A9895A-06CA-46D6-B3EB-7038E6493585}"/>
              </a:ext>
            </a:extLst>
          </p:cNvPr>
          <p:cNvSpPr>
            <a:spLocks noGrp="1"/>
          </p:cNvSpPr>
          <p:nvPr>
            <p:ph sz="quarter" idx="15"/>
          </p:nvPr>
        </p:nvSpPr>
        <p:spPr>
          <a:xfrm>
            <a:off x="3500819" y="1609725"/>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3">
            <a:extLst>
              <a:ext uri="{FF2B5EF4-FFF2-40B4-BE49-F238E27FC236}">
                <a16:creationId xmlns:a16="http://schemas.microsoft.com/office/drawing/2014/main" id="{58EF7396-F6CE-404A-B85F-455D3F5341AE}"/>
              </a:ext>
            </a:extLst>
          </p:cNvPr>
          <p:cNvSpPr>
            <a:spLocks noGrp="1"/>
          </p:cNvSpPr>
          <p:nvPr>
            <p:ph sz="quarter" idx="16"/>
          </p:nvPr>
        </p:nvSpPr>
        <p:spPr>
          <a:xfrm>
            <a:off x="6234875" y="1609725"/>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8FC14E1F-DA7F-492C-AFEB-BC17569A9002}"/>
              </a:ext>
            </a:extLst>
          </p:cNvPr>
          <p:cNvSpPr>
            <a:spLocks noGrp="1"/>
          </p:cNvSpPr>
          <p:nvPr>
            <p:ph type="sldNum" sz="quarter" idx="19"/>
          </p:nvPr>
        </p:nvSpPr>
        <p:spPr/>
        <p:txBody>
          <a:bodyPr/>
          <a:lstStyle>
            <a:lvl1pPr>
              <a:defRPr sz="800">
                <a:solidFill>
                  <a:srgbClr val="514C47"/>
                </a:solidFill>
                <a:latin typeface="+mn-lt"/>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FF0DBBB3-F562-4D09-B7E5-45C9C98CE1B5}"/>
              </a:ext>
            </a:extLst>
          </p:cNvPr>
          <p:cNvSpPr>
            <a:spLocks noGrp="1"/>
          </p:cNvSpPr>
          <p:nvPr>
            <p:ph type="ftr" sz="quarter" idx="18"/>
          </p:nvPr>
        </p:nvSpPr>
        <p:spPr/>
        <p:txBody>
          <a:bodyPr/>
          <a:lstStyle>
            <a:lvl1pPr>
              <a:defRPr sz="800">
                <a:solidFill>
                  <a:srgbClr val="514C47"/>
                </a:solidFill>
                <a:latin typeface="+mn-lt"/>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E77E4DB8-9644-4581-BEED-809BCD3EA9C1}"/>
              </a:ext>
            </a:extLst>
          </p:cNvPr>
          <p:cNvSpPr>
            <a:spLocks noGrp="1"/>
          </p:cNvSpPr>
          <p:nvPr>
            <p:ph type="dt" sz="half" idx="17"/>
          </p:nvPr>
        </p:nvSpPr>
        <p:spPr/>
        <p:txBody>
          <a:bodyPr/>
          <a:lstStyle>
            <a:lvl1pPr>
              <a:defRPr sz="800">
                <a:solidFill>
                  <a:srgbClr val="514C47"/>
                </a:solidFill>
                <a:latin typeface="+mn-lt"/>
              </a:defRPr>
            </a:lvl1pPr>
          </a:lstStyle>
          <a:p>
            <a:r>
              <a:rPr lang="en-US"/>
              <a:t>[Date]</a:t>
            </a:r>
            <a:endParaRPr lang="en-US" dirty="0"/>
          </a:p>
        </p:txBody>
      </p:sp>
      <p:sp>
        <p:nvSpPr>
          <p:cNvPr id="4" name="Title 1">
            <a:extLst>
              <a:ext uri="{FF2B5EF4-FFF2-40B4-BE49-F238E27FC236}">
                <a16:creationId xmlns:a16="http://schemas.microsoft.com/office/drawing/2014/main" id="{3CD77C36-1C4D-DE80-1F7B-60E8297188D0}"/>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2" name="Content 3">
            <a:extLst>
              <a:ext uri="{FF2B5EF4-FFF2-40B4-BE49-F238E27FC236}">
                <a16:creationId xmlns:a16="http://schemas.microsoft.com/office/drawing/2014/main" id="{D3DD214E-B770-0B46-25F4-55FE29C664BE}"/>
              </a:ext>
            </a:extLst>
          </p:cNvPr>
          <p:cNvSpPr>
            <a:spLocks noGrp="1"/>
          </p:cNvSpPr>
          <p:nvPr>
            <p:ph sz="quarter" idx="20"/>
          </p:nvPr>
        </p:nvSpPr>
        <p:spPr>
          <a:xfrm>
            <a:off x="8968931" y="1605827"/>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descr="Column Divider">
            <a:extLst>
              <a:ext uri="{FF2B5EF4-FFF2-40B4-BE49-F238E27FC236}">
                <a16:creationId xmlns:a16="http://schemas.microsoft.com/office/drawing/2014/main" id="{C3377C95-3E35-473F-8E81-1FDFBEBC758A}"/>
              </a:ext>
            </a:extLst>
          </p:cNvPr>
          <p:cNvCxnSpPr>
            <a:cxnSpLocks/>
          </p:cNvCxnSpPr>
          <p:nvPr userDrawn="1"/>
        </p:nvCxnSpPr>
        <p:spPr>
          <a:xfrm>
            <a:off x="3364740"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 name="Column Divider" descr="Column Divider">
            <a:extLst>
              <a:ext uri="{FF2B5EF4-FFF2-40B4-BE49-F238E27FC236}">
                <a16:creationId xmlns:a16="http://schemas.microsoft.com/office/drawing/2014/main" id="{AEBA7189-AF66-B1ED-60CA-F3F3CB7D4526}"/>
              </a:ext>
            </a:extLst>
          </p:cNvPr>
          <p:cNvCxnSpPr>
            <a:cxnSpLocks/>
          </p:cNvCxnSpPr>
          <p:nvPr userDrawn="1"/>
        </p:nvCxnSpPr>
        <p:spPr>
          <a:xfrm>
            <a:off x="6104399"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10" name="Column Divider" descr="Column Divider">
            <a:extLst>
              <a:ext uri="{FF2B5EF4-FFF2-40B4-BE49-F238E27FC236}">
                <a16:creationId xmlns:a16="http://schemas.microsoft.com/office/drawing/2014/main" id="{F92A884D-26AA-4610-5971-3744D723CB9F}"/>
              </a:ext>
            </a:extLst>
          </p:cNvPr>
          <p:cNvCxnSpPr>
            <a:cxnSpLocks/>
          </p:cNvCxnSpPr>
          <p:nvPr userDrawn="1"/>
        </p:nvCxnSpPr>
        <p:spPr>
          <a:xfrm>
            <a:off x="8840439"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1" name="Subtitle">
            <a:extLst>
              <a:ext uri="{FF2B5EF4-FFF2-40B4-BE49-F238E27FC236}">
                <a16:creationId xmlns:a16="http://schemas.microsoft.com/office/drawing/2014/main" id="{C9A0F016-4DAC-1E29-77F1-0AE340758202}"/>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Tree>
    <p:extLst>
      <p:ext uri="{BB962C8B-B14F-4D97-AF65-F5344CB8AC3E}">
        <p14:creationId xmlns:p14="http://schemas.microsoft.com/office/powerpoint/2010/main" val="19130245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Light - Title, Content and 1/3 Photo">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F59826-0B3C-4973-B5FA-B18F68758F38}"/>
              </a:ext>
            </a:extLst>
          </p:cNvPr>
          <p:cNvSpPr>
            <a:spLocks noGrp="1"/>
          </p:cNvSpPr>
          <p:nvPr>
            <p:ph type="title" hasCustomPrompt="1"/>
          </p:nvPr>
        </p:nvSpPr>
        <p:spPr>
          <a:xfrm>
            <a:off x="768875" y="182403"/>
            <a:ext cx="6790149"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4" name="Content">
            <a:extLst>
              <a:ext uri="{FF2B5EF4-FFF2-40B4-BE49-F238E27FC236}">
                <a16:creationId xmlns:a16="http://schemas.microsoft.com/office/drawing/2014/main" id="{FA05E257-5557-514A-2025-3EF63D1140D3}"/>
              </a:ext>
            </a:extLst>
          </p:cNvPr>
          <p:cNvSpPr>
            <a:spLocks noGrp="1"/>
          </p:cNvSpPr>
          <p:nvPr>
            <p:ph sz="quarter" idx="14"/>
          </p:nvPr>
        </p:nvSpPr>
        <p:spPr>
          <a:xfrm>
            <a:off x="766762" y="1600199"/>
            <a:ext cx="6792262"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7">
            <a:extLst>
              <a:ext uri="{FF2B5EF4-FFF2-40B4-BE49-F238E27FC236}">
                <a16:creationId xmlns:a16="http://schemas.microsoft.com/office/drawing/2014/main" id="{7F0F3812-0E62-2E09-C9AB-79F13108F9A8}"/>
              </a:ext>
            </a:extLst>
          </p:cNvPr>
          <p:cNvSpPr>
            <a:spLocks noGrp="1"/>
          </p:cNvSpPr>
          <p:nvPr>
            <p:ph type="sldNum" sz="quarter" idx="17"/>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4D96D9B3-827E-BCDB-1DEF-84EB5E7E90C2}"/>
              </a:ext>
            </a:extLst>
          </p:cNvPr>
          <p:cNvSpPr>
            <a:spLocks noGrp="1"/>
          </p:cNvSpPr>
          <p:nvPr>
            <p:ph type="ftr" sz="quarter" idx="16"/>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6FBD1657-DE16-5859-6047-8B20D7971D48}"/>
              </a:ext>
            </a:extLst>
          </p:cNvPr>
          <p:cNvSpPr>
            <a:spLocks noGrp="1"/>
          </p:cNvSpPr>
          <p:nvPr>
            <p:ph type="dt" sz="half" idx="15"/>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10" name="Picture Placeholder 9">
            <a:extLst>
              <a:ext uri="{FF2B5EF4-FFF2-40B4-BE49-F238E27FC236}">
                <a16:creationId xmlns:a16="http://schemas.microsoft.com/office/drawing/2014/main" id="{22033CC1-6A5D-D20A-D1C7-358398AE8124}"/>
              </a:ext>
            </a:extLst>
          </p:cNvPr>
          <p:cNvSpPr>
            <a:spLocks noGrp="1"/>
          </p:cNvSpPr>
          <p:nvPr>
            <p:ph type="pic" sz="quarter" idx="18"/>
          </p:nvPr>
        </p:nvSpPr>
        <p:spPr>
          <a:xfrm>
            <a:off x="8132064" y="0"/>
            <a:ext cx="4059936" cy="6858000"/>
          </a:xfrm>
          <a:solidFill>
            <a:srgbClr val="AEA8A2"/>
          </a:solidFill>
        </p:spPr>
        <p:txBody>
          <a:bodyPr/>
          <a:lstStyle/>
          <a:p>
            <a:r>
              <a:rPr lang="en-US"/>
              <a:t>Click icon to add picture</a:t>
            </a:r>
          </a:p>
        </p:txBody>
      </p:sp>
    </p:spTree>
    <p:extLst>
      <p:ext uri="{BB962C8B-B14F-4D97-AF65-F5344CB8AC3E}">
        <p14:creationId xmlns:p14="http://schemas.microsoft.com/office/powerpoint/2010/main" val="4555590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ark - Title, Content and 1/3 Photo">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F59826-0B3C-4973-B5FA-B18F68758F38}"/>
              </a:ext>
            </a:extLst>
          </p:cNvPr>
          <p:cNvSpPr>
            <a:spLocks noGrp="1"/>
          </p:cNvSpPr>
          <p:nvPr>
            <p:ph type="title" hasCustomPrompt="1"/>
          </p:nvPr>
        </p:nvSpPr>
        <p:spPr>
          <a:xfrm>
            <a:off x="768875" y="182403"/>
            <a:ext cx="6790149"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4" name="Content">
            <a:extLst>
              <a:ext uri="{FF2B5EF4-FFF2-40B4-BE49-F238E27FC236}">
                <a16:creationId xmlns:a16="http://schemas.microsoft.com/office/drawing/2014/main" id="{FA05E257-5557-514A-2025-3EF63D1140D3}"/>
              </a:ext>
            </a:extLst>
          </p:cNvPr>
          <p:cNvSpPr>
            <a:spLocks noGrp="1"/>
          </p:cNvSpPr>
          <p:nvPr>
            <p:ph sz="quarter" idx="14"/>
          </p:nvPr>
        </p:nvSpPr>
        <p:spPr>
          <a:xfrm>
            <a:off x="766762" y="1600199"/>
            <a:ext cx="6792262"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marL="547688" indent="-182563">
              <a:lnSpc>
                <a:spcPct val="100000"/>
              </a:lnSpc>
              <a:buFont typeface="System Font Regular"/>
              <a:buChar char="-"/>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marL="914400" indent="-182880">
              <a:lnSpc>
                <a:spcPct val="100000"/>
              </a:lnSpc>
              <a:buFont typeface="System Font Regular"/>
              <a:buChar char="-"/>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22033CC1-6A5D-D20A-D1C7-358398AE8124}"/>
              </a:ext>
            </a:extLst>
          </p:cNvPr>
          <p:cNvSpPr>
            <a:spLocks noGrp="1"/>
          </p:cNvSpPr>
          <p:nvPr>
            <p:ph type="pic" sz="quarter" idx="18" hasCustomPrompt="1"/>
          </p:nvPr>
        </p:nvSpPr>
        <p:spPr>
          <a:xfrm>
            <a:off x="8132064" y="0"/>
            <a:ext cx="4059936" cy="6858000"/>
          </a:xfrm>
          <a:solidFill>
            <a:srgbClr val="AEA8A2"/>
          </a:solidFill>
        </p:spPr>
        <p:txBody>
          <a:bodyPr/>
          <a:lstStyle>
            <a:lvl1pPr algn="ctr">
              <a:defRPr b="0" i="0">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r>
              <a:rPr lang="en-US" dirty="0"/>
              <a:t>Click to add photo or illustration</a:t>
            </a:r>
          </a:p>
        </p:txBody>
      </p:sp>
      <p:sp>
        <p:nvSpPr>
          <p:cNvPr id="2" name="Slide Number Placeholder 7">
            <a:extLst>
              <a:ext uri="{FF2B5EF4-FFF2-40B4-BE49-F238E27FC236}">
                <a16:creationId xmlns:a16="http://schemas.microsoft.com/office/drawing/2014/main" id="{7F0F3812-0E62-2E09-C9AB-79F13108F9A8}"/>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4D96D9B3-827E-BCDB-1DEF-84EB5E7E90C2}"/>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6FBD1657-DE16-5859-6047-8B20D7971D48}"/>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37228960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Light - Quote with Picture">
    <p:bg>
      <p:bgRef idx="1001">
        <a:schemeClr val="bg2"/>
      </p:bgRef>
    </p:bg>
    <p:spTree>
      <p:nvGrpSpPr>
        <p:cNvPr id="1" name=""/>
        <p:cNvGrpSpPr/>
        <p:nvPr/>
      </p:nvGrpSpPr>
      <p:grpSpPr>
        <a:xfrm>
          <a:off x="0" y="0"/>
          <a:ext cx="0" cy="0"/>
          <a:chOff x="0" y="0"/>
          <a:chExt cx="0" cy="0"/>
        </a:xfrm>
      </p:grpSpPr>
      <p:sp>
        <p:nvSpPr>
          <p:cNvPr id="3" name="Quote">
            <a:extLst>
              <a:ext uri="{FF2B5EF4-FFF2-40B4-BE49-F238E27FC236}">
                <a16:creationId xmlns:a16="http://schemas.microsoft.com/office/drawing/2014/main" id="{A13E52A3-3B72-407D-BD94-ADB27B9FCE9C}"/>
              </a:ext>
            </a:extLst>
          </p:cNvPr>
          <p:cNvSpPr>
            <a:spLocks noGrp="1"/>
          </p:cNvSpPr>
          <p:nvPr>
            <p:ph type="title" hasCustomPrompt="1"/>
          </p:nvPr>
        </p:nvSpPr>
        <p:spPr>
          <a:xfrm>
            <a:off x="5220586" y="2896192"/>
            <a:ext cx="6219354" cy="1384995"/>
          </a:xfrm>
          <a:noFill/>
        </p:spPr>
        <p:txBody>
          <a:bodyPr vert="horz" wrap="square" lIns="0" tIns="0" rIns="0" bIns="0" rtlCol="0" anchor="b" anchorCtr="0">
            <a:spAutoFit/>
          </a:bodyPr>
          <a:lstStyle>
            <a:lvl1pPr marL="179388" indent="-179388">
              <a:lnSpc>
                <a:spcPct val="100000"/>
              </a:lnSpc>
              <a:tabLst/>
              <a:defRPr lang="en-US" sz="3000" b="0" i="0" dirty="0">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04A571F4-71E4-264A-BBD5-0475995E681B}"/>
              </a:ext>
            </a:extLst>
          </p:cNvPr>
          <p:cNvSpPr>
            <a:spLocks noGrp="1"/>
          </p:cNvSpPr>
          <p:nvPr>
            <p:ph type="body" sz="quarter" idx="37" hasCustomPrompt="1"/>
          </p:nvPr>
        </p:nvSpPr>
        <p:spPr>
          <a:xfrm>
            <a:off x="5372844" y="4983135"/>
            <a:ext cx="6054629" cy="266291"/>
          </a:xfrm>
          <a:prstGeom prst="rect">
            <a:avLst/>
          </a:prstGeom>
        </p:spPr>
        <p:txBody>
          <a:bodyPr>
            <a:noAutofit/>
          </a:bodyPr>
          <a:lstStyle>
            <a:lvl1pPr>
              <a:lnSpc>
                <a:spcPct val="100000"/>
              </a:lnSpc>
              <a:defRPr b="1"/>
            </a:lvl1pPr>
          </a:lstStyle>
          <a:p>
            <a:pPr lvl="0"/>
            <a:r>
              <a:rPr lang="en-US" dirty="0"/>
              <a:t>Name of person quoted</a:t>
            </a:r>
          </a:p>
        </p:txBody>
      </p:sp>
      <p:sp>
        <p:nvSpPr>
          <p:cNvPr id="11" name="Text Field 2">
            <a:extLst>
              <a:ext uri="{FF2B5EF4-FFF2-40B4-BE49-F238E27FC236}">
                <a16:creationId xmlns:a16="http://schemas.microsoft.com/office/drawing/2014/main" id="{CBFB97F9-F988-C34C-8B6D-BB4A4D881736}"/>
              </a:ext>
            </a:extLst>
          </p:cNvPr>
          <p:cNvSpPr>
            <a:spLocks noGrp="1"/>
          </p:cNvSpPr>
          <p:nvPr>
            <p:ph type="body" sz="quarter" idx="36" hasCustomPrompt="1"/>
          </p:nvPr>
        </p:nvSpPr>
        <p:spPr>
          <a:xfrm>
            <a:off x="5372844" y="5320728"/>
            <a:ext cx="6054629" cy="786385"/>
          </a:xfrm>
          <a:prstGeom prst="rect">
            <a:avLst/>
          </a:prstGeom>
        </p:spPr>
        <p:txBody>
          <a:bodyPr>
            <a:noAutofit/>
          </a:bodyPr>
          <a:lstStyle>
            <a:lvl1pPr>
              <a:lnSpc>
                <a:spcPct val="100000"/>
              </a:lnSpc>
              <a:defRPr sz="1600" b="0" i="0">
                <a:latin typeface="Oracle Sans Tab" panose="020B0503020204020204" pitchFamily="34" charset="0"/>
                <a:cs typeface="Oracle Sans Tab" panose="020B0503020204020204" pitchFamily="34" charset="0"/>
              </a:defRPr>
            </a:lvl1pPr>
          </a:lstStyle>
          <a:p>
            <a:pPr lvl="0"/>
            <a:r>
              <a:rPr lang="en-US" dirty="0"/>
              <a:t>Additional information if needed</a:t>
            </a:r>
          </a:p>
        </p:txBody>
      </p:sp>
      <p:sp>
        <p:nvSpPr>
          <p:cNvPr id="2" name="Content Placeholder 2">
            <a:extLst>
              <a:ext uri="{FF2B5EF4-FFF2-40B4-BE49-F238E27FC236}">
                <a16:creationId xmlns:a16="http://schemas.microsoft.com/office/drawing/2014/main" id="{6190524B-9853-A3B5-6016-2D547D457D4C}"/>
              </a:ext>
            </a:extLst>
          </p:cNvPr>
          <p:cNvSpPr>
            <a:spLocks noGrp="1" noChangeAspect="1"/>
          </p:cNvSpPr>
          <p:nvPr>
            <p:ph sz="quarter" idx="47" hasCustomPrompt="1"/>
          </p:nvPr>
        </p:nvSpPr>
        <p:spPr>
          <a:xfrm>
            <a:off x="5372844" y="1203405"/>
            <a:ext cx="2447584" cy="673743"/>
          </a:xfrm>
        </p:spPr>
        <p:txBody>
          <a:bodyPr/>
          <a:lstStyle>
            <a:lvl5pPr marL="731520" indent="0">
              <a:buNone/>
              <a:defRPr/>
            </a:lvl5pPr>
          </a:lstStyle>
          <a:p>
            <a:pPr lvl="0"/>
            <a:r>
              <a:rPr lang="en-US" dirty="0"/>
              <a:t>Click to add logo</a:t>
            </a:r>
          </a:p>
        </p:txBody>
      </p:sp>
      <p:sp>
        <p:nvSpPr>
          <p:cNvPr id="7" name="Picture Placeholder 6">
            <a:extLst>
              <a:ext uri="{FF2B5EF4-FFF2-40B4-BE49-F238E27FC236}">
                <a16:creationId xmlns:a16="http://schemas.microsoft.com/office/drawing/2014/main" id="{6145069B-D056-45AF-BC91-ABDBFD0C3D17}"/>
              </a:ext>
            </a:extLst>
          </p:cNvPr>
          <p:cNvSpPr>
            <a:spLocks noGrp="1"/>
          </p:cNvSpPr>
          <p:nvPr>
            <p:ph type="pic" sz="quarter" idx="42" hasCustomPrompt="1"/>
          </p:nvPr>
        </p:nvSpPr>
        <p:spPr>
          <a:xfrm>
            <a:off x="0" y="-2"/>
            <a:ext cx="4876800" cy="6858000"/>
          </a:xfrm>
        </p:spPr>
        <p:txBody>
          <a:bodyPr anchor="ctr" anchorCtr="1"/>
          <a:lstStyle>
            <a:lvl1pPr>
              <a:defRPr b="0" i="0">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r>
              <a:rPr lang="en-US" dirty="0"/>
              <a:t>Click to add photo or illustration</a:t>
            </a:r>
          </a:p>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endParaRPr lang="en-US" dirty="0"/>
          </a:p>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endParaRPr lang="en-US" dirty="0"/>
          </a:p>
        </p:txBody>
      </p:sp>
      <p:sp>
        <p:nvSpPr>
          <p:cNvPr id="9" name="Slide Number Placeholder 5">
            <a:extLst>
              <a:ext uri="{FF2B5EF4-FFF2-40B4-BE49-F238E27FC236}">
                <a16:creationId xmlns:a16="http://schemas.microsoft.com/office/drawing/2014/main" id="{6D383948-15D7-7125-EC6C-CB63EC77CA18}"/>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10" name="Footer Placeholder 4">
            <a:extLst>
              <a:ext uri="{FF2B5EF4-FFF2-40B4-BE49-F238E27FC236}">
                <a16:creationId xmlns:a16="http://schemas.microsoft.com/office/drawing/2014/main" id="{FD46CC1D-F4C5-32B1-5BBE-B6CFF28BAB96}"/>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12" name="Date Placeholder 3">
            <a:extLst>
              <a:ext uri="{FF2B5EF4-FFF2-40B4-BE49-F238E27FC236}">
                <a16:creationId xmlns:a16="http://schemas.microsoft.com/office/drawing/2014/main" id="{9D38F3F9-78BB-AD8B-F9E3-58010BFE256F}"/>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4" name="Accent mark">
            <a:extLst>
              <a:ext uri="{FF2B5EF4-FFF2-40B4-BE49-F238E27FC236}">
                <a16:creationId xmlns:a16="http://schemas.microsoft.com/office/drawing/2014/main" id="{9693ED60-0244-537F-7CCC-D2E56AF0B93F}"/>
              </a:ext>
              <a:ext uri="{C183D7F6-B498-43B3-948B-1728B52AA6E4}">
                <adec:decorative xmlns:adec="http://schemas.microsoft.com/office/drawing/2017/decorative" val="1"/>
              </a:ext>
            </a:extLst>
          </p:cNvPr>
          <p:cNvSpPr/>
          <p:nvPr userDrawn="1"/>
        </p:nvSpPr>
        <p:spPr>
          <a:xfrm>
            <a:off x="5372844" y="4638587"/>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95049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ark - Quote with Picture">
    <p:bg>
      <p:bgRef idx="1001">
        <a:schemeClr val="bg2"/>
      </p:bgRef>
    </p:bg>
    <p:spTree>
      <p:nvGrpSpPr>
        <p:cNvPr id="1" name=""/>
        <p:cNvGrpSpPr/>
        <p:nvPr/>
      </p:nvGrpSpPr>
      <p:grpSpPr>
        <a:xfrm>
          <a:off x="0" y="0"/>
          <a:ext cx="0" cy="0"/>
          <a:chOff x="0" y="0"/>
          <a:chExt cx="0" cy="0"/>
        </a:xfrm>
      </p:grpSpPr>
      <p:sp>
        <p:nvSpPr>
          <p:cNvPr id="10" name="Quote">
            <a:extLst>
              <a:ext uri="{FF2B5EF4-FFF2-40B4-BE49-F238E27FC236}">
                <a16:creationId xmlns:a16="http://schemas.microsoft.com/office/drawing/2014/main" id="{04AE5B2A-AF85-83D6-EC24-EFCB6E567112}"/>
              </a:ext>
            </a:extLst>
          </p:cNvPr>
          <p:cNvSpPr>
            <a:spLocks noGrp="1"/>
          </p:cNvSpPr>
          <p:nvPr>
            <p:ph type="title" hasCustomPrompt="1"/>
          </p:nvPr>
        </p:nvSpPr>
        <p:spPr>
          <a:xfrm>
            <a:off x="5220586" y="2896192"/>
            <a:ext cx="6219354" cy="1384995"/>
          </a:xfrm>
          <a:noFill/>
        </p:spPr>
        <p:txBody>
          <a:bodyPr vert="horz" wrap="square" lIns="0" tIns="0" rIns="0" bIns="0" rtlCol="0" anchor="b" anchorCtr="0">
            <a:spAutoFit/>
          </a:bodyPr>
          <a:lstStyle>
            <a:lvl1pPr marL="179388" indent="-179388">
              <a:lnSpc>
                <a:spcPct val="100000"/>
              </a:lnSpc>
              <a:tabLst/>
              <a:defRPr lang="en-US" sz="3000" b="0" i="0" dirty="0">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04A571F4-71E4-264A-BBD5-0475995E681B}"/>
              </a:ext>
            </a:extLst>
          </p:cNvPr>
          <p:cNvSpPr>
            <a:spLocks noGrp="1"/>
          </p:cNvSpPr>
          <p:nvPr>
            <p:ph type="body" sz="quarter" idx="37" hasCustomPrompt="1"/>
          </p:nvPr>
        </p:nvSpPr>
        <p:spPr>
          <a:xfrm>
            <a:off x="5385816" y="4983135"/>
            <a:ext cx="6051272" cy="266291"/>
          </a:xfrm>
          <a:prstGeom prst="rect">
            <a:avLst/>
          </a:prstGeom>
        </p:spPr>
        <p:txBody>
          <a:bodyPr>
            <a:noAutofit/>
          </a:bodyPr>
          <a:lstStyle>
            <a:lvl1pPr>
              <a:lnSpc>
                <a:spcPct val="100000"/>
              </a:lnSpc>
              <a:defRPr b="1"/>
            </a:lvl1pPr>
          </a:lstStyle>
          <a:p>
            <a:pPr lvl="0"/>
            <a:r>
              <a:rPr lang="en-US" dirty="0"/>
              <a:t>Name of person quoted</a:t>
            </a:r>
          </a:p>
        </p:txBody>
      </p:sp>
      <p:sp>
        <p:nvSpPr>
          <p:cNvPr id="11" name="Text Field 2">
            <a:extLst>
              <a:ext uri="{FF2B5EF4-FFF2-40B4-BE49-F238E27FC236}">
                <a16:creationId xmlns:a16="http://schemas.microsoft.com/office/drawing/2014/main" id="{CBFB97F9-F988-C34C-8B6D-BB4A4D881736}"/>
              </a:ext>
            </a:extLst>
          </p:cNvPr>
          <p:cNvSpPr>
            <a:spLocks noGrp="1"/>
          </p:cNvSpPr>
          <p:nvPr>
            <p:ph type="body" sz="quarter" idx="36" hasCustomPrompt="1"/>
          </p:nvPr>
        </p:nvSpPr>
        <p:spPr>
          <a:xfrm>
            <a:off x="5385816" y="5320728"/>
            <a:ext cx="6051272" cy="786385"/>
          </a:xfrm>
          <a:prstGeom prst="rect">
            <a:avLst/>
          </a:prstGeom>
        </p:spPr>
        <p:txBody>
          <a:bodyPr>
            <a:noAutofit/>
          </a:bodyPr>
          <a:lstStyle>
            <a:lvl1pPr>
              <a:lnSpc>
                <a:spcPct val="100000"/>
              </a:lnSpc>
              <a:defRPr sz="1600" b="0" i="0">
                <a:latin typeface="Oracle Sans Tab" panose="020B0503020204020204" pitchFamily="34" charset="0"/>
                <a:cs typeface="Oracle Sans Tab" panose="020B0503020204020204" pitchFamily="34" charset="0"/>
              </a:defRPr>
            </a:lvl1pPr>
          </a:lstStyle>
          <a:p>
            <a:pPr lvl="0"/>
            <a:r>
              <a:rPr lang="en-US" dirty="0"/>
              <a:t>Additional information if needed</a:t>
            </a:r>
          </a:p>
        </p:txBody>
      </p:sp>
      <p:sp>
        <p:nvSpPr>
          <p:cNvPr id="2" name="Content Placeholder 2">
            <a:extLst>
              <a:ext uri="{FF2B5EF4-FFF2-40B4-BE49-F238E27FC236}">
                <a16:creationId xmlns:a16="http://schemas.microsoft.com/office/drawing/2014/main" id="{3CB52BCF-4E23-BA44-5C50-AFEA7DFA337E}"/>
              </a:ext>
            </a:extLst>
          </p:cNvPr>
          <p:cNvSpPr>
            <a:spLocks noGrp="1" noChangeAspect="1"/>
          </p:cNvSpPr>
          <p:nvPr>
            <p:ph sz="quarter" idx="47" hasCustomPrompt="1"/>
          </p:nvPr>
        </p:nvSpPr>
        <p:spPr>
          <a:xfrm>
            <a:off x="5372844" y="1203405"/>
            <a:ext cx="2447584" cy="673743"/>
          </a:xfrm>
        </p:spPr>
        <p:txBody>
          <a:bodyPr/>
          <a:lstStyle>
            <a:lvl5pPr marL="731520" indent="0">
              <a:buNone/>
              <a:defRPr/>
            </a:lvl5pPr>
          </a:lstStyle>
          <a:p>
            <a:pPr lvl="0"/>
            <a:r>
              <a:rPr lang="en-US" dirty="0"/>
              <a:t>Click to add logo</a:t>
            </a:r>
          </a:p>
        </p:txBody>
      </p:sp>
      <p:sp>
        <p:nvSpPr>
          <p:cNvPr id="5" name="Picture Placeholder 4">
            <a:extLst>
              <a:ext uri="{FF2B5EF4-FFF2-40B4-BE49-F238E27FC236}">
                <a16:creationId xmlns:a16="http://schemas.microsoft.com/office/drawing/2014/main" id="{EF3D1FF3-649D-46E2-9FDF-D1A77643F22A}"/>
              </a:ext>
            </a:extLst>
          </p:cNvPr>
          <p:cNvSpPr>
            <a:spLocks noGrp="1"/>
          </p:cNvSpPr>
          <p:nvPr>
            <p:ph type="pic" sz="quarter" idx="42" hasCustomPrompt="1"/>
          </p:nvPr>
        </p:nvSpPr>
        <p:spPr>
          <a:xfrm>
            <a:off x="0" y="0"/>
            <a:ext cx="4876800" cy="6858000"/>
          </a:xfrm>
        </p:spPr>
        <p:txBody>
          <a:bodyPr anchor="ctr" anchorCtr="1"/>
          <a:lstStyle>
            <a:lvl1pPr marL="0" marR="0" indent="0" algn="l" defTabSz="914400" rtl="0" eaLnBrk="1" fontAlgn="auto" latinLnBrk="0" hangingPunct="1">
              <a:lnSpc>
                <a:spcPct val="95000"/>
              </a:lnSpc>
              <a:spcBef>
                <a:spcPts val="600"/>
              </a:spcBef>
              <a:spcAft>
                <a:spcPts val="0"/>
              </a:spcAft>
              <a:buClrTx/>
              <a:buSzTx/>
              <a:buFont typeface="System Font Regular"/>
              <a:buNone/>
              <a:tabLst/>
              <a:defRPr b="0" i="0">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r>
              <a:rPr lang="en-US" dirty="0"/>
              <a:t>Click to add photo or illustration</a:t>
            </a:r>
          </a:p>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endParaRPr lang="en-US" dirty="0"/>
          </a:p>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endParaRPr lang="en-US" dirty="0"/>
          </a:p>
        </p:txBody>
      </p:sp>
      <p:sp>
        <p:nvSpPr>
          <p:cNvPr id="8" name="Slide Number Placeholder 7">
            <a:extLst>
              <a:ext uri="{FF2B5EF4-FFF2-40B4-BE49-F238E27FC236}">
                <a16:creationId xmlns:a16="http://schemas.microsoft.com/office/drawing/2014/main" id="{74012F76-56F8-02E5-D4BF-72EE9E58CDB6}"/>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9" name="Footer Placeholder 6">
            <a:extLst>
              <a:ext uri="{FF2B5EF4-FFF2-40B4-BE49-F238E27FC236}">
                <a16:creationId xmlns:a16="http://schemas.microsoft.com/office/drawing/2014/main" id="{3DC697D7-91D3-03A4-C4DD-83F242623976}"/>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2" name="Date Placeholder 4">
            <a:extLst>
              <a:ext uri="{FF2B5EF4-FFF2-40B4-BE49-F238E27FC236}">
                <a16:creationId xmlns:a16="http://schemas.microsoft.com/office/drawing/2014/main" id="{18E33BA5-8373-D6D1-7F87-133CF1849725}"/>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4" name="Accent mark">
            <a:extLst>
              <a:ext uri="{FF2B5EF4-FFF2-40B4-BE49-F238E27FC236}">
                <a16:creationId xmlns:a16="http://schemas.microsoft.com/office/drawing/2014/main" id="{99B99AF4-E9E4-23D9-4E0C-A8017ECCDA64}"/>
              </a:ext>
              <a:ext uri="{C183D7F6-B498-43B3-948B-1728B52AA6E4}">
                <adec:decorative xmlns:adec="http://schemas.microsoft.com/office/drawing/2017/decorative" val="1"/>
              </a:ext>
            </a:extLst>
          </p:cNvPr>
          <p:cNvSpPr/>
          <p:nvPr userDrawn="1"/>
        </p:nvSpPr>
        <p:spPr>
          <a:xfrm>
            <a:off x="5372844" y="463858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46798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Left Rail - Light">
    <p:bg>
      <p:bgRef idx="1001">
        <a:schemeClr val="bg2"/>
      </p:bgRef>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B705EA2-F116-883A-32A5-62C3C550DC70}"/>
              </a:ext>
              <a:ext uri="{C183D7F6-B498-43B3-948B-1728B52AA6E4}">
                <adec:decorative xmlns:adec="http://schemas.microsoft.com/office/drawing/2017/decorative" val="1"/>
              </a:ext>
            </a:extLst>
          </p:cNvPr>
          <p:cNvSpPr/>
          <p:nvPr userDrawn="1"/>
        </p:nvSpPr>
        <p:spPr>
          <a:xfrm>
            <a:off x="0" y="0"/>
            <a:ext cx="4578900" cy="6858000"/>
          </a:xfrm>
          <a:prstGeom prst="rect">
            <a:avLst/>
          </a:prstGeom>
          <a:solidFill>
            <a:srgbClr val="F1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534B91B-85A6-245A-7216-4ABE4FAC70C7}"/>
              </a:ext>
            </a:extLst>
          </p:cNvPr>
          <p:cNvSpPr>
            <a:spLocks noGrp="1"/>
          </p:cNvSpPr>
          <p:nvPr>
            <p:ph type="title" hasCustomPrompt="1"/>
          </p:nvPr>
        </p:nvSpPr>
        <p:spPr>
          <a:xfrm>
            <a:off x="768875" y="182403"/>
            <a:ext cx="3041150"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9" name="Subtitle">
            <a:extLst>
              <a:ext uri="{FF2B5EF4-FFF2-40B4-BE49-F238E27FC236}">
                <a16:creationId xmlns:a16="http://schemas.microsoft.com/office/drawing/2014/main" id="{7A7FBF22-9A0A-8085-25D3-73EC896DDCD7}"/>
              </a:ext>
            </a:extLst>
          </p:cNvPr>
          <p:cNvSpPr>
            <a:spLocks noGrp="1"/>
          </p:cNvSpPr>
          <p:nvPr>
            <p:ph type="body" sz="quarter" idx="11" hasCustomPrompt="1"/>
          </p:nvPr>
        </p:nvSpPr>
        <p:spPr>
          <a:xfrm>
            <a:off x="766763" y="1009904"/>
            <a:ext cx="3041150"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16" name="Content">
            <a:extLst>
              <a:ext uri="{FF2B5EF4-FFF2-40B4-BE49-F238E27FC236}">
                <a16:creationId xmlns:a16="http://schemas.microsoft.com/office/drawing/2014/main" id="{797B9E53-3BA8-84FC-B7C2-7F1DE2C882BF}"/>
              </a:ext>
            </a:extLst>
          </p:cNvPr>
          <p:cNvSpPr>
            <a:spLocks noGrp="1"/>
          </p:cNvSpPr>
          <p:nvPr>
            <p:ph sz="quarter" idx="14"/>
          </p:nvPr>
        </p:nvSpPr>
        <p:spPr>
          <a:xfrm>
            <a:off x="766762" y="1600199"/>
            <a:ext cx="3043263"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4A4AA1A5-342C-3485-3780-BAE18FB151A3}"/>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13" name="Footer Placeholder 4">
            <a:extLst>
              <a:ext uri="{FF2B5EF4-FFF2-40B4-BE49-F238E27FC236}">
                <a16:creationId xmlns:a16="http://schemas.microsoft.com/office/drawing/2014/main" id="{FDE280B0-6EE3-EDEB-71CB-39C075AE81F5}"/>
              </a:ext>
            </a:extLst>
          </p:cNvPr>
          <p:cNvSpPr>
            <a:spLocks noGrp="1"/>
          </p:cNvSpPr>
          <p:nvPr>
            <p:ph type="ftr" sz="quarter" idx="41"/>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14" name="Date Placeholder 3">
            <a:extLst>
              <a:ext uri="{FF2B5EF4-FFF2-40B4-BE49-F238E27FC236}">
                <a16:creationId xmlns:a16="http://schemas.microsoft.com/office/drawing/2014/main" id="{E559A02B-8EF1-F308-C124-047EB3505456}"/>
              </a:ext>
            </a:extLst>
          </p:cNvPr>
          <p:cNvSpPr>
            <a:spLocks noGrp="1"/>
          </p:cNvSpPr>
          <p:nvPr>
            <p:ph type="dt" sz="half" idx="42"/>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35170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Left Rail - Dark">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625BA6-E661-F94B-6FD6-217579854D3C}"/>
              </a:ext>
              <a:ext uri="{C183D7F6-B498-43B3-948B-1728B52AA6E4}">
                <adec:decorative xmlns:adec="http://schemas.microsoft.com/office/drawing/2017/decorative" val="1"/>
              </a:ext>
            </a:extLst>
          </p:cNvPr>
          <p:cNvSpPr/>
          <p:nvPr userDrawn="1"/>
        </p:nvSpPr>
        <p:spPr>
          <a:xfrm>
            <a:off x="0" y="0"/>
            <a:ext cx="4578900" cy="6858000"/>
          </a:xfrm>
          <a:prstGeom prst="rect">
            <a:avLst/>
          </a:prstGeom>
          <a:solidFill>
            <a:srgbClr val="1C2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534B91B-85A6-245A-7216-4ABE4FAC70C7}"/>
              </a:ext>
            </a:extLst>
          </p:cNvPr>
          <p:cNvSpPr>
            <a:spLocks noGrp="1"/>
          </p:cNvSpPr>
          <p:nvPr>
            <p:ph type="title" hasCustomPrompt="1"/>
          </p:nvPr>
        </p:nvSpPr>
        <p:spPr>
          <a:xfrm>
            <a:off x="768875" y="182403"/>
            <a:ext cx="3041150"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Title</a:t>
            </a:r>
          </a:p>
        </p:txBody>
      </p:sp>
      <p:sp>
        <p:nvSpPr>
          <p:cNvPr id="9" name="Subtitle">
            <a:extLst>
              <a:ext uri="{FF2B5EF4-FFF2-40B4-BE49-F238E27FC236}">
                <a16:creationId xmlns:a16="http://schemas.microsoft.com/office/drawing/2014/main" id="{7A7FBF22-9A0A-8085-25D3-73EC896DDCD7}"/>
              </a:ext>
            </a:extLst>
          </p:cNvPr>
          <p:cNvSpPr>
            <a:spLocks noGrp="1"/>
          </p:cNvSpPr>
          <p:nvPr>
            <p:ph type="body" sz="quarter" idx="11" hasCustomPrompt="1"/>
          </p:nvPr>
        </p:nvSpPr>
        <p:spPr>
          <a:xfrm>
            <a:off x="766763" y="1009904"/>
            <a:ext cx="3041150" cy="330540"/>
          </a:xfrm>
          <a:prstGeom prst="rect">
            <a:avLst/>
          </a:prstGeom>
        </p:spPr>
        <p:txBody>
          <a:bodyPr lIns="0">
            <a:noAutofit/>
          </a:bodyPr>
          <a:lstStyle>
            <a:lvl1pPr marL="0" indent="0">
              <a:lnSpc>
                <a:spcPct val="100000"/>
              </a:lnSpc>
              <a:spcAft>
                <a:spcPts val="0"/>
              </a:spcAft>
              <a:buNone/>
              <a:defRPr sz="2000" b="0" i="0">
                <a:solidFill>
                  <a:schemeClr val="tx1"/>
                </a:solidFill>
                <a:latin typeface="Oracle Sans Tab" panose="020B0503020204020204" pitchFamily="34" charset="0"/>
                <a:cs typeface="Oracle Sans Tab" panose="020B0503020204020204" pitchFamily="34" charset="0"/>
              </a:defRPr>
            </a:lvl1pPr>
          </a:lstStyle>
          <a:p>
            <a:pPr lvl="0"/>
            <a:r>
              <a:rPr lang="en-US" dirty="0"/>
              <a:t>Subtitle</a:t>
            </a:r>
          </a:p>
        </p:txBody>
      </p:sp>
      <p:sp>
        <p:nvSpPr>
          <p:cNvPr id="16" name="Content">
            <a:extLst>
              <a:ext uri="{FF2B5EF4-FFF2-40B4-BE49-F238E27FC236}">
                <a16:creationId xmlns:a16="http://schemas.microsoft.com/office/drawing/2014/main" id="{797B9E53-3BA8-84FC-B7C2-7F1DE2C882BF}"/>
              </a:ext>
            </a:extLst>
          </p:cNvPr>
          <p:cNvSpPr>
            <a:spLocks noGrp="1"/>
          </p:cNvSpPr>
          <p:nvPr>
            <p:ph sz="quarter" idx="14"/>
          </p:nvPr>
        </p:nvSpPr>
        <p:spPr>
          <a:xfrm>
            <a:off x="766762" y="1600199"/>
            <a:ext cx="3043263" cy="4507992"/>
          </a:xfrm>
        </p:spPr>
        <p:txBody>
          <a:bodyPr/>
          <a:lstStyle>
            <a:lvl1pPr>
              <a:lnSpc>
                <a:spcPct val="100000"/>
              </a:lnSpc>
              <a:defRPr sz="1600" b="0" i="0">
                <a:solidFill>
                  <a:schemeClr val="tx1"/>
                </a:solidFill>
                <a:latin typeface="Oracle Sans Tab" panose="020B0503020204020204" pitchFamily="34" charset="0"/>
                <a:cs typeface="Oracle Sans Tab" panose="020B0503020204020204" pitchFamily="34" charset="0"/>
              </a:defRPr>
            </a:lvl1pPr>
            <a:lvl2pPr>
              <a:lnSpc>
                <a:spcPct val="100000"/>
              </a:lnSpc>
              <a:defRPr sz="1600" b="0" i="0">
                <a:solidFill>
                  <a:schemeClr val="tx1"/>
                </a:solidFill>
                <a:latin typeface="Oracle Sans Tab" panose="020B0503020204020204" pitchFamily="34" charset="0"/>
                <a:cs typeface="Oracle Sans Tab" panose="020B0503020204020204" pitchFamily="34" charset="0"/>
              </a:defRPr>
            </a:lvl2pPr>
            <a:lvl3pPr>
              <a:lnSpc>
                <a:spcPct val="100000"/>
              </a:lnSpc>
              <a:defRPr sz="1600" b="0" i="0">
                <a:solidFill>
                  <a:schemeClr val="tx1"/>
                </a:solidFill>
                <a:latin typeface="Oracle Sans Tab" panose="020B0503020204020204" pitchFamily="34" charset="0"/>
                <a:cs typeface="Oracle Sans Tab" panose="020B0503020204020204" pitchFamily="34" charset="0"/>
              </a:defRPr>
            </a:lvl3pPr>
            <a:lvl4pPr>
              <a:lnSpc>
                <a:spcPct val="100000"/>
              </a:lnSpc>
              <a:defRPr sz="1600" b="0" i="0">
                <a:solidFill>
                  <a:schemeClr val="tx1"/>
                </a:solidFill>
                <a:latin typeface="Oracle Sans Tab" panose="020B0503020204020204" pitchFamily="34" charset="0"/>
                <a:cs typeface="Oracle Sans Tab" panose="020B0503020204020204" pitchFamily="34" charset="0"/>
              </a:defRPr>
            </a:lvl4pPr>
            <a:lvl5pPr>
              <a:lnSpc>
                <a:spcPct val="100000"/>
              </a:lnSpc>
              <a:defRPr sz="1600" b="0" i="0">
                <a:solidFill>
                  <a:schemeClr val="tx1"/>
                </a:solidFill>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4A4AA1A5-342C-3485-3780-BAE18FB151A3}"/>
              </a:ext>
            </a:extLst>
          </p:cNvPr>
          <p:cNvSpPr>
            <a:spLocks noGrp="1"/>
          </p:cNvSpPr>
          <p:nvPr>
            <p:ph type="sldNum" sz="quarter" idx="4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13" name="Footer Placeholder 4">
            <a:extLst>
              <a:ext uri="{FF2B5EF4-FFF2-40B4-BE49-F238E27FC236}">
                <a16:creationId xmlns:a16="http://schemas.microsoft.com/office/drawing/2014/main" id="{FDE280B0-6EE3-EDEB-71CB-39C075AE81F5}"/>
              </a:ext>
            </a:extLst>
          </p:cNvPr>
          <p:cNvSpPr>
            <a:spLocks noGrp="1"/>
          </p:cNvSpPr>
          <p:nvPr>
            <p:ph type="ftr" sz="quarter" idx="41"/>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4" name="Date Placeholder 3">
            <a:extLst>
              <a:ext uri="{FF2B5EF4-FFF2-40B4-BE49-F238E27FC236}">
                <a16:creationId xmlns:a16="http://schemas.microsoft.com/office/drawing/2014/main" id="{E559A02B-8EF1-F308-C124-047EB3505456}"/>
              </a:ext>
            </a:extLst>
          </p:cNvPr>
          <p:cNvSpPr>
            <a:spLocks noGrp="1"/>
          </p:cNvSpPr>
          <p:nvPr>
            <p:ph type="dt" sz="half" idx="42"/>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9120212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ent + Illustration_Light">
    <p:bg>
      <p:bgRef idx="1001">
        <a:schemeClr val="bg2"/>
      </p:bgRef>
    </p:bg>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8A0A7166-96D6-457B-8CE6-21491B0153C5}"/>
              </a:ext>
            </a:extLst>
          </p:cNvPr>
          <p:cNvSpPr>
            <a:spLocks noGrp="1"/>
          </p:cNvSpPr>
          <p:nvPr>
            <p:ph type="title" hasCustomPrompt="1"/>
          </p:nvPr>
        </p:nvSpPr>
        <p:spPr>
          <a:xfrm>
            <a:off x="768875" y="182403"/>
            <a:ext cx="4754880"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6" name="Subtitle">
            <a:extLst>
              <a:ext uri="{FF2B5EF4-FFF2-40B4-BE49-F238E27FC236}">
                <a16:creationId xmlns:a16="http://schemas.microsoft.com/office/drawing/2014/main" id="{2F837A2F-4A14-0DC4-608A-F65C24823266}"/>
              </a:ext>
            </a:extLst>
          </p:cNvPr>
          <p:cNvSpPr>
            <a:spLocks noGrp="1"/>
          </p:cNvSpPr>
          <p:nvPr>
            <p:ph type="body" sz="quarter" idx="43" hasCustomPrompt="1"/>
          </p:nvPr>
        </p:nvSpPr>
        <p:spPr>
          <a:xfrm>
            <a:off x="766763" y="1009904"/>
            <a:ext cx="4754880"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18" name="Picture Placeholder 17">
            <a:extLst>
              <a:ext uri="{FF2B5EF4-FFF2-40B4-BE49-F238E27FC236}">
                <a16:creationId xmlns:a16="http://schemas.microsoft.com/office/drawing/2014/main" id="{BB55E146-CDC2-714E-AEDA-21D37E508E28}"/>
              </a:ext>
            </a:extLst>
          </p:cNvPr>
          <p:cNvSpPr>
            <a:spLocks noGrp="1"/>
          </p:cNvSpPr>
          <p:nvPr>
            <p:ph type="pic" sz="quarter" idx="11" hasCustomPrompt="1"/>
          </p:nvPr>
        </p:nvSpPr>
        <p:spPr>
          <a:xfrm>
            <a:off x="6096000" y="0"/>
            <a:ext cx="6096000" cy="6858000"/>
          </a:xfrm>
          <a:solidFill>
            <a:srgbClr val="AEA8A2"/>
          </a:solidFill>
        </p:spPr>
        <p:txBody>
          <a:bodyPr lIns="72000" tIns="72000" rIns="0"/>
          <a:lstStyle>
            <a:lvl1pPr algn="ctr">
              <a:defRPr sz="1400" b="0" i="0">
                <a:solidFill>
                  <a:schemeClr val="tx1"/>
                </a:solidFill>
                <a:latin typeface="Oracle Sans Tab" panose="020B0503020204020204" pitchFamily="34" charset="0"/>
                <a:cs typeface="Oracle Sans Tab" panose="020B0503020204020204" pitchFamily="34" charset="0"/>
              </a:defRPr>
            </a:lvl1pPr>
          </a:lstStyle>
          <a:p>
            <a:r>
              <a:rPr lang="en-US" dirty="0"/>
              <a:t>Click to add photo or illustration</a:t>
            </a:r>
          </a:p>
        </p:txBody>
      </p:sp>
      <p:pic>
        <p:nvPicPr>
          <p:cNvPr id="2" name="OTag">
            <a:extLst>
              <a:ext uri="{FF2B5EF4-FFF2-40B4-BE49-F238E27FC236}">
                <a16:creationId xmlns:a16="http://schemas.microsoft.com/office/drawing/2014/main" id="{01697E3B-EC33-E29C-6BC1-AB748D6E2D6C}"/>
              </a:ext>
              <a:ext uri="{C183D7F6-B498-43B3-948B-1728B52AA6E4}">
                <adec:decorative xmlns:adec="http://schemas.microsoft.com/office/drawing/2017/decorative" val="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14" name="Text Placeholder 21">
            <a:extLst>
              <a:ext uri="{FF2B5EF4-FFF2-40B4-BE49-F238E27FC236}">
                <a16:creationId xmlns:a16="http://schemas.microsoft.com/office/drawing/2014/main" id="{91B7B17D-763D-5F99-0CC2-80B2CC63E130}"/>
              </a:ext>
            </a:extLst>
          </p:cNvPr>
          <p:cNvSpPr>
            <a:spLocks noGrp="1"/>
          </p:cNvSpPr>
          <p:nvPr>
            <p:ph type="body" sz="quarter" idx="32" hasCustomPrompt="1"/>
          </p:nvPr>
        </p:nvSpPr>
        <p:spPr>
          <a:xfrm>
            <a:off x="762191" y="1965976"/>
            <a:ext cx="4764024"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17" name="Text Placeholder 19">
            <a:extLst>
              <a:ext uri="{FF2B5EF4-FFF2-40B4-BE49-F238E27FC236}">
                <a16:creationId xmlns:a16="http://schemas.microsoft.com/office/drawing/2014/main" id="{F95C4F20-D940-4F84-4840-DD649575E2CD}"/>
              </a:ext>
            </a:extLst>
          </p:cNvPr>
          <p:cNvSpPr>
            <a:spLocks noGrp="1"/>
          </p:cNvSpPr>
          <p:nvPr>
            <p:ph type="body" sz="quarter" idx="44"/>
          </p:nvPr>
        </p:nvSpPr>
        <p:spPr>
          <a:xfrm>
            <a:off x="760698" y="2309418"/>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15" name="Text Placeholder 21">
            <a:extLst>
              <a:ext uri="{FF2B5EF4-FFF2-40B4-BE49-F238E27FC236}">
                <a16:creationId xmlns:a16="http://schemas.microsoft.com/office/drawing/2014/main" id="{5DE24B9A-F5B4-C415-A25C-25FE02976EEF}"/>
              </a:ext>
            </a:extLst>
          </p:cNvPr>
          <p:cNvSpPr>
            <a:spLocks noGrp="1"/>
          </p:cNvSpPr>
          <p:nvPr>
            <p:ph type="body" sz="quarter" idx="38" hasCustomPrompt="1"/>
          </p:nvPr>
        </p:nvSpPr>
        <p:spPr>
          <a:xfrm>
            <a:off x="762191" y="3222718"/>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19" name="Text Placeholder 19">
            <a:extLst>
              <a:ext uri="{FF2B5EF4-FFF2-40B4-BE49-F238E27FC236}">
                <a16:creationId xmlns:a16="http://schemas.microsoft.com/office/drawing/2014/main" id="{E725E68E-222F-2174-3EDA-49279B3A0D6A}"/>
              </a:ext>
            </a:extLst>
          </p:cNvPr>
          <p:cNvSpPr>
            <a:spLocks noGrp="1"/>
          </p:cNvSpPr>
          <p:nvPr>
            <p:ph type="body" sz="quarter" idx="45"/>
          </p:nvPr>
        </p:nvSpPr>
        <p:spPr>
          <a:xfrm>
            <a:off x="760698" y="3567051"/>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16" name="Text Placeholder 21">
            <a:extLst>
              <a:ext uri="{FF2B5EF4-FFF2-40B4-BE49-F238E27FC236}">
                <a16:creationId xmlns:a16="http://schemas.microsoft.com/office/drawing/2014/main" id="{2080E49F-0C27-1D0D-3ADD-B37ABD6F37FA}"/>
              </a:ext>
            </a:extLst>
          </p:cNvPr>
          <p:cNvSpPr>
            <a:spLocks noGrp="1"/>
          </p:cNvSpPr>
          <p:nvPr>
            <p:ph type="body" sz="quarter" idx="39" hasCustomPrompt="1"/>
          </p:nvPr>
        </p:nvSpPr>
        <p:spPr>
          <a:xfrm>
            <a:off x="762191" y="4594303"/>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0" name="Text Placeholder 19">
            <a:extLst>
              <a:ext uri="{FF2B5EF4-FFF2-40B4-BE49-F238E27FC236}">
                <a16:creationId xmlns:a16="http://schemas.microsoft.com/office/drawing/2014/main" id="{85BD9371-1A26-2813-D974-5AAA802C8FF9}"/>
              </a:ext>
            </a:extLst>
          </p:cNvPr>
          <p:cNvSpPr>
            <a:spLocks noGrp="1"/>
          </p:cNvSpPr>
          <p:nvPr>
            <p:ph type="body" sz="quarter" idx="46"/>
          </p:nvPr>
        </p:nvSpPr>
        <p:spPr>
          <a:xfrm>
            <a:off x="760698" y="4937745"/>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30" name="Slide Number Placeholder 29">
            <a:extLst>
              <a:ext uri="{FF2B5EF4-FFF2-40B4-BE49-F238E27FC236}">
                <a16:creationId xmlns:a16="http://schemas.microsoft.com/office/drawing/2014/main" id="{84B479B2-1CF2-3499-ECF3-B456AF825229}"/>
              </a:ext>
            </a:extLst>
          </p:cNvPr>
          <p:cNvSpPr>
            <a:spLocks noGrp="1"/>
          </p:cNvSpPr>
          <p:nvPr>
            <p:ph type="sldNum" sz="quarter" idx="49"/>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29" name="Footer Placeholder 28">
            <a:extLst>
              <a:ext uri="{FF2B5EF4-FFF2-40B4-BE49-F238E27FC236}">
                <a16:creationId xmlns:a16="http://schemas.microsoft.com/office/drawing/2014/main" id="{F4CBE579-E608-75DC-9C4F-2B4569EB979D}"/>
              </a:ext>
            </a:extLst>
          </p:cNvPr>
          <p:cNvSpPr>
            <a:spLocks noGrp="1"/>
          </p:cNvSpPr>
          <p:nvPr>
            <p:ph type="ftr" sz="quarter" idx="48"/>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21" name="Date Placeholder 20">
            <a:extLst>
              <a:ext uri="{FF2B5EF4-FFF2-40B4-BE49-F238E27FC236}">
                <a16:creationId xmlns:a16="http://schemas.microsoft.com/office/drawing/2014/main" id="{CD50F9B7-8433-E425-D45B-A564BF8DDC50}"/>
              </a:ext>
            </a:extLst>
          </p:cNvPr>
          <p:cNvSpPr>
            <a:spLocks noGrp="1"/>
          </p:cNvSpPr>
          <p:nvPr>
            <p:ph type="dt" sz="half" idx="47"/>
          </p:nvPr>
        </p:nvSpPr>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32578403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Cover_5">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A274040B-F0B7-0500-24CB-E40A3880817B}"/>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SCM title (up to two lines) </a:t>
            </a:r>
            <a:br>
              <a:rPr lang="en-US" dirty="0"/>
            </a:br>
            <a:r>
              <a:rPr lang="en-US" dirty="0"/>
              <a:t>Oracle Sans Tab Bold</a:t>
            </a:r>
          </a:p>
        </p:txBody>
      </p:sp>
      <p:sp>
        <p:nvSpPr>
          <p:cNvPr id="7" name="Subhead">
            <a:extLst>
              <a:ext uri="{FF2B5EF4-FFF2-40B4-BE49-F238E27FC236}">
                <a16:creationId xmlns:a16="http://schemas.microsoft.com/office/drawing/2014/main" id="{BB696622-2058-4C4E-FECA-34F1F6C4A20D}"/>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08AD1B2D-5265-AF61-4278-C58493F3B2D3}"/>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2BC9F5FB-2E6C-6C9C-FB33-0771B5305E36}"/>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68AE499B-EBAD-FB38-949F-59147DB0EA0A}"/>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5AB17156-07C5-6698-A84A-64A1E6FB7115}"/>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E9AF2F7B-85CD-E771-2A37-0C490AADFAA0}"/>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88D7C3F2-D177-BD40-948A-A0EF229EC10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2" name="Accent mark">
            <a:extLst>
              <a:ext uri="{FF2B5EF4-FFF2-40B4-BE49-F238E27FC236}">
                <a16:creationId xmlns:a16="http://schemas.microsoft.com/office/drawing/2014/main" id="{968E1C2E-E87B-195A-71AA-AC8BE8FEC015}"/>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09535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ent + Illustration_Dark">
    <p:bg>
      <p:bgRef idx="1001">
        <a:schemeClr val="bg2"/>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0AAD36B-6012-46AE-9059-48412FF4F4CE}"/>
              </a:ext>
            </a:extLst>
          </p:cNvPr>
          <p:cNvSpPr>
            <a:spLocks noGrp="1"/>
          </p:cNvSpPr>
          <p:nvPr>
            <p:ph type="title" hasCustomPrompt="1"/>
          </p:nvPr>
        </p:nvSpPr>
        <p:spPr>
          <a:xfrm>
            <a:off x="768875" y="182403"/>
            <a:ext cx="4754880"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13" name="Subtitle">
            <a:extLst>
              <a:ext uri="{FF2B5EF4-FFF2-40B4-BE49-F238E27FC236}">
                <a16:creationId xmlns:a16="http://schemas.microsoft.com/office/drawing/2014/main" id="{2F0BE92C-B4B2-428B-05A0-35A0A1E50208}"/>
              </a:ext>
            </a:extLst>
          </p:cNvPr>
          <p:cNvSpPr>
            <a:spLocks noGrp="1"/>
          </p:cNvSpPr>
          <p:nvPr>
            <p:ph type="body" sz="quarter" idx="43" hasCustomPrompt="1"/>
          </p:nvPr>
        </p:nvSpPr>
        <p:spPr>
          <a:xfrm>
            <a:off x="766763" y="1009904"/>
            <a:ext cx="4754880"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7" name="Text Placeholder 21">
            <a:extLst>
              <a:ext uri="{FF2B5EF4-FFF2-40B4-BE49-F238E27FC236}">
                <a16:creationId xmlns:a16="http://schemas.microsoft.com/office/drawing/2014/main" id="{D94B5212-F918-DF01-5172-A319C17449A7}"/>
              </a:ext>
            </a:extLst>
          </p:cNvPr>
          <p:cNvSpPr>
            <a:spLocks noGrp="1"/>
          </p:cNvSpPr>
          <p:nvPr>
            <p:ph type="body" sz="quarter" idx="32" hasCustomPrompt="1"/>
          </p:nvPr>
        </p:nvSpPr>
        <p:spPr>
          <a:xfrm>
            <a:off x="762191" y="1965976"/>
            <a:ext cx="4764024"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0" name="Text Placeholder 19">
            <a:extLst>
              <a:ext uri="{FF2B5EF4-FFF2-40B4-BE49-F238E27FC236}">
                <a16:creationId xmlns:a16="http://schemas.microsoft.com/office/drawing/2014/main" id="{3FE2B7B3-F269-EFB7-7B21-A67456B5D4CB}"/>
              </a:ext>
            </a:extLst>
          </p:cNvPr>
          <p:cNvSpPr>
            <a:spLocks noGrp="1"/>
          </p:cNvSpPr>
          <p:nvPr>
            <p:ph type="body" sz="quarter" idx="44"/>
          </p:nvPr>
        </p:nvSpPr>
        <p:spPr>
          <a:xfrm>
            <a:off x="760698" y="2309418"/>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9" name="Text Placeholder 21">
            <a:extLst>
              <a:ext uri="{FF2B5EF4-FFF2-40B4-BE49-F238E27FC236}">
                <a16:creationId xmlns:a16="http://schemas.microsoft.com/office/drawing/2014/main" id="{BCEC7A68-80D1-7F0E-65E6-F442ED207687}"/>
              </a:ext>
            </a:extLst>
          </p:cNvPr>
          <p:cNvSpPr>
            <a:spLocks noGrp="1"/>
          </p:cNvSpPr>
          <p:nvPr>
            <p:ph type="body" sz="quarter" idx="38" hasCustomPrompt="1"/>
          </p:nvPr>
        </p:nvSpPr>
        <p:spPr>
          <a:xfrm>
            <a:off x="762191" y="3222718"/>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1" name="Text Placeholder 19">
            <a:extLst>
              <a:ext uri="{FF2B5EF4-FFF2-40B4-BE49-F238E27FC236}">
                <a16:creationId xmlns:a16="http://schemas.microsoft.com/office/drawing/2014/main" id="{D61461B8-CD09-2000-05E6-9B3BC9D25CD5}"/>
              </a:ext>
            </a:extLst>
          </p:cNvPr>
          <p:cNvSpPr>
            <a:spLocks noGrp="1"/>
          </p:cNvSpPr>
          <p:nvPr>
            <p:ph type="body" sz="quarter" idx="45"/>
          </p:nvPr>
        </p:nvSpPr>
        <p:spPr>
          <a:xfrm>
            <a:off x="760698" y="3567051"/>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11" name="Text Placeholder 21">
            <a:extLst>
              <a:ext uri="{FF2B5EF4-FFF2-40B4-BE49-F238E27FC236}">
                <a16:creationId xmlns:a16="http://schemas.microsoft.com/office/drawing/2014/main" id="{A3E124E7-38A2-4149-5708-BE9F62CFA604}"/>
              </a:ext>
            </a:extLst>
          </p:cNvPr>
          <p:cNvSpPr>
            <a:spLocks noGrp="1"/>
          </p:cNvSpPr>
          <p:nvPr>
            <p:ph type="body" sz="quarter" idx="39" hasCustomPrompt="1"/>
          </p:nvPr>
        </p:nvSpPr>
        <p:spPr>
          <a:xfrm>
            <a:off x="762191" y="4594303"/>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2" name="Text Placeholder 19">
            <a:extLst>
              <a:ext uri="{FF2B5EF4-FFF2-40B4-BE49-F238E27FC236}">
                <a16:creationId xmlns:a16="http://schemas.microsoft.com/office/drawing/2014/main" id="{4FBE4EEC-B947-E852-0B29-987839C3A3D6}"/>
              </a:ext>
            </a:extLst>
          </p:cNvPr>
          <p:cNvSpPr>
            <a:spLocks noGrp="1"/>
          </p:cNvSpPr>
          <p:nvPr>
            <p:ph type="body" sz="quarter" idx="46"/>
          </p:nvPr>
        </p:nvSpPr>
        <p:spPr>
          <a:xfrm>
            <a:off x="760698" y="4937745"/>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18" name="Picture Placeholder 17">
            <a:extLst>
              <a:ext uri="{FF2B5EF4-FFF2-40B4-BE49-F238E27FC236}">
                <a16:creationId xmlns:a16="http://schemas.microsoft.com/office/drawing/2014/main" id="{BB55E146-CDC2-714E-AEDA-21D37E508E28}"/>
              </a:ext>
            </a:extLst>
          </p:cNvPr>
          <p:cNvSpPr>
            <a:spLocks noGrp="1"/>
          </p:cNvSpPr>
          <p:nvPr>
            <p:ph type="pic" sz="quarter" idx="11" hasCustomPrompt="1"/>
          </p:nvPr>
        </p:nvSpPr>
        <p:spPr>
          <a:xfrm>
            <a:off x="6096000" y="0"/>
            <a:ext cx="6096000" cy="6858000"/>
          </a:xfrm>
          <a:solidFill>
            <a:srgbClr val="AEA8A2"/>
          </a:solidFill>
        </p:spPr>
        <p:txBody>
          <a:bodyPr lIns="72000" tIns="72000" rIns="0"/>
          <a:lstStyle>
            <a:lvl1pPr algn="ctr">
              <a:defRPr sz="1400" b="0" i="0">
                <a:solidFill>
                  <a:schemeClr val="bg1"/>
                </a:solidFill>
                <a:latin typeface="Oracle Sans Tab Light" panose="020B0403020204020204" pitchFamily="34" charset="0"/>
                <a:cs typeface="Oracle Sans Tab Light" panose="020B0403020204020204" pitchFamily="34" charset="0"/>
              </a:defRPr>
            </a:lvl1pPr>
          </a:lstStyle>
          <a:p>
            <a:r>
              <a:rPr lang="en-US" dirty="0"/>
              <a:t>Click to add photo or illustration</a:t>
            </a:r>
          </a:p>
          <a:p>
            <a:endParaRPr lang="en-US" dirty="0"/>
          </a:p>
        </p:txBody>
      </p:sp>
      <p:pic>
        <p:nvPicPr>
          <p:cNvPr id="2" name="OTag">
            <a:extLst>
              <a:ext uri="{FF2B5EF4-FFF2-40B4-BE49-F238E27FC236}">
                <a16:creationId xmlns:a16="http://schemas.microsoft.com/office/drawing/2014/main" id="{E2D47D66-0673-9FA9-7073-BF64CD36609E}"/>
              </a:ext>
              <a:ext uri="{C183D7F6-B498-43B3-948B-1728B52AA6E4}">
                <adec:decorative xmlns:adec="http://schemas.microsoft.com/office/drawing/2017/decorative" val="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3" name="Slide Number Placeholder 7">
            <a:extLst>
              <a:ext uri="{FF2B5EF4-FFF2-40B4-BE49-F238E27FC236}">
                <a16:creationId xmlns:a16="http://schemas.microsoft.com/office/drawing/2014/main" id="{8AC454DE-00F0-4427-48D5-1DC459110090}"/>
              </a:ext>
            </a:extLst>
          </p:cNvPr>
          <p:cNvSpPr>
            <a:spLocks noGrp="1"/>
          </p:cNvSpPr>
          <p:nvPr>
            <p:ph type="sldNum" sz="quarter" idx="17"/>
          </p:nvPr>
        </p:nvSpPr>
        <p:spPr>
          <a:xfrm>
            <a:off x="762000" y="6423660"/>
            <a:ext cx="365760" cy="365760"/>
          </a:xfrm>
        </p:spPr>
        <p:txBody>
          <a:bodyPr/>
          <a:lstStyle>
            <a:lvl1pPr>
              <a:defRPr sz="800">
                <a:solidFill>
                  <a:srgbClr val="AEA8A2"/>
                </a:solidFill>
                <a:latin typeface="+mn-lt"/>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28FED12C-599D-4CB3-E602-5CD82B6F039D}"/>
              </a:ext>
            </a:extLst>
          </p:cNvPr>
          <p:cNvSpPr>
            <a:spLocks noGrp="1"/>
          </p:cNvSpPr>
          <p:nvPr>
            <p:ph type="ftr" sz="quarter" idx="16"/>
          </p:nvPr>
        </p:nvSpPr>
        <p:spPr>
          <a:xfrm>
            <a:off x="1127759" y="6423978"/>
            <a:ext cx="5745379" cy="365125"/>
          </a:xfrm>
        </p:spPr>
        <p:txBody>
          <a:bodyPr/>
          <a:lstStyle>
            <a:lvl1pPr>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61F25286-7A1D-EBA0-D474-81129CEE733D}"/>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40901149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ight - 3 Icons, Subhead and tex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FC0DC-6C36-4AC7-90FE-9BE28E17F1BF}"/>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3" name="Picture Placeholder 2">
            <a:extLst>
              <a:ext uri="{FF2B5EF4-FFF2-40B4-BE49-F238E27FC236}">
                <a16:creationId xmlns:a16="http://schemas.microsoft.com/office/drawing/2014/main" id="{C4A0F212-7687-B242-8162-FFAC910A60EF}"/>
              </a:ext>
            </a:extLst>
          </p:cNvPr>
          <p:cNvSpPr>
            <a:spLocks noGrp="1" noChangeAspect="1"/>
          </p:cNvSpPr>
          <p:nvPr>
            <p:ph type="pic" sz="quarter" idx="26" hasCustomPrompt="1"/>
          </p:nvPr>
        </p:nvSpPr>
        <p:spPr>
          <a:xfrm>
            <a:off x="905836" y="1903856"/>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14" name="Text Placeholder 21">
            <a:extLst>
              <a:ext uri="{FF2B5EF4-FFF2-40B4-BE49-F238E27FC236}">
                <a16:creationId xmlns:a16="http://schemas.microsoft.com/office/drawing/2014/main" id="{920A2EEA-131E-DA4C-92C3-898A80B8B561}"/>
              </a:ext>
            </a:extLst>
          </p:cNvPr>
          <p:cNvSpPr>
            <a:spLocks noGrp="1"/>
          </p:cNvSpPr>
          <p:nvPr>
            <p:ph type="body" sz="quarter" idx="25" hasCustomPrompt="1"/>
          </p:nvPr>
        </p:nvSpPr>
        <p:spPr>
          <a:xfrm>
            <a:off x="911114"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11" name="Text Placeholder 21">
            <a:extLst>
              <a:ext uri="{FF2B5EF4-FFF2-40B4-BE49-F238E27FC236}">
                <a16:creationId xmlns:a16="http://schemas.microsoft.com/office/drawing/2014/main" id="{442F0FF9-B575-DD4A-AF68-999EE8B4FE0D}"/>
              </a:ext>
            </a:extLst>
          </p:cNvPr>
          <p:cNvSpPr>
            <a:spLocks noGrp="1"/>
          </p:cNvSpPr>
          <p:nvPr>
            <p:ph type="body" sz="quarter" idx="24" hasCustomPrompt="1"/>
          </p:nvPr>
        </p:nvSpPr>
        <p:spPr>
          <a:xfrm>
            <a:off x="911114"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a:t>
            </a:r>
            <a:endParaRPr lang="en-US" dirty="0"/>
          </a:p>
        </p:txBody>
      </p:sp>
      <p:cxnSp>
        <p:nvCxnSpPr>
          <p:cNvPr id="5" name="Straight Connector 4">
            <a:extLst>
              <a:ext uri="{FF2B5EF4-FFF2-40B4-BE49-F238E27FC236}">
                <a16:creationId xmlns:a16="http://schemas.microsoft.com/office/drawing/2014/main" id="{64BB08A7-EFFF-E144-B8F2-3D5B80F0DC46}"/>
              </a:ext>
              <a:ext uri="{C183D7F6-B498-43B3-948B-1728B52AA6E4}">
                <adec:decorative xmlns:adec="http://schemas.microsoft.com/office/drawing/2017/decorative" val="1"/>
              </a:ext>
            </a:extLst>
          </p:cNvPr>
          <p:cNvCxnSpPr>
            <a:cxnSpLocks/>
          </p:cNvCxnSpPr>
          <p:nvPr userDrawn="1"/>
        </p:nvCxnSpPr>
        <p:spPr>
          <a:xfrm>
            <a:off x="4003589"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22" name="Picture Placeholder 2">
            <a:extLst>
              <a:ext uri="{FF2B5EF4-FFF2-40B4-BE49-F238E27FC236}">
                <a16:creationId xmlns:a16="http://schemas.microsoft.com/office/drawing/2014/main" id="{00545EAB-02F2-4D35-839F-11095FE3779B}"/>
              </a:ext>
            </a:extLst>
          </p:cNvPr>
          <p:cNvSpPr>
            <a:spLocks noGrp="1" noChangeAspect="1"/>
          </p:cNvSpPr>
          <p:nvPr>
            <p:ph type="pic" sz="quarter" idx="33" hasCustomPrompt="1"/>
          </p:nvPr>
        </p:nvSpPr>
        <p:spPr>
          <a:xfrm>
            <a:off x="4797315" y="1917370"/>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23" name="Text Placeholder 21">
            <a:extLst>
              <a:ext uri="{FF2B5EF4-FFF2-40B4-BE49-F238E27FC236}">
                <a16:creationId xmlns:a16="http://schemas.microsoft.com/office/drawing/2014/main" id="{C85CBC82-72D6-46B3-9B52-627E5BC2BC55}"/>
              </a:ext>
            </a:extLst>
          </p:cNvPr>
          <p:cNvSpPr>
            <a:spLocks noGrp="1"/>
          </p:cNvSpPr>
          <p:nvPr>
            <p:ph type="body" sz="quarter" idx="34" hasCustomPrompt="1"/>
          </p:nvPr>
        </p:nvSpPr>
        <p:spPr>
          <a:xfrm>
            <a:off x="4797315"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9" name="Text Placeholder 21">
            <a:extLst>
              <a:ext uri="{FF2B5EF4-FFF2-40B4-BE49-F238E27FC236}">
                <a16:creationId xmlns:a16="http://schemas.microsoft.com/office/drawing/2014/main" id="{0FA9D0FA-EA15-4919-BEB9-4C5EE9D8CDFF}"/>
              </a:ext>
            </a:extLst>
          </p:cNvPr>
          <p:cNvSpPr>
            <a:spLocks noGrp="1"/>
          </p:cNvSpPr>
          <p:nvPr>
            <p:ph type="body" sz="quarter" idx="35" hasCustomPrompt="1"/>
          </p:nvPr>
        </p:nvSpPr>
        <p:spPr>
          <a:xfrm>
            <a:off x="4797315"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a:t>
            </a:r>
            <a:endParaRPr lang="en-US" dirty="0"/>
          </a:p>
        </p:txBody>
      </p:sp>
      <p:cxnSp>
        <p:nvCxnSpPr>
          <p:cNvPr id="28" name="Straight Connector 27">
            <a:extLst>
              <a:ext uri="{FF2B5EF4-FFF2-40B4-BE49-F238E27FC236}">
                <a16:creationId xmlns:a16="http://schemas.microsoft.com/office/drawing/2014/main" id="{A0082647-1E21-E741-BAE0-54CD63A1A8A2}"/>
              </a:ext>
              <a:ext uri="{C183D7F6-B498-43B3-948B-1728B52AA6E4}">
                <adec:decorative xmlns:adec="http://schemas.microsoft.com/office/drawing/2017/decorative" val="1"/>
              </a:ext>
            </a:extLst>
          </p:cNvPr>
          <p:cNvCxnSpPr>
            <a:cxnSpLocks/>
          </p:cNvCxnSpPr>
          <p:nvPr userDrawn="1"/>
        </p:nvCxnSpPr>
        <p:spPr>
          <a:xfrm>
            <a:off x="7863016"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30" name="Picture Placeholder 2">
            <a:extLst>
              <a:ext uri="{FF2B5EF4-FFF2-40B4-BE49-F238E27FC236}">
                <a16:creationId xmlns:a16="http://schemas.microsoft.com/office/drawing/2014/main" id="{7E0E7E15-3D7B-4123-8321-B073C59133A1}"/>
              </a:ext>
            </a:extLst>
          </p:cNvPr>
          <p:cNvSpPr>
            <a:spLocks noGrp="1" noChangeAspect="1"/>
          </p:cNvSpPr>
          <p:nvPr>
            <p:ph type="pic" sz="quarter" idx="36" hasCustomPrompt="1"/>
          </p:nvPr>
        </p:nvSpPr>
        <p:spPr>
          <a:xfrm>
            <a:off x="8645868" y="1917370"/>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31" name="Text Placeholder 21">
            <a:extLst>
              <a:ext uri="{FF2B5EF4-FFF2-40B4-BE49-F238E27FC236}">
                <a16:creationId xmlns:a16="http://schemas.microsoft.com/office/drawing/2014/main" id="{8C820BCB-F093-47C5-A402-60E80288139D}"/>
              </a:ext>
            </a:extLst>
          </p:cNvPr>
          <p:cNvSpPr>
            <a:spLocks noGrp="1"/>
          </p:cNvSpPr>
          <p:nvPr>
            <p:ph type="body" sz="quarter" idx="37" hasCustomPrompt="1"/>
          </p:nvPr>
        </p:nvSpPr>
        <p:spPr>
          <a:xfrm>
            <a:off x="8648346"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2" name="Text Placeholder 21">
            <a:extLst>
              <a:ext uri="{FF2B5EF4-FFF2-40B4-BE49-F238E27FC236}">
                <a16:creationId xmlns:a16="http://schemas.microsoft.com/office/drawing/2014/main" id="{F1AF7868-3C5C-49BB-8190-B4107C4DC70C}"/>
              </a:ext>
            </a:extLst>
          </p:cNvPr>
          <p:cNvSpPr>
            <a:spLocks noGrp="1"/>
          </p:cNvSpPr>
          <p:nvPr>
            <p:ph type="body" sz="quarter" idx="38" hasCustomPrompt="1"/>
          </p:nvPr>
        </p:nvSpPr>
        <p:spPr>
          <a:xfrm>
            <a:off x="8648346"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a:t>
            </a:r>
            <a:endParaRPr lang="en-US" dirty="0"/>
          </a:p>
        </p:txBody>
      </p:sp>
      <p:sp>
        <p:nvSpPr>
          <p:cNvPr id="9" name="Footer Placeholder 8">
            <a:extLst>
              <a:ext uri="{FF2B5EF4-FFF2-40B4-BE49-F238E27FC236}">
                <a16:creationId xmlns:a16="http://schemas.microsoft.com/office/drawing/2014/main" id="{F59CF6BC-7A2F-38D3-C1EA-BEA6C37D79F5}"/>
              </a:ext>
            </a:extLst>
          </p:cNvPr>
          <p:cNvSpPr>
            <a:spLocks noGrp="1"/>
          </p:cNvSpPr>
          <p:nvPr>
            <p:ph type="ftr" sz="quarter" idx="40"/>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10" name="Slide Number Placeholder 9">
            <a:extLst>
              <a:ext uri="{FF2B5EF4-FFF2-40B4-BE49-F238E27FC236}">
                <a16:creationId xmlns:a16="http://schemas.microsoft.com/office/drawing/2014/main" id="{2E05EDD9-0672-4EB4-1B16-92CEDEB1EFE7}"/>
              </a:ext>
            </a:extLst>
          </p:cNvPr>
          <p:cNvSpPr>
            <a:spLocks noGrp="1"/>
          </p:cNvSpPr>
          <p:nvPr>
            <p:ph type="sldNum" sz="quarter" idx="41"/>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8" name="Date Placeholder 7">
            <a:extLst>
              <a:ext uri="{FF2B5EF4-FFF2-40B4-BE49-F238E27FC236}">
                <a16:creationId xmlns:a16="http://schemas.microsoft.com/office/drawing/2014/main" id="{7B180CC4-74E6-A0D5-4CC7-34ABAEAABDF5}"/>
              </a:ext>
            </a:extLst>
          </p:cNvPr>
          <p:cNvSpPr>
            <a:spLocks noGrp="1"/>
          </p:cNvSpPr>
          <p:nvPr>
            <p:ph type="dt" sz="half" idx="39"/>
          </p:nvPr>
        </p:nvSpPr>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32663600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ark - 3 Icons, Subhead and text">
    <p:bg>
      <p:bgRef idx="1001">
        <a:schemeClr val="bg2"/>
      </p:bgRef>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8B48DD-4D54-4AC7-8AB9-59BEB3B7003A}"/>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18" name="Picture Placeholder 2">
            <a:extLst>
              <a:ext uri="{FF2B5EF4-FFF2-40B4-BE49-F238E27FC236}">
                <a16:creationId xmlns:a16="http://schemas.microsoft.com/office/drawing/2014/main" id="{6A71FCB8-1058-4D1C-AED7-FAA7D744D71E}"/>
              </a:ext>
            </a:extLst>
          </p:cNvPr>
          <p:cNvSpPr>
            <a:spLocks noGrp="1" noChangeAspect="1"/>
          </p:cNvSpPr>
          <p:nvPr>
            <p:ph type="pic" sz="quarter" idx="26" hasCustomPrompt="1"/>
          </p:nvPr>
        </p:nvSpPr>
        <p:spPr>
          <a:xfrm>
            <a:off x="897834" y="1903921"/>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19" name="Text Placeholder 21">
            <a:extLst>
              <a:ext uri="{FF2B5EF4-FFF2-40B4-BE49-F238E27FC236}">
                <a16:creationId xmlns:a16="http://schemas.microsoft.com/office/drawing/2014/main" id="{86408202-D3B4-402D-BC69-53C3509E8A7B}"/>
              </a:ext>
            </a:extLst>
          </p:cNvPr>
          <p:cNvSpPr>
            <a:spLocks noGrp="1"/>
          </p:cNvSpPr>
          <p:nvPr>
            <p:ph type="body" sz="quarter" idx="25" hasCustomPrompt="1"/>
          </p:nvPr>
        </p:nvSpPr>
        <p:spPr>
          <a:xfrm>
            <a:off x="911114"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1" name="Text Placeholder 21">
            <a:extLst>
              <a:ext uri="{FF2B5EF4-FFF2-40B4-BE49-F238E27FC236}">
                <a16:creationId xmlns:a16="http://schemas.microsoft.com/office/drawing/2014/main" id="{5CF397F4-2EE2-483E-8C39-8DB6BD107811}"/>
              </a:ext>
            </a:extLst>
          </p:cNvPr>
          <p:cNvSpPr>
            <a:spLocks noGrp="1"/>
          </p:cNvSpPr>
          <p:nvPr>
            <p:ph type="body" sz="quarter" idx="24" hasCustomPrompt="1"/>
          </p:nvPr>
        </p:nvSpPr>
        <p:spPr>
          <a:xfrm>
            <a:off x="911114"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a:t>
            </a:r>
            <a:endParaRPr lang="en-US" dirty="0"/>
          </a:p>
        </p:txBody>
      </p:sp>
      <p:cxnSp>
        <p:nvCxnSpPr>
          <p:cNvPr id="22" name="Straight Connector 21">
            <a:extLst>
              <a:ext uri="{FF2B5EF4-FFF2-40B4-BE49-F238E27FC236}">
                <a16:creationId xmlns:a16="http://schemas.microsoft.com/office/drawing/2014/main" id="{1208D043-EF97-4765-9F13-A77BC3793B55}"/>
              </a:ext>
              <a:ext uri="{C183D7F6-B498-43B3-948B-1728B52AA6E4}">
                <adec:decorative xmlns:adec="http://schemas.microsoft.com/office/drawing/2017/decorative" val="1"/>
              </a:ext>
            </a:extLst>
          </p:cNvPr>
          <p:cNvCxnSpPr>
            <a:cxnSpLocks/>
          </p:cNvCxnSpPr>
          <p:nvPr userDrawn="1"/>
        </p:nvCxnSpPr>
        <p:spPr>
          <a:xfrm>
            <a:off x="4003589"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23" name="Picture Placeholder 2">
            <a:extLst>
              <a:ext uri="{FF2B5EF4-FFF2-40B4-BE49-F238E27FC236}">
                <a16:creationId xmlns:a16="http://schemas.microsoft.com/office/drawing/2014/main" id="{84092946-3931-41BA-A9C4-E37BA2482561}"/>
              </a:ext>
            </a:extLst>
          </p:cNvPr>
          <p:cNvSpPr>
            <a:spLocks noGrp="1" noChangeAspect="1"/>
          </p:cNvSpPr>
          <p:nvPr>
            <p:ph type="pic" sz="quarter" idx="36" hasCustomPrompt="1"/>
          </p:nvPr>
        </p:nvSpPr>
        <p:spPr>
          <a:xfrm>
            <a:off x="4757260" y="1903856"/>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29" name="Text Placeholder 21">
            <a:extLst>
              <a:ext uri="{FF2B5EF4-FFF2-40B4-BE49-F238E27FC236}">
                <a16:creationId xmlns:a16="http://schemas.microsoft.com/office/drawing/2014/main" id="{7A2A35E2-8BA7-45B3-B02C-B531B503587A}"/>
              </a:ext>
            </a:extLst>
          </p:cNvPr>
          <p:cNvSpPr>
            <a:spLocks noGrp="1"/>
          </p:cNvSpPr>
          <p:nvPr>
            <p:ph type="body" sz="quarter" idx="37" hasCustomPrompt="1"/>
          </p:nvPr>
        </p:nvSpPr>
        <p:spPr>
          <a:xfrm>
            <a:off x="4797315"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0" name="Text Placeholder 21">
            <a:extLst>
              <a:ext uri="{FF2B5EF4-FFF2-40B4-BE49-F238E27FC236}">
                <a16:creationId xmlns:a16="http://schemas.microsoft.com/office/drawing/2014/main" id="{B0D928C5-7B1B-4A74-A1EB-B0C408189CAC}"/>
              </a:ext>
            </a:extLst>
          </p:cNvPr>
          <p:cNvSpPr>
            <a:spLocks noGrp="1"/>
          </p:cNvSpPr>
          <p:nvPr>
            <p:ph type="body" sz="quarter" idx="38" hasCustomPrompt="1"/>
          </p:nvPr>
        </p:nvSpPr>
        <p:spPr>
          <a:xfrm>
            <a:off x="4797315"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a:t>
            </a:r>
            <a:endParaRPr lang="en-US" dirty="0"/>
          </a:p>
        </p:txBody>
      </p:sp>
      <p:cxnSp>
        <p:nvCxnSpPr>
          <p:cNvPr id="31" name="Straight Connector 30">
            <a:extLst>
              <a:ext uri="{FF2B5EF4-FFF2-40B4-BE49-F238E27FC236}">
                <a16:creationId xmlns:a16="http://schemas.microsoft.com/office/drawing/2014/main" id="{0207CEA5-E0D9-46EA-99DE-2685FB0C8C09}"/>
              </a:ext>
              <a:ext uri="{C183D7F6-B498-43B3-948B-1728B52AA6E4}">
                <adec:decorative xmlns:adec="http://schemas.microsoft.com/office/drawing/2017/decorative" val="1"/>
              </a:ext>
            </a:extLst>
          </p:cNvPr>
          <p:cNvCxnSpPr>
            <a:cxnSpLocks/>
          </p:cNvCxnSpPr>
          <p:nvPr userDrawn="1"/>
        </p:nvCxnSpPr>
        <p:spPr>
          <a:xfrm>
            <a:off x="7863016"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32" name="Picture Placeholder 2">
            <a:extLst>
              <a:ext uri="{FF2B5EF4-FFF2-40B4-BE49-F238E27FC236}">
                <a16:creationId xmlns:a16="http://schemas.microsoft.com/office/drawing/2014/main" id="{E9839675-3836-4943-9E7E-492470598773}"/>
              </a:ext>
            </a:extLst>
          </p:cNvPr>
          <p:cNvSpPr>
            <a:spLocks noGrp="1" noChangeAspect="1"/>
          </p:cNvSpPr>
          <p:nvPr>
            <p:ph type="pic" sz="quarter" idx="39" hasCustomPrompt="1"/>
          </p:nvPr>
        </p:nvSpPr>
        <p:spPr>
          <a:xfrm>
            <a:off x="8616787" y="1928800"/>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33" name="Text Placeholder 21">
            <a:extLst>
              <a:ext uri="{FF2B5EF4-FFF2-40B4-BE49-F238E27FC236}">
                <a16:creationId xmlns:a16="http://schemas.microsoft.com/office/drawing/2014/main" id="{987833E9-276C-4353-BF31-4FC33134EEAE}"/>
              </a:ext>
            </a:extLst>
          </p:cNvPr>
          <p:cNvSpPr>
            <a:spLocks noGrp="1"/>
          </p:cNvSpPr>
          <p:nvPr>
            <p:ph type="body" sz="quarter" idx="40" hasCustomPrompt="1"/>
          </p:nvPr>
        </p:nvSpPr>
        <p:spPr>
          <a:xfrm>
            <a:off x="8648346"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4" name="Text Placeholder 21">
            <a:extLst>
              <a:ext uri="{FF2B5EF4-FFF2-40B4-BE49-F238E27FC236}">
                <a16:creationId xmlns:a16="http://schemas.microsoft.com/office/drawing/2014/main" id="{4565DAAC-922E-4C75-A762-C6B54070F7DC}"/>
              </a:ext>
            </a:extLst>
          </p:cNvPr>
          <p:cNvSpPr>
            <a:spLocks noGrp="1"/>
          </p:cNvSpPr>
          <p:nvPr>
            <p:ph type="body" sz="quarter" idx="41" hasCustomPrompt="1"/>
          </p:nvPr>
        </p:nvSpPr>
        <p:spPr>
          <a:xfrm>
            <a:off x="8648346"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in.</a:t>
            </a:r>
            <a:endParaRPr lang="en-US" dirty="0"/>
          </a:p>
        </p:txBody>
      </p:sp>
      <p:sp>
        <p:nvSpPr>
          <p:cNvPr id="11" name="Slide Number Placeholder 10">
            <a:extLst>
              <a:ext uri="{FF2B5EF4-FFF2-40B4-BE49-F238E27FC236}">
                <a16:creationId xmlns:a16="http://schemas.microsoft.com/office/drawing/2014/main" id="{B35F74D1-A7D7-71F7-1C83-85B91CC54A17}"/>
              </a:ext>
            </a:extLst>
          </p:cNvPr>
          <p:cNvSpPr>
            <a:spLocks noGrp="1"/>
          </p:cNvSpPr>
          <p:nvPr>
            <p:ph type="sldNum" sz="quarter" idx="44"/>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10" name="Footer Placeholder 9">
            <a:extLst>
              <a:ext uri="{FF2B5EF4-FFF2-40B4-BE49-F238E27FC236}">
                <a16:creationId xmlns:a16="http://schemas.microsoft.com/office/drawing/2014/main" id="{AB744A76-3388-A794-015D-56031177D79D}"/>
              </a:ext>
            </a:extLst>
          </p:cNvPr>
          <p:cNvSpPr>
            <a:spLocks noGrp="1"/>
          </p:cNvSpPr>
          <p:nvPr>
            <p:ph type="ftr" sz="quarter" idx="43"/>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9" name="Date Placeholder 8">
            <a:extLst>
              <a:ext uri="{FF2B5EF4-FFF2-40B4-BE49-F238E27FC236}">
                <a16:creationId xmlns:a16="http://schemas.microsoft.com/office/drawing/2014/main" id="{064EFACD-32BB-A724-F5A6-DF8C6A5C3279}"/>
              </a:ext>
            </a:extLst>
          </p:cNvPr>
          <p:cNvSpPr>
            <a:spLocks noGrp="1"/>
          </p:cNvSpPr>
          <p:nvPr>
            <p:ph type="dt" sz="half" idx="42"/>
          </p:nvPr>
        </p:nvSpPr>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4390873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ight - 4 Icons, Subhead and text">
    <p:bg>
      <p:bgRef idx="1001">
        <a:schemeClr val="bg2"/>
      </p:bgRef>
    </p:bg>
    <p:spTree>
      <p:nvGrpSpPr>
        <p:cNvPr id="1" name=""/>
        <p:cNvGrpSpPr/>
        <p:nvPr/>
      </p:nvGrpSpPr>
      <p:grpSpPr>
        <a:xfrm>
          <a:off x="0" y="0"/>
          <a:ext cx="0" cy="0"/>
          <a:chOff x="0" y="0"/>
          <a:chExt cx="0" cy="0"/>
        </a:xfrm>
      </p:grpSpPr>
      <p:sp>
        <p:nvSpPr>
          <p:cNvPr id="3" name="Icon 1">
            <a:extLst>
              <a:ext uri="{FF2B5EF4-FFF2-40B4-BE49-F238E27FC236}">
                <a16:creationId xmlns:a16="http://schemas.microsoft.com/office/drawing/2014/main" id="{C4A0F212-7687-B242-8162-FFAC910A60EF}"/>
              </a:ext>
            </a:extLst>
          </p:cNvPr>
          <p:cNvSpPr>
            <a:spLocks noGrp="1" noChangeAspect="1"/>
          </p:cNvSpPr>
          <p:nvPr>
            <p:ph type="pic" sz="quarter" idx="26" hasCustomPrompt="1"/>
          </p:nvPr>
        </p:nvSpPr>
        <p:spPr>
          <a:xfrm>
            <a:off x="761999" y="1895271"/>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14" name="Column 1 Header">
            <a:extLst>
              <a:ext uri="{FF2B5EF4-FFF2-40B4-BE49-F238E27FC236}">
                <a16:creationId xmlns:a16="http://schemas.microsoft.com/office/drawing/2014/main" id="{920A2EEA-131E-DA4C-92C3-898A80B8B561}"/>
              </a:ext>
            </a:extLst>
          </p:cNvPr>
          <p:cNvSpPr>
            <a:spLocks noGrp="1"/>
          </p:cNvSpPr>
          <p:nvPr>
            <p:ph type="body" sz="quarter" idx="25" hasCustomPrompt="1"/>
          </p:nvPr>
        </p:nvSpPr>
        <p:spPr>
          <a:xfrm>
            <a:off x="7619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11" name="Column 1 body">
            <a:extLst>
              <a:ext uri="{FF2B5EF4-FFF2-40B4-BE49-F238E27FC236}">
                <a16:creationId xmlns:a16="http://schemas.microsoft.com/office/drawing/2014/main" id="{442F0FF9-B575-DD4A-AF68-999EE8B4FE0D}"/>
              </a:ext>
            </a:extLst>
          </p:cNvPr>
          <p:cNvSpPr>
            <a:spLocks noGrp="1"/>
          </p:cNvSpPr>
          <p:nvPr>
            <p:ph type="body" sz="quarter" idx="24" hasCustomPrompt="1"/>
          </p:nvPr>
        </p:nvSpPr>
        <p:spPr>
          <a:xfrm>
            <a:off x="7619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5" name="Divider 1">
            <a:extLst>
              <a:ext uri="{FF2B5EF4-FFF2-40B4-BE49-F238E27FC236}">
                <a16:creationId xmlns:a16="http://schemas.microsoft.com/office/drawing/2014/main" id="{64BB08A7-EFFF-E144-B8F2-3D5B80F0DC46}"/>
              </a:ext>
              <a:ext uri="{C183D7F6-B498-43B3-948B-1728B52AA6E4}">
                <adec:decorative xmlns:adec="http://schemas.microsoft.com/office/drawing/2017/decorative" val="1"/>
              </a:ext>
            </a:extLst>
          </p:cNvPr>
          <p:cNvCxnSpPr>
            <a:cxnSpLocks/>
          </p:cNvCxnSpPr>
          <p:nvPr userDrawn="1"/>
        </p:nvCxnSpPr>
        <p:spPr>
          <a:xfrm>
            <a:off x="3215680"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37" name="Icon 2">
            <a:extLst>
              <a:ext uri="{FF2B5EF4-FFF2-40B4-BE49-F238E27FC236}">
                <a16:creationId xmlns:a16="http://schemas.microsoft.com/office/drawing/2014/main" id="{452D8958-2BA3-E8C4-A349-9B8D38EFEEBE}"/>
              </a:ext>
            </a:extLst>
          </p:cNvPr>
          <p:cNvSpPr>
            <a:spLocks noGrp="1" noChangeAspect="1"/>
          </p:cNvSpPr>
          <p:nvPr>
            <p:ph type="pic" sz="quarter" idx="42" hasCustomPrompt="1"/>
          </p:nvPr>
        </p:nvSpPr>
        <p:spPr>
          <a:xfrm>
            <a:off x="3558551" y="1903856"/>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38" name="Column 2 header">
            <a:extLst>
              <a:ext uri="{FF2B5EF4-FFF2-40B4-BE49-F238E27FC236}">
                <a16:creationId xmlns:a16="http://schemas.microsoft.com/office/drawing/2014/main" id="{F38723C6-3426-0DED-BB4F-97CEC3A55F6D}"/>
              </a:ext>
            </a:extLst>
          </p:cNvPr>
          <p:cNvSpPr>
            <a:spLocks noGrp="1"/>
          </p:cNvSpPr>
          <p:nvPr>
            <p:ph type="body" sz="quarter" idx="43" hasCustomPrompt="1"/>
          </p:nvPr>
        </p:nvSpPr>
        <p:spPr>
          <a:xfrm>
            <a:off x="35559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9" name="Column 2 body">
            <a:extLst>
              <a:ext uri="{FF2B5EF4-FFF2-40B4-BE49-F238E27FC236}">
                <a16:creationId xmlns:a16="http://schemas.microsoft.com/office/drawing/2014/main" id="{C5BD3347-4E6D-B757-FB79-D3160FB48D01}"/>
              </a:ext>
            </a:extLst>
          </p:cNvPr>
          <p:cNvSpPr>
            <a:spLocks noGrp="1"/>
          </p:cNvSpPr>
          <p:nvPr>
            <p:ph type="body" sz="quarter" idx="44" hasCustomPrompt="1"/>
          </p:nvPr>
        </p:nvSpPr>
        <p:spPr>
          <a:xfrm>
            <a:off x="35559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28" name="Divider 2">
            <a:extLst>
              <a:ext uri="{FF2B5EF4-FFF2-40B4-BE49-F238E27FC236}">
                <a16:creationId xmlns:a16="http://schemas.microsoft.com/office/drawing/2014/main" id="{A0082647-1E21-E741-BAE0-54CD63A1A8A2}"/>
              </a:ext>
              <a:ext uri="{C183D7F6-B498-43B3-948B-1728B52AA6E4}">
                <adec:decorative xmlns:adec="http://schemas.microsoft.com/office/drawing/2017/decorative" val="1"/>
              </a:ext>
            </a:extLst>
          </p:cNvPr>
          <p:cNvCxnSpPr>
            <a:cxnSpLocks/>
          </p:cNvCxnSpPr>
          <p:nvPr userDrawn="1"/>
        </p:nvCxnSpPr>
        <p:spPr>
          <a:xfrm>
            <a:off x="6059996"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40" name="Icon 3">
            <a:extLst>
              <a:ext uri="{FF2B5EF4-FFF2-40B4-BE49-F238E27FC236}">
                <a16:creationId xmlns:a16="http://schemas.microsoft.com/office/drawing/2014/main" id="{0B8706A7-4339-AEA7-3538-6B11C9DE888F}"/>
              </a:ext>
            </a:extLst>
          </p:cNvPr>
          <p:cNvSpPr>
            <a:spLocks noGrp="1" noChangeAspect="1"/>
          </p:cNvSpPr>
          <p:nvPr>
            <p:ph type="pic" sz="quarter" idx="45" hasCustomPrompt="1"/>
          </p:nvPr>
        </p:nvSpPr>
        <p:spPr>
          <a:xfrm>
            <a:off x="6397301" y="1909175"/>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41" name="Column 3 header">
            <a:extLst>
              <a:ext uri="{FF2B5EF4-FFF2-40B4-BE49-F238E27FC236}">
                <a16:creationId xmlns:a16="http://schemas.microsoft.com/office/drawing/2014/main" id="{7FFC3A72-CD29-1771-F4D6-1FE24E237316}"/>
              </a:ext>
            </a:extLst>
          </p:cNvPr>
          <p:cNvSpPr>
            <a:spLocks noGrp="1"/>
          </p:cNvSpPr>
          <p:nvPr>
            <p:ph type="body" sz="quarter" idx="46" hasCustomPrompt="1"/>
          </p:nvPr>
        </p:nvSpPr>
        <p:spPr>
          <a:xfrm>
            <a:off x="64007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42" name="Column 3 body">
            <a:extLst>
              <a:ext uri="{FF2B5EF4-FFF2-40B4-BE49-F238E27FC236}">
                <a16:creationId xmlns:a16="http://schemas.microsoft.com/office/drawing/2014/main" id="{3BE75DAD-03B8-A35F-313E-9021E9625E97}"/>
              </a:ext>
            </a:extLst>
          </p:cNvPr>
          <p:cNvSpPr>
            <a:spLocks noGrp="1"/>
          </p:cNvSpPr>
          <p:nvPr>
            <p:ph type="body" sz="quarter" idx="47" hasCustomPrompt="1"/>
          </p:nvPr>
        </p:nvSpPr>
        <p:spPr>
          <a:xfrm>
            <a:off x="64007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6" name="Divider 3">
            <a:extLst>
              <a:ext uri="{FF2B5EF4-FFF2-40B4-BE49-F238E27FC236}">
                <a16:creationId xmlns:a16="http://schemas.microsoft.com/office/drawing/2014/main" id="{2A95C0C8-A9EF-0101-ADC4-0B4752129264}"/>
              </a:ext>
              <a:ext uri="{C183D7F6-B498-43B3-948B-1728B52AA6E4}">
                <adec:decorative xmlns:adec="http://schemas.microsoft.com/office/drawing/2017/decorative" val="1"/>
              </a:ext>
            </a:extLst>
          </p:cNvPr>
          <p:cNvCxnSpPr>
            <a:cxnSpLocks/>
          </p:cNvCxnSpPr>
          <p:nvPr userDrawn="1"/>
        </p:nvCxnSpPr>
        <p:spPr>
          <a:xfrm>
            <a:off x="8904312"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43" name="Icon 4">
            <a:extLst>
              <a:ext uri="{FF2B5EF4-FFF2-40B4-BE49-F238E27FC236}">
                <a16:creationId xmlns:a16="http://schemas.microsoft.com/office/drawing/2014/main" id="{A564445D-3622-F94F-5F5B-64E25C182894}"/>
              </a:ext>
            </a:extLst>
          </p:cNvPr>
          <p:cNvSpPr>
            <a:spLocks noGrp="1" noChangeAspect="1"/>
          </p:cNvSpPr>
          <p:nvPr>
            <p:ph type="pic" sz="quarter" idx="48" hasCustomPrompt="1"/>
          </p:nvPr>
        </p:nvSpPr>
        <p:spPr>
          <a:xfrm>
            <a:off x="9235439" y="1895271"/>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44" name="Column 4 header">
            <a:extLst>
              <a:ext uri="{FF2B5EF4-FFF2-40B4-BE49-F238E27FC236}">
                <a16:creationId xmlns:a16="http://schemas.microsoft.com/office/drawing/2014/main" id="{D73D98F3-F032-F349-D6FF-9956A80B2C0C}"/>
              </a:ext>
            </a:extLst>
          </p:cNvPr>
          <p:cNvSpPr>
            <a:spLocks noGrp="1"/>
          </p:cNvSpPr>
          <p:nvPr>
            <p:ph type="body" sz="quarter" idx="49" hasCustomPrompt="1"/>
          </p:nvPr>
        </p:nvSpPr>
        <p:spPr>
          <a:xfrm>
            <a:off x="923543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45" name="Column 4 body">
            <a:extLst>
              <a:ext uri="{FF2B5EF4-FFF2-40B4-BE49-F238E27FC236}">
                <a16:creationId xmlns:a16="http://schemas.microsoft.com/office/drawing/2014/main" id="{E7F065D2-DFCA-69F0-EFCE-5436B4BBA960}"/>
              </a:ext>
            </a:extLst>
          </p:cNvPr>
          <p:cNvSpPr>
            <a:spLocks noGrp="1"/>
          </p:cNvSpPr>
          <p:nvPr>
            <p:ph type="body" sz="quarter" idx="50" hasCustomPrompt="1"/>
          </p:nvPr>
        </p:nvSpPr>
        <p:spPr>
          <a:xfrm>
            <a:off x="923543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sp>
        <p:nvSpPr>
          <p:cNvPr id="10" name="Slide Number Placeholder 9">
            <a:extLst>
              <a:ext uri="{FF2B5EF4-FFF2-40B4-BE49-F238E27FC236}">
                <a16:creationId xmlns:a16="http://schemas.microsoft.com/office/drawing/2014/main" id="{3A79F2A5-B307-E6C2-A0A7-C9D34E2F7467}"/>
              </a:ext>
            </a:extLst>
          </p:cNvPr>
          <p:cNvSpPr>
            <a:spLocks noGrp="1"/>
          </p:cNvSpPr>
          <p:nvPr>
            <p:ph type="sldNum" sz="quarter" idx="53"/>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8" name="Date Placeholder 7">
            <a:extLst>
              <a:ext uri="{FF2B5EF4-FFF2-40B4-BE49-F238E27FC236}">
                <a16:creationId xmlns:a16="http://schemas.microsoft.com/office/drawing/2014/main" id="{670E38B5-BB46-6801-B170-496504D1B9E3}"/>
              </a:ext>
            </a:extLst>
          </p:cNvPr>
          <p:cNvSpPr>
            <a:spLocks noGrp="1"/>
          </p:cNvSpPr>
          <p:nvPr>
            <p:ph type="dt" sz="half" idx="51"/>
          </p:nvPr>
        </p:nvSpPr>
        <p:spPr/>
        <p:txBody>
          <a:bodyPr/>
          <a:lstStyle>
            <a:lvl1pPr>
              <a:defRPr>
                <a:solidFill>
                  <a:srgbClr val="514C47"/>
                </a:solidFill>
              </a:defRPr>
            </a:lvl1pPr>
          </a:lstStyle>
          <a:p>
            <a:r>
              <a:rPr lang="en-US"/>
              <a:t>[Date]</a:t>
            </a:r>
            <a:endParaRPr lang="en-US" dirty="0"/>
          </a:p>
        </p:txBody>
      </p:sp>
      <p:sp>
        <p:nvSpPr>
          <p:cNvPr id="9" name="Footer Placeholder 8">
            <a:extLst>
              <a:ext uri="{FF2B5EF4-FFF2-40B4-BE49-F238E27FC236}">
                <a16:creationId xmlns:a16="http://schemas.microsoft.com/office/drawing/2014/main" id="{C810DC55-90E5-32A0-7237-3A10A7B16970}"/>
              </a:ext>
            </a:extLst>
          </p:cNvPr>
          <p:cNvSpPr>
            <a:spLocks noGrp="1"/>
          </p:cNvSpPr>
          <p:nvPr>
            <p:ph type="ftr" sz="quarter" idx="52"/>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4" name="Title 7">
            <a:extLst>
              <a:ext uri="{FF2B5EF4-FFF2-40B4-BE49-F238E27FC236}">
                <a16:creationId xmlns:a16="http://schemas.microsoft.com/office/drawing/2014/main" id="{78F3D588-E944-9CCD-F934-4D109B5905DB}"/>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Tree>
    <p:extLst>
      <p:ext uri="{BB962C8B-B14F-4D97-AF65-F5344CB8AC3E}">
        <p14:creationId xmlns:p14="http://schemas.microsoft.com/office/powerpoint/2010/main" val="3608334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ark - 4 Icons, Subhead and text">
    <p:bg>
      <p:bgRef idx="1001">
        <a:schemeClr val="bg2"/>
      </p:bgRef>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7FE990-B651-C3E7-8034-84F4271BB4CF}"/>
              </a:ext>
            </a:extLst>
          </p:cNvPr>
          <p:cNvSpPr>
            <a:spLocks noGrp="1"/>
          </p:cNvSpPr>
          <p:nvPr>
            <p:ph type="dt" sz="half" idx="51"/>
          </p:nvPr>
        </p:nvSpPr>
        <p:spPr/>
        <p:txBody>
          <a:bodyPr/>
          <a:lstStyle>
            <a:lvl1pPr>
              <a:defRPr>
                <a:solidFill>
                  <a:srgbClr val="AEA8A2"/>
                </a:solidFill>
              </a:defRPr>
            </a:lvl1pPr>
          </a:lstStyle>
          <a:p>
            <a:r>
              <a:rPr lang="en-US"/>
              <a:t>[Date]</a:t>
            </a:r>
            <a:endParaRPr lang="en-US" dirty="0"/>
          </a:p>
        </p:txBody>
      </p:sp>
      <p:sp>
        <p:nvSpPr>
          <p:cNvPr id="4" name="Footer Placeholder 3">
            <a:extLst>
              <a:ext uri="{FF2B5EF4-FFF2-40B4-BE49-F238E27FC236}">
                <a16:creationId xmlns:a16="http://schemas.microsoft.com/office/drawing/2014/main" id="{CC0667AA-D964-7DEA-B216-0851D801CFAB}"/>
              </a:ext>
            </a:extLst>
          </p:cNvPr>
          <p:cNvSpPr>
            <a:spLocks noGrp="1"/>
          </p:cNvSpPr>
          <p:nvPr>
            <p:ph type="ftr" sz="quarter" idx="52"/>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6" name="Slide Number Placeholder 5">
            <a:extLst>
              <a:ext uri="{FF2B5EF4-FFF2-40B4-BE49-F238E27FC236}">
                <a16:creationId xmlns:a16="http://schemas.microsoft.com/office/drawing/2014/main" id="{EDF8007B-6F90-BFD8-9495-D7278DE9E432}"/>
              </a:ext>
            </a:extLst>
          </p:cNvPr>
          <p:cNvSpPr>
            <a:spLocks noGrp="1"/>
          </p:cNvSpPr>
          <p:nvPr>
            <p:ph type="sldNum" sz="quarter" idx="53"/>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18" name="Icon 1">
            <a:extLst>
              <a:ext uri="{FF2B5EF4-FFF2-40B4-BE49-F238E27FC236}">
                <a16:creationId xmlns:a16="http://schemas.microsoft.com/office/drawing/2014/main" id="{D7B5CD21-4DD7-F936-8109-65AA2FAAABD3}"/>
              </a:ext>
            </a:extLst>
          </p:cNvPr>
          <p:cNvSpPr>
            <a:spLocks noGrp="1" noChangeAspect="1"/>
          </p:cNvSpPr>
          <p:nvPr>
            <p:ph type="pic" sz="quarter" idx="26" hasCustomPrompt="1"/>
          </p:nvPr>
        </p:nvSpPr>
        <p:spPr>
          <a:xfrm>
            <a:off x="761999" y="1895271"/>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19" name="Column 1 Header">
            <a:extLst>
              <a:ext uri="{FF2B5EF4-FFF2-40B4-BE49-F238E27FC236}">
                <a16:creationId xmlns:a16="http://schemas.microsoft.com/office/drawing/2014/main" id="{10EEDB7A-9A85-DC86-94E9-0E2F22B43885}"/>
              </a:ext>
            </a:extLst>
          </p:cNvPr>
          <p:cNvSpPr>
            <a:spLocks noGrp="1"/>
          </p:cNvSpPr>
          <p:nvPr>
            <p:ph type="body" sz="quarter" idx="25" hasCustomPrompt="1"/>
          </p:nvPr>
        </p:nvSpPr>
        <p:spPr>
          <a:xfrm>
            <a:off x="7619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1" name="Column 1 body">
            <a:extLst>
              <a:ext uri="{FF2B5EF4-FFF2-40B4-BE49-F238E27FC236}">
                <a16:creationId xmlns:a16="http://schemas.microsoft.com/office/drawing/2014/main" id="{02016CD8-41CD-C86E-0617-6004BF4F7960}"/>
              </a:ext>
            </a:extLst>
          </p:cNvPr>
          <p:cNvSpPr>
            <a:spLocks noGrp="1"/>
          </p:cNvSpPr>
          <p:nvPr>
            <p:ph type="body" sz="quarter" idx="24" hasCustomPrompt="1"/>
          </p:nvPr>
        </p:nvSpPr>
        <p:spPr>
          <a:xfrm>
            <a:off x="7619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22" name="Divider 1">
            <a:extLst>
              <a:ext uri="{FF2B5EF4-FFF2-40B4-BE49-F238E27FC236}">
                <a16:creationId xmlns:a16="http://schemas.microsoft.com/office/drawing/2014/main" id="{EC2B660E-7263-4036-6661-495FCCE47117}"/>
              </a:ext>
              <a:ext uri="{C183D7F6-B498-43B3-948B-1728B52AA6E4}">
                <adec:decorative xmlns:adec="http://schemas.microsoft.com/office/drawing/2017/decorative" val="1"/>
              </a:ext>
            </a:extLst>
          </p:cNvPr>
          <p:cNvCxnSpPr>
            <a:cxnSpLocks/>
          </p:cNvCxnSpPr>
          <p:nvPr userDrawn="1"/>
        </p:nvCxnSpPr>
        <p:spPr>
          <a:xfrm>
            <a:off x="3215680"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23" name="Icon 2">
            <a:extLst>
              <a:ext uri="{FF2B5EF4-FFF2-40B4-BE49-F238E27FC236}">
                <a16:creationId xmlns:a16="http://schemas.microsoft.com/office/drawing/2014/main" id="{7A362649-C49E-B2E0-1EBB-6B4205DADC7B}"/>
              </a:ext>
            </a:extLst>
          </p:cNvPr>
          <p:cNvSpPr>
            <a:spLocks noGrp="1" noChangeAspect="1"/>
          </p:cNvSpPr>
          <p:nvPr>
            <p:ph type="pic" sz="quarter" idx="42" hasCustomPrompt="1"/>
          </p:nvPr>
        </p:nvSpPr>
        <p:spPr>
          <a:xfrm>
            <a:off x="3558551" y="1903856"/>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26" name="Column 2 header">
            <a:extLst>
              <a:ext uri="{FF2B5EF4-FFF2-40B4-BE49-F238E27FC236}">
                <a16:creationId xmlns:a16="http://schemas.microsoft.com/office/drawing/2014/main" id="{11DD71F6-9080-E444-6D28-1CA7EAA2CCF5}"/>
              </a:ext>
            </a:extLst>
          </p:cNvPr>
          <p:cNvSpPr>
            <a:spLocks noGrp="1"/>
          </p:cNvSpPr>
          <p:nvPr>
            <p:ph type="body" sz="quarter" idx="43" hasCustomPrompt="1"/>
          </p:nvPr>
        </p:nvSpPr>
        <p:spPr>
          <a:xfrm>
            <a:off x="35559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7" name="Column 2 body">
            <a:extLst>
              <a:ext uri="{FF2B5EF4-FFF2-40B4-BE49-F238E27FC236}">
                <a16:creationId xmlns:a16="http://schemas.microsoft.com/office/drawing/2014/main" id="{8C5083C1-91B0-590A-D3D4-4F47F054BC41}"/>
              </a:ext>
            </a:extLst>
          </p:cNvPr>
          <p:cNvSpPr>
            <a:spLocks noGrp="1"/>
          </p:cNvSpPr>
          <p:nvPr>
            <p:ph type="body" sz="quarter" idx="44" hasCustomPrompt="1"/>
          </p:nvPr>
        </p:nvSpPr>
        <p:spPr>
          <a:xfrm>
            <a:off x="35559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28" name="Divider 2">
            <a:extLst>
              <a:ext uri="{FF2B5EF4-FFF2-40B4-BE49-F238E27FC236}">
                <a16:creationId xmlns:a16="http://schemas.microsoft.com/office/drawing/2014/main" id="{69AD4ECD-9629-E5C4-D3F3-9498E300DA0C}"/>
              </a:ext>
              <a:ext uri="{C183D7F6-B498-43B3-948B-1728B52AA6E4}">
                <adec:decorative xmlns:adec="http://schemas.microsoft.com/office/drawing/2017/decorative" val="1"/>
              </a:ext>
            </a:extLst>
          </p:cNvPr>
          <p:cNvCxnSpPr>
            <a:cxnSpLocks/>
          </p:cNvCxnSpPr>
          <p:nvPr userDrawn="1"/>
        </p:nvCxnSpPr>
        <p:spPr>
          <a:xfrm>
            <a:off x="6059996"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29" name="Icon 3">
            <a:extLst>
              <a:ext uri="{FF2B5EF4-FFF2-40B4-BE49-F238E27FC236}">
                <a16:creationId xmlns:a16="http://schemas.microsoft.com/office/drawing/2014/main" id="{7EE9209C-55AF-784B-DB4D-42B6F5641729}"/>
              </a:ext>
            </a:extLst>
          </p:cNvPr>
          <p:cNvSpPr>
            <a:spLocks noGrp="1" noChangeAspect="1"/>
          </p:cNvSpPr>
          <p:nvPr>
            <p:ph type="pic" sz="quarter" idx="45" hasCustomPrompt="1"/>
          </p:nvPr>
        </p:nvSpPr>
        <p:spPr>
          <a:xfrm>
            <a:off x="6397301" y="1909175"/>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30" name="Column 3 header">
            <a:extLst>
              <a:ext uri="{FF2B5EF4-FFF2-40B4-BE49-F238E27FC236}">
                <a16:creationId xmlns:a16="http://schemas.microsoft.com/office/drawing/2014/main" id="{CC2AE930-51E3-48D8-9C76-AD88C016BFFF}"/>
              </a:ext>
            </a:extLst>
          </p:cNvPr>
          <p:cNvSpPr>
            <a:spLocks noGrp="1"/>
          </p:cNvSpPr>
          <p:nvPr>
            <p:ph type="body" sz="quarter" idx="46" hasCustomPrompt="1"/>
          </p:nvPr>
        </p:nvSpPr>
        <p:spPr>
          <a:xfrm>
            <a:off x="64007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1" name="Column 3 body">
            <a:extLst>
              <a:ext uri="{FF2B5EF4-FFF2-40B4-BE49-F238E27FC236}">
                <a16:creationId xmlns:a16="http://schemas.microsoft.com/office/drawing/2014/main" id="{625601CC-C6AD-511C-CE3E-73A412076FBC}"/>
              </a:ext>
            </a:extLst>
          </p:cNvPr>
          <p:cNvSpPr>
            <a:spLocks noGrp="1"/>
          </p:cNvSpPr>
          <p:nvPr>
            <p:ph type="body" sz="quarter" idx="47" hasCustomPrompt="1"/>
          </p:nvPr>
        </p:nvSpPr>
        <p:spPr>
          <a:xfrm>
            <a:off x="64007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32" name="Divider 3">
            <a:extLst>
              <a:ext uri="{FF2B5EF4-FFF2-40B4-BE49-F238E27FC236}">
                <a16:creationId xmlns:a16="http://schemas.microsoft.com/office/drawing/2014/main" id="{B4995F09-2120-F77A-C9EE-2D85540F410B}"/>
              </a:ext>
              <a:ext uri="{C183D7F6-B498-43B3-948B-1728B52AA6E4}">
                <adec:decorative xmlns:adec="http://schemas.microsoft.com/office/drawing/2017/decorative" val="1"/>
              </a:ext>
            </a:extLst>
          </p:cNvPr>
          <p:cNvCxnSpPr>
            <a:cxnSpLocks/>
          </p:cNvCxnSpPr>
          <p:nvPr userDrawn="1"/>
        </p:nvCxnSpPr>
        <p:spPr>
          <a:xfrm>
            <a:off x="8904312"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33" name="Icon 4">
            <a:extLst>
              <a:ext uri="{FF2B5EF4-FFF2-40B4-BE49-F238E27FC236}">
                <a16:creationId xmlns:a16="http://schemas.microsoft.com/office/drawing/2014/main" id="{1D5109BD-DD12-1F75-C31F-D6C059B1A8E2}"/>
              </a:ext>
            </a:extLst>
          </p:cNvPr>
          <p:cNvSpPr>
            <a:spLocks noGrp="1" noChangeAspect="1"/>
          </p:cNvSpPr>
          <p:nvPr>
            <p:ph type="pic" sz="quarter" idx="48" hasCustomPrompt="1"/>
          </p:nvPr>
        </p:nvSpPr>
        <p:spPr>
          <a:xfrm>
            <a:off x="9235439" y="1895271"/>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34" name="Column 4 header">
            <a:extLst>
              <a:ext uri="{FF2B5EF4-FFF2-40B4-BE49-F238E27FC236}">
                <a16:creationId xmlns:a16="http://schemas.microsoft.com/office/drawing/2014/main" id="{E473564E-FA78-F033-3F28-5FD25256A1FE}"/>
              </a:ext>
            </a:extLst>
          </p:cNvPr>
          <p:cNvSpPr>
            <a:spLocks noGrp="1"/>
          </p:cNvSpPr>
          <p:nvPr>
            <p:ph type="body" sz="quarter" idx="49" hasCustomPrompt="1"/>
          </p:nvPr>
        </p:nvSpPr>
        <p:spPr>
          <a:xfrm>
            <a:off x="923543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5" name="Column 4 body">
            <a:extLst>
              <a:ext uri="{FF2B5EF4-FFF2-40B4-BE49-F238E27FC236}">
                <a16:creationId xmlns:a16="http://schemas.microsoft.com/office/drawing/2014/main" id="{BDE27B49-6B98-F470-0364-79D3D53A8652}"/>
              </a:ext>
            </a:extLst>
          </p:cNvPr>
          <p:cNvSpPr>
            <a:spLocks noGrp="1"/>
          </p:cNvSpPr>
          <p:nvPr>
            <p:ph type="body" sz="quarter" idx="50" hasCustomPrompt="1"/>
          </p:nvPr>
        </p:nvSpPr>
        <p:spPr>
          <a:xfrm>
            <a:off x="923543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sp>
        <p:nvSpPr>
          <p:cNvPr id="3" name="Title 7">
            <a:extLst>
              <a:ext uri="{FF2B5EF4-FFF2-40B4-BE49-F238E27FC236}">
                <a16:creationId xmlns:a16="http://schemas.microsoft.com/office/drawing/2014/main" id="{D02FABB3-C5FA-6642-90DB-5692722BDC16}"/>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Tree>
    <p:extLst>
      <p:ext uri="{BB962C8B-B14F-4D97-AF65-F5344CB8AC3E}">
        <p14:creationId xmlns:p14="http://schemas.microsoft.com/office/powerpoint/2010/main" val="32385195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ark - Blank">
    <p:bg>
      <p:bgRef idx="1001">
        <a:schemeClr val="bg2"/>
      </p:bgRef>
    </p:bg>
    <p:spTree>
      <p:nvGrpSpPr>
        <p:cNvPr id="1" name=""/>
        <p:cNvGrpSpPr/>
        <p:nvPr/>
      </p:nvGrpSpPr>
      <p:grpSpPr>
        <a:xfrm>
          <a:off x="0" y="0"/>
          <a:ext cx="0" cy="0"/>
          <a:chOff x="0" y="0"/>
          <a:chExt cx="0" cy="0"/>
        </a:xfrm>
      </p:grpSpPr>
      <p:sp>
        <p:nvSpPr>
          <p:cNvPr id="3" name="Slide Number Placeholder 7">
            <a:extLst>
              <a:ext uri="{FF2B5EF4-FFF2-40B4-BE49-F238E27FC236}">
                <a16:creationId xmlns:a16="http://schemas.microsoft.com/office/drawing/2014/main" id="{B9BE1098-CB0B-6118-9F18-F82F79BCD072}"/>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8EF60680-0B89-E284-0AFC-7DCC64BF7750}"/>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033EE420-175F-A11D-96CB-D1ABB088F9CF}"/>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32210150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Light - Blank">
    <p:bg>
      <p:bgRef idx="1001">
        <a:schemeClr val="bg2"/>
      </p:bgRef>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986FB920-929F-CD50-52DB-2267C19E529C}"/>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4" name="Footer Placeholder 4">
            <a:extLst>
              <a:ext uri="{FF2B5EF4-FFF2-40B4-BE49-F238E27FC236}">
                <a16:creationId xmlns:a16="http://schemas.microsoft.com/office/drawing/2014/main" id="{8B934CA2-9189-BBDA-2D47-6B62E59B566E}"/>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5" name="Date Placeholder 3">
            <a:extLst>
              <a:ext uri="{FF2B5EF4-FFF2-40B4-BE49-F238E27FC236}">
                <a16:creationId xmlns:a16="http://schemas.microsoft.com/office/drawing/2014/main" id="{1EB26826-CB7B-F2D0-E18C-8AA5414C58D7}"/>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30433545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Dark - Split content with line">
    <p:bg>
      <p:bgRef idx="1001">
        <a:schemeClr val="bg2"/>
      </p:bgRef>
    </p:bg>
    <p:spTree>
      <p:nvGrpSpPr>
        <p:cNvPr id="1" name=""/>
        <p:cNvGrpSpPr/>
        <p:nvPr/>
      </p:nvGrpSpPr>
      <p:grpSpPr>
        <a:xfrm>
          <a:off x="0" y="0"/>
          <a:ext cx="0" cy="0"/>
          <a:chOff x="0" y="0"/>
          <a:chExt cx="0" cy="0"/>
        </a:xfrm>
      </p:grpSpPr>
      <p:sp>
        <p:nvSpPr>
          <p:cNvPr id="3" name="Title 12">
            <a:extLst>
              <a:ext uri="{FF2B5EF4-FFF2-40B4-BE49-F238E27FC236}">
                <a16:creationId xmlns:a16="http://schemas.microsoft.com/office/drawing/2014/main" id="{6B0DF820-DA27-4A53-F431-314E40C10345}"/>
              </a:ext>
            </a:extLst>
          </p:cNvPr>
          <p:cNvSpPr>
            <a:spLocks noGrp="1"/>
          </p:cNvSpPr>
          <p:nvPr>
            <p:ph type="title" hasCustomPrompt="1"/>
          </p:nvPr>
        </p:nvSpPr>
        <p:spPr>
          <a:xfrm>
            <a:off x="768875" y="3017520"/>
            <a:ext cx="3132585" cy="822960"/>
          </a:xfrm>
        </p:spPr>
        <p:txBody>
          <a:bodyPr anchor="ctr"/>
          <a:lstStyle>
            <a:lvl1pPr>
              <a:lnSpc>
                <a:spcPct val="100000"/>
              </a:lnSpc>
              <a:defRPr sz="3200" b="1" i="0">
                <a:latin typeface="Oracle Sans Tab" panose="020B0503020204020204" pitchFamily="34" charset="0"/>
                <a:cs typeface="Oracle Sans Tab" panose="020B0503020204020204" pitchFamily="34" charset="0"/>
              </a:defRPr>
            </a:lvl1pPr>
          </a:lstStyle>
          <a:p>
            <a:r>
              <a:rPr lang="en-US" dirty="0"/>
              <a:t>Title</a:t>
            </a:r>
          </a:p>
        </p:txBody>
      </p:sp>
      <p:sp>
        <p:nvSpPr>
          <p:cNvPr id="5" name="Subtitle">
            <a:extLst>
              <a:ext uri="{FF2B5EF4-FFF2-40B4-BE49-F238E27FC236}">
                <a16:creationId xmlns:a16="http://schemas.microsoft.com/office/drawing/2014/main" id="{72D292EF-93B3-0F2E-7BED-9B5FDD1F1B94}"/>
              </a:ext>
            </a:extLst>
          </p:cNvPr>
          <p:cNvSpPr>
            <a:spLocks noGrp="1"/>
          </p:cNvSpPr>
          <p:nvPr>
            <p:ph type="body" sz="quarter" idx="11" hasCustomPrompt="1"/>
          </p:nvPr>
        </p:nvSpPr>
        <p:spPr>
          <a:xfrm>
            <a:off x="4708865" y="2630927"/>
            <a:ext cx="6728946" cy="1596145"/>
          </a:xfrm>
          <a:prstGeom prst="rect">
            <a:avLst/>
          </a:prstGeom>
        </p:spPr>
        <p:txBody>
          <a:bodyPr lIns="0" anchor="ctr">
            <a:noAutofit/>
          </a:bodyPr>
          <a:lstStyle>
            <a:lvl1pPr marL="0" indent="0">
              <a:lnSpc>
                <a:spcPct val="100000"/>
              </a:lnSpc>
              <a:spcAft>
                <a:spcPts val="0"/>
              </a:spcAft>
              <a:buNone/>
              <a:defRPr sz="24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2" name="Slide Number Placeholder 7">
            <a:extLst>
              <a:ext uri="{FF2B5EF4-FFF2-40B4-BE49-F238E27FC236}">
                <a16:creationId xmlns:a16="http://schemas.microsoft.com/office/drawing/2014/main" id="{E1B5D46F-65FA-89E8-E05A-6E937CA1C2EC}"/>
              </a:ext>
            </a:extLst>
          </p:cNvPr>
          <p:cNvSpPr>
            <a:spLocks noGrp="1" noRot="1" noMove="1" noResize="1" noEditPoints="1" noAdjustHandles="1" noChangeArrowheads="1" noChangeShapeType="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6" name="Footer Placeholder 6">
            <a:extLst>
              <a:ext uri="{FF2B5EF4-FFF2-40B4-BE49-F238E27FC236}">
                <a16:creationId xmlns:a16="http://schemas.microsoft.com/office/drawing/2014/main" id="{4D9122D4-F69F-A7AA-EEA8-7C5565E7647C}"/>
              </a:ext>
            </a:extLst>
          </p:cNvPr>
          <p:cNvSpPr>
            <a:spLocks noGrp="1" noRot="1" noMove="1" noResize="1" noEditPoints="1" noAdjustHandles="1" noChangeArrowheads="1" noChangeShapeType="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CA222E66-0FD4-1E10-21D6-748A24D406C5}"/>
              </a:ext>
            </a:extLst>
          </p:cNvPr>
          <p:cNvSpPr>
            <a:spLocks noGrp="1" noRot="1" noMove="1" noResize="1" noEditPoints="1" noAdjustHandles="1" noChangeArrowheads="1" noChangeShapeType="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cxnSp>
        <p:nvCxnSpPr>
          <p:cNvPr id="9" name="Straight Connector 8">
            <a:extLst>
              <a:ext uri="{FF2B5EF4-FFF2-40B4-BE49-F238E27FC236}">
                <a16:creationId xmlns:a16="http://schemas.microsoft.com/office/drawing/2014/main" id="{26998537-4CB8-01D7-DAF2-9D810652EE0D}"/>
              </a:ext>
              <a:ext uri="{C183D7F6-B498-43B3-948B-1728B52AA6E4}">
                <adec:decorative xmlns:adec="http://schemas.microsoft.com/office/drawing/2017/decorative" val="1"/>
              </a:ext>
            </a:extLst>
          </p:cNvPr>
          <p:cNvCxnSpPr>
            <a:cxnSpLocks/>
          </p:cNvCxnSpPr>
          <p:nvPr userDrawn="1"/>
        </p:nvCxnSpPr>
        <p:spPr>
          <a:xfrm>
            <a:off x="4076567" y="1600210"/>
            <a:ext cx="0" cy="3657580"/>
          </a:xfrm>
          <a:prstGeom prst="line">
            <a:avLst/>
          </a:prstGeom>
          <a:ln w="12700">
            <a:solidFill>
              <a:srgbClr val="8B85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29654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Light - Split content with line">
    <p:bg>
      <p:bgRef idx="1001">
        <a:schemeClr val="bg2"/>
      </p:bgRef>
    </p:bg>
    <p:spTree>
      <p:nvGrpSpPr>
        <p:cNvPr id="1" name=""/>
        <p:cNvGrpSpPr/>
        <p:nvPr/>
      </p:nvGrpSpPr>
      <p:grpSpPr>
        <a:xfrm>
          <a:off x="0" y="0"/>
          <a:ext cx="0" cy="0"/>
          <a:chOff x="0" y="0"/>
          <a:chExt cx="0" cy="0"/>
        </a:xfrm>
      </p:grpSpPr>
      <p:sp>
        <p:nvSpPr>
          <p:cNvPr id="9" name="Title 12">
            <a:extLst>
              <a:ext uri="{FF2B5EF4-FFF2-40B4-BE49-F238E27FC236}">
                <a16:creationId xmlns:a16="http://schemas.microsoft.com/office/drawing/2014/main" id="{C2D0AE67-1167-2B52-146F-5E0AA0D86441}"/>
              </a:ext>
            </a:extLst>
          </p:cNvPr>
          <p:cNvSpPr>
            <a:spLocks noGrp="1"/>
          </p:cNvSpPr>
          <p:nvPr>
            <p:ph type="title" hasCustomPrompt="1"/>
          </p:nvPr>
        </p:nvSpPr>
        <p:spPr>
          <a:xfrm>
            <a:off x="768875" y="3017520"/>
            <a:ext cx="3132585" cy="822960"/>
          </a:xfrm>
        </p:spPr>
        <p:txBody>
          <a:bodyPr anchor="ctr"/>
          <a:lstStyle>
            <a:lvl1pPr>
              <a:lnSpc>
                <a:spcPct val="100000"/>
              </a:lnSpc>
              <a:defRPr sz="3200" b="1" i="0">
                <a:latin typeface="Oracle Sans Tab" panose="020B0503020204020204" pitchFamily="34" charset="0"/>
                <a:cs typeface="Oracle Sans Tab" panose="020B0503020204020204" pitchFamily="34" charset="0"/>
              </a:defRPr>
            </a:lvl1pPr>
          </a:lstStyle>
          <a:p>
            <a:r>
              <a:rPr lang="en-US" dirty="0"/>
              <a:t>Title</a:t>
            </a:r>
          </a:p>
        </p:txBody>
      </p:sp>
      <p:sp>
        <p:nvSpPr>
          <p:cNvPr id="8" name="Subtitle">
            <a:extLst>
              <a:ext uri="{FF2B5EF4-FFF2-40B4-BE49-F238E27FC236}">
                <a16:creationId xmlns:a16="http://schemas.microsoft.com/office/drawing/2014/main" id="{C8ADFC4F-C961-366D-5252-9B4CC4102CB3}"/>
              </a:ext>
            </a:extLst>
          </p:cNvPr>
          <p:cNvSpPr>
            <a:spLocks noGrp="1"/>
          </p:cNvSpPr>
          <p:nvPr>
            <p:ph type="body" sz="quarter" idx="11" hasCustomPrompt="1"/>
          </p:nvPr>
        </p:nvSpPr>
        <p:spPr>
          <a:xfrm>
            <a:off x="4708865" y="2630927"/>
            <a:ext cx="6728946" cy="1596145"/>
          </a:xfrm>
          <a:prstGeom prst="rect">
            <a:avLst/>
          </a:prstGeom>
        </p:spPr>
        <p:txBody>
          <a:bodyPr lIns="0" anchor="ctr">
            <a:noAutofit/>
          </a:bodyPr>
          <a:lstStyle>
            <a:lvl1pPr marL="0" indent="0">
              <a:lnSpc>
                <a:spcPct val="100000"/>
              </a:lnSpc>
              <a:spcAft>
                <a:spcPts val="0"/>
              </a:spcAft>
              <a:buNone/>
              <a:defRPr sz="2400" b="0" i="0">
                <a:latin typeface="Oracle Sans Tab" panose="020B0503020204020204" pitchFamily="34" charset="0"/>
                <a:cs typeface="Oracle Sans Tab" panose="020B0503020204020204" pitchFamily="34" charset="0"/>
              </a:defRPr>
            </a:lvl1pPr>
          </a:lstStyle>
          <a:p>
            <a:pPr lvl="0"/>
            <a:r>
              <a:rPr lang="en-US" dirty="0"/>
              <a:t>Subtitle</a:t>
            </a:r>
          </a:p>
        </p:txBody>
      </p:sp>
      <p:cxnSp>
        <p:nvCxnSpPr>
          <p:cNvPr id="4" name="Straight Connector 3">
            <a:extLst>
              <a:ext uri="{FF2B5EF4-FFF2-40B4-BE49-F238E27FC236}">
                <a16:creationId xmlns:a16="http://schemas.microsoft.com/office/drawing/2014/main" id="{8B0F18C2-26A3-3D50-75B9-DA01B720938C}"/>
              </a:ext>
              <a:ext uri="{C183D7F6-B498-43B3-948B-1728B52AA6E4}">
                <adec:decorative xmlns:adec="http://schemas.microsoft.com/office/drawing/2017/decorative" val="1"/>
              </a:ext>
            </a:extLst>
          </p:cNvPr>
          <p:cNvCxnSpPr>
            <a:cxnSpLocks/>
          </p:cNvCxnSpPr>
          <p:nvPr userDrawn="1"/>
        </p:nvCxnSpPr>
        <p:spPr>
          <a:xfrm>
            <a:off x="4076567" y="1600210"/>
            <a:ext cx="0" cy="3657580"/>
          </a:xfrm>
          <a:prstGeom prst="line">
            <a:avLst/>
          </a:prstGeom>
          <a:ln w="19050">
            <a:solidFill>
              <a:srgbClr val="8B8580"/>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FDA8E918-B2CE-9B3B-6306-4B5A17E9A430}"/>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6" name="Footer Placeholder 4">
            <a:extLst>
              <a:ext uri="{FF2B5EF4-FFF2-40B4-BE49-F238E27FC236}">
                <a16:creationId xmlns:a16="http://schemas.microsoft.com/office/drawing/2014/main" id="{3C072B30-0FE5-8289-77F0-1D24085A4EF2}"/>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3">
            <a:extLst>
              <a:ext uri="{FF2B5EF4-FFF2-40B4-BE49-F238E27FC236}">
                <a16:creationId xmlns:a16="http://schemas.microsoft.com/office/drawing/2014/main" id="{B54B9E9C-E71A-D85E-B49A-0603C0A1552B}"/>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4989240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hoto Collage + Content Dark">
    <p:bg>
      <p:bgRef idx="1001">
        <a:schemeClr val="bg2"/>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E9CD95A-1265-2999-4C85-664DC8CE8978}"/>
              </a:ext>
            </a:extLst>
          </p:cNvPr>
          <p:cNvSpPr>
            <a:spLocks noGrp="1"/>
          </p:cNvSpPr>
          <p:nvPr>
            <p:ph type="title" hasCustomPrompt="1"/>
          </p:nvPr>
        </p:nvSpPr>
        <p:spPr>
          <a:xfrm>
            <a:off x="768875" y="182403"/>
            <a:ext cx="4961369"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3" name="Text Placeholder 2">
            <a:extLst>
              <a:ext uri="{FF2B5EF4-FFF2-40B4-BE49-F238E27FC236}">
                <a16:creationId xmlns:a16="http://schemas.microsoft.com/office/drawing/2014/main" id="{A12F5E0A-F774-0941-0246-D4704DBA0B25}"/>
              </a:ext>
            </a:extLst>
          </p:cNvPr>
          <p:cNvSpPr>
            <a:spLocks noGrp="1"/>
          </p:cNvSpPr>
          <p:nvPr>
            <p:ph type="body" sz="quarter" idx="29"/>
          </p:nvPr>
        </p:nvSpPr>
        <p:spPr>
          <a:xfrm>
            <a:off x="792537" y="1751671"/>
            <a:ext cx="4899101" cy="1410405"/>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10" name="Text Placeholder 2">
            <a:extLst>
              <a:ext uri="{FF2B5EF4-FFF2-40B4-BE49-F238E27FC236}">
                <a16:creationId xmlns:a16="http://schemas.microsoft.com/office/drawing/2014/main" id="{FB6C8AB0-7757-DF1D-9CCE-4510B7276134}"/>
              </a:ext>
            </a:extLst>
          </p:cNvPr>
          <p:cNvSpPr>
            <a:spLocks noGrp="1"/>
          </p:cNvSpPr>
          <p:nvPr>
            <p:ph type="body" sz="quarter" idx="38"/>
          </p:nvPr>
        </p:nvSpPr>
        <p:spPr>
          <a:xfrm>
            <a:off x="792537" y="3378765"/>
            <a:ext cx="4899101" cy="1410405"/>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8" name="Text Placeholder 2">
            <a:extLst>
              <a:ext uri="{FF2B5EF4-FFF2-40B4-BE49-F238E27FC236}">
                <a16:creationId xmlns:a16="http://schemas.microsoft.com/office/drawing/2014/main" id="{5EF42849-DE58-A637-B663-CB6753E7BB76}"/>
              </a:ext>
            </a:extLst>
          </p:cNvPr>
          <p:cNvSpPr>
            <a:spLocks noGrp="1"/>
          </p:cNvSpPr>
          <p:nvPr>
            <p:ph type="body" sz="quarter" idx="37"/>
          </p:nvPr>
        </p:nvSpPr>
        <p:spPr>
          <a:xfrm>
            <a:off x="792537" y="5005861"/>
            <a:ext cx="4899101" cy="1128240"/>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20" name="Picture Placeholder 17">
            <a:extLst>
              <a:ext uri="{FF2B5EF4-FFF2-40B4-BE49-F238E27FC236}">
                <a16:creationId xmlns:a16="http://schemas.microsoft.com/office/drawing/2014/main" id="{445E1E13-5767-FE9A-C855-C6FD3055FC6A}"/>
              </a:ext>
            </a:extLst>
          </p:cNvPr>
          <p:cNvSpPr>
            <a:spLocks noGrp="1"/>
          </p:cNvSpPr>
          <p:nvPr>
            <p:ph type="pic" sz="quarter" idx="36" hasCustomPrompt="1"/>
          </p:nvPr>
        </p:nvSpPr>
        <p:spPr>
          <a:xfrm>
            <a:off x="6095603" y="5457103"/>
            <a:ext cx="2885888" cy="1400897"/>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p:txBody>
      </p:sp>
      <p:sp>
        <p:nvSpPr>
          <p:cNvPr id="19" name="Picture Placeholder 17">
            <a:extLst>
              <a:ext uri="{FF2B5EF4-FFF2-40B4-BE49-F238E27FC236}">
                <a16:creationId xmlns:a16="http://schemas.microsoft.com/office/drawing/2014/main" id="{128E96FD-9D3F-692F-EB8E-C1CA80E5D55D}"/>
              </a:ext>
            </a:extLst>
          </p:cNvPr>
          <p:cNvSpPr>
            <a:spLocks noGrp="1"/>
          </p:cNvSpPr>
          <p:nvPr>
            <p:ph type="pic" sz="quarter" idx="35" hasCustomPrompt="1"/>
          </p:nvPr>
        </p:nvSpPr>
        <p:spPr>
          <a:xfrm>
            <a:off x="6095603" y="2726373"/>
            <a:ext cx="2885888" cy="2662069"/>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a:p>
            <a:endParaRPr lang="en-US" dirty="0"/>
          </a:p>
        </p:txBody>
      </p:sp>
      <p:sp>
        <p:nvSpPr>
          <p:cNvPr id="18" name="Picture Placeholder 17">
            <a:extLst>
              <a:ext uri="{FF2B5EF4-FFF2-40B4-BE49-F238E27FC236}">
                <a16:creationId xmlns:a16="http://schemas.microsoft.com/office/drawing/2014/main" id="{17CD157F-D3C9-1E3B-56AC-86F51CBDA2C5}"/>
              </a:ext>
            </a:extLst>
          </p:cNvPr>
          <p:cNvSpPr>
            <a:spLocks noGrp="1"/>
          </p:cNvSpPr>
          <p:nvPr>
            <p:ph type="pic" sz="quarter" idx="34" hasCustomPrompt="1"/>
          </p:nvPr>
        </p:nvSpPr>
        <p:spPr>
          <a:xfrm>
            <a:off x="6095603" y="-1"/>
            <a:ext cx="2885888" cy="2662069"/>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a:p>
            <a:endParaRPr lang="en-US" dirty="0"/>
          </a:p>
        </p:txBody>
      </p:sp>
      <p:sp>
        <p:nvSpPr>
          <p:cNvPr id="11" name="Picture Placeholder 10">
            <a:extLst>
              <a:ext uri="{FF2B5EF4-FFF2-40B4-BE49-F238E27FC236}">
                <a16:creationId xmlns:a16="http://schemas.microsoft.com/office/drawing/2014/main" id="{D9A0A2C7-B129-2C84-4EC5-9BE7DAA226FD}"/>
              </a:ext>
            </a:extLst>
          </p:cNvPr>
          <p:cNvSpPr>
            <a:spLocks noGrp="1"/>
          </p:cNvSpPr>
          <p:nvPr>
            <p:ph type="pic" sz="quarter" idx="33" hasCustomPrompt="1"/>
          </p:nvPr>
        </p:nvSpPr>
        <p:spPr>
          <a:xfrm>
            <a:off x="9049339" y="4122738"/>
            <a:ext cx="3142661" cy="2735263"/>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p:txBody>
      </p:sp>
      <p:sp>
        <p:nvSpPr>
          <p:cNvPr id="9" name="Picture Placeholder 8">
            <a:extLst>
              <a:ext uri="{FF2B5EF4-FFF2-40B4-BE49-F238E27FC236}">
                <a16:creationId xmlns:a16="http://schemas.microsoft.com/office/drawing/2014/main" id="{1E2386B7-272F-BDAB-2DCD-298558469EDB}"/>
              </a:ext>
            </a:extLst>
          </p:cNvPr>
          <p:cNvSpPr>
            <a:spLocks noGrp="1"/>
          </p:cNvSpPr>
          <p:nvPr>
            <p:ph type="pic" sz="quarter" idx="32" hasCustomPrompt="1"/>
          </p:nvPr>
        </p:nvSpPr>
        <p:spPr>
          <a:xfrm>
            <a:off x="9049131" y="0"/>
            <a:ext cx="3142870" cy="4060563"/>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a:p>
            <a:endParaRPr lang="en-US" dirty="0"/>
          </a:p>
        </p:txBody>
      </p:sp>
      <p:sp>
        <p:nvSpPr>
          <p:cNvPr id="2" name="Slide Number Placeholder 5">
            <a:extLst>
              <a:ext uri="{FF2B5EF4-FFF2-40B4-BE49-F238E27FC236}">
                <a16:creationId xmlns:a16="http://schemas.microsoft.com/office/drawing/2014/main" id="{FBD94B30-BCEE-59B6-7AE0-7786317741C5}"/>
              </a:ext>
            </a:extLst>
          </p:cNvPr>
          <p:cNvSpPr>
            <a:spLocks noGrp="1"/>
          </p:cNvSpPr>
          <p:nvPr>
            <p:ph type="sldNum" sz="quarter" idx="4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6" name="Footer Placeholder 4">
            <a:extLst>
              <a:ext uri="{FF2B5EF4-FFF2-40B4-BE49-F238E27FC236}">
                <a16:creationId xmlns:a16="http://schemas.microsoft.com/office/drawing/2014/main" id="{D39C8B0E-97D7-991C-2025-14272B07B525}"/>
              </a:ext>
            </a:extLst>
          </p:cNvPr>
          <p:cNvSpPr>
            <a:spLocks noGrp="1"/>
          </p:cNvSpPr>
          <p:nvPr>
            <p:ph type="ftr" sz="quarter" idx="39"/>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2" name="Date Placeholder 3">
            <a:extLst>
              <a:ext uri="{FF2B5EF4-FFF2-40B4-BE49-F238E27FC236}">
                <a16:creationId xmlns:a16="http://schemas.microsoft.com/office/drawing/2014/main" id="{CB7D4F94-59C8-86AE-466F-98696039DFD2}"/>
              </a:ext>
            </a:extLst>
          </p:cNvPr>
          <p:cNvSpPr>
            <a:spLocks noGrp="1"/>
          </p:cNvSpPr>
          <p:nvPr>
            <p:ph type="dt" sz="half" idx="41"/>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39286155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Title_6">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DFFF5E92-4648-2480-5EFA-4514C715D5B2}"/>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ERP title (up to two lines) </a:t>
            </a:r>
            <a:br>
              <a:rPr lang="en-US" dirty="0"/>
            </a:br>
            <a:r>
              <a:rPr lang="en-US" dirty="0"/>
              <a:t>Oracle Sans Tab Bold</a:t>
            </a:r>
          </a:p>
        </p:txBody>
      </p:sp>
      <p:sp>
        <p:nvSpPr>
          <p:cNvPr id="7" name="Subhead">
            <a:extLst>
              <a:ext uri="{FF2B5EF4-FFF2-40B4-BE49-F238E27FC236}">
                <a16:creationId xmlns:a16="http://schemas.microsoft.com/office/drawing/2014/main" id="{7184176C-647E-4FA4-7662-D8112ED77D34}"/>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A2EE897B-F943-19EE-12DF-51761821645F}"/>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CA1E31BC-14D4-B856-F073-5EA6A1E77BAC}"/>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543BB43F-1E4E-AE49-23A6-A224E6C2D0D7}"/>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504A6EC8-17D1-91B9-9CCB-FE079DA5ABFB}"/>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EEF621B1-0D26-F83E-E0D2-4B478D80142B}"/>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7636CD02-1B61-6C12-5A81-3A48181A9024}"/>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2" name="Accent mark">
            <a:extLst>
              <a:ext uri="{FF2B5EF4-FFF2-40B4-BE49-F238E27FC236}">
                <a16:creationId xmlns:a16="http://schemas.microsoft.com/office/drawing/2014/main" id="{4DD9731D-D638-ACED-0DBB-64723445203A}"/>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35207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hoto Collage + Content Light">
    <p:bg>
      <p:bgRef idx="1001">
        <a:schemeClr val="bg2"/>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E9CD95A-1265-2999-4C85-664DC8CE8978}"/>
              </a:ext>
            </a:extLst>
          </p:cNvPr>
          <p:cNvSpPr>
            <a:spLocks noGrp="1"/>
          </p:cNvSpPr>
          <p:nvPr>
            <p:ph type="title" hasCustomPrompt="1"/>
          </p:nvPr>
        </p:nvSpPr>
        <p:spPr>
          <a:xfrm>
            <a:off x="768875" y="182403"/>
            <a:ext cx="4961369"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3" name="Text Placeholder 2">
            <a:extLst>
              <a:ext uri="{FF2B5EF4-FFF2-40B4-BE49-F238E27FC236}">
                <a16:creationId xmlns:a16="http://schemas.microsoft.com/office/drawing/2014/main" id="{A12F5E0A-F774-0941-0246-D4704DBA0B25}"/>
              </a:ext>
            </a:extLst>
          </p:cNvPr>
          <p:cNvSpPr>
            <a:spLocks noGrp="1"/>
          </p:cNvSpPr>
          <p:nvPr>
            <p:ph type="body" sz="quarter" idx="29"/>
          </p:nvPr>
        </p:nvSpPr>
        <p:spPr>
          <a:xfrm>
            <a:off x="792537" y="1751671"/>
            <a:ext cx="4899101" cy="1410405"/>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10" name="Text Placeholder 2">
            <a:extLst>
              <a:ext uri="{FF2B5EF4-FFF2-40B4-BE49-F238E27FC236}">
                <a16:creationId xmlns:a16="http://schemas.microsoft.com/office/drawing/2014/main" id="{FB6C8AB0-7757-DF1D-9CCE-4510B7276134}"/>
              </a:ext>
            </a:extLst>
          </p:cNvPr>
          <p:cNvSpPr>
            <a:spLocks noGrp="1"/>
          </p:cNvSpPr>
          <p:nvPr>
            <p:ph type="body" sz="quarter" idx="38"/>
          </p:nvPr>
        </p:nvSpPr>
        <p:spPr>
          <a:xfrm>
            <a:off x="792537" y="3378765"/>
            <a:ext cx="4899101" cy="1410405"/>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8" name="Text Placeholder 2">
            <a:extLst>
              <a:ext uri="{FF2B5EF4-FFF2-40B4-BE49-F238E27FC236}">
                <a16:creationId xmlns:a16="http://schemas.microsoft.com/office/drawing/2014/main" id="{5EF42849-DE58-A637-B663-CB6753E7BB76}"/>
              </a:ext>
            </a:extLst>
          </p:cNvPr>
          <p:cNvSpPr>
            <a:spLocks noGrp="1"/>
          </p:cNvSpPr>
          <p:nvPr>
            <p:ph type="body" sz="quarter" idx="37"/>
          </p:nvPr>
        </p:nvSpPr>
        <p:spPr>
          <a:xfrm>
            <a:off x="792537" y="5005861"/>
            <a:ext cx="4899101" cy="1128240"/>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20" name="Picture Placeholder 17">
            <a:extLst>
              <a:ext uri="{FF2B5EF4-FFF2-40B4-BE49-F238E27FC236}">
                <a16:creationId xmlns:a16="http://schemas.microsoft.com/office/drawing/2014/main" id="{445E1E13-5767-FE9A-C855-C6FD3055FC6A}"/>
              </a:ext>
            </a:extLst>
          </p:cNvPr>
          <p:cNvSpPr>
            <a:spLocks noGrp="1"/>
          </p:cNvSpPr>
          <p:nvPr>
            <p:ph type="pic" sz="quarter" idx="36" hasCustomPrompt="1"/>
          </p:nvPr>
        </p:nvSpPr>
        <p:spPr>
          <a:xfrm>
            <a:off x="6095603" y="5457103"/>
            <a:ext cx="2885888" cy="1400897"/>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p:txBody>
      </p:sp>
      <p:sp>
        <p:nvSpPr>
          <p:cNvPr id="19" name="Picture Placeholder 17">
            <a:extLst>
              <a:ext uri="{FF2B5EF4-FFF2-40B4-BE49-F238E27FC236}">
                <a16:creationId xmlns:a16="http://schemas.microsoft.com/office/drawing/2014/main" id="{128E96FD-9D3F-692F-EB8E-C1CA80E5D55D}"/>
              </a:ext>
            </a:extLst>
          </p:cNvPr>
          <p:cNvSpPr>
            <a:spLocks noGrp="1"/>
          </p:cNvSpPr>
          <p:nvPr>
            <p:ph type="pic" sz="quarter" idx="35" hasCustomPrompt="1"/>
          </p:nvPr>
        </p:nvSpPr>
        <p:spPr>
          <a:xfrm>
            <a:off x="6095603" y="2726373"/>
            <a:ext cx="2885888" cy="2662069"/>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a:p>
            <a:endParaRPr lang="en-US" dirty="0"/>
          </a:p>
        </p:txBody>
      </p:sp>
      <p:sp>
        <p:nvSpPr>
          <p:cNvPr id="18" name="Picture Placeholder 17">
            <a:extLst>
              <a:ext uri="{FF2B5EF4-FFF2-40B4-BE49-F238E27FC236}">
                <a16:creationId xmlns:a16="http://schemas.microsoft.com/office/drawing/2014/main" id="{17CD157F-D3C9-1E3B-56AC-86F51CBDA2C5}"/>
              </a:ext>
            </a:extLst>
          </p:cNvPr>
          <p:cNvSpPr>
            <a:spLocks noGrp="1"/>
          </p:cNvSpPr>
          <p:nvPr>
            <p:ph type="pic" sz="quarter" idx="34" hasCustomPrompt="1"/>
          </p:nvPr>
        </p:nvSpPr>
        <p:spPr>
          <a:xfrm>
            <a:off x="6095603" y="-1"/>
            <a:ext cx="2885888" cy="2662069"/>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a:p>
            <a:endParaRPr lang="en-US" dirty="0"/>
          </a:p>
        </p:txBody>
      </p:sp>
      <p:sp>
        <p:nvSpPr>
          <p:cNvPr id="11" name="Picture Placeholder 10">
            <a:extLst>
              <a:ext uri="{FF2B5EF4-FFF2-40B4-BE49-F238E27FC236}">
                <a16:creationId xmlns:a16="http://schemas.microsoft.com/office/drawing/2014/main" id="{D9A0A2C7-B129-2C84-4EC5-9BE7DAA226FD}"/>
              </a:ext>
            </a:extLst>
          </p:cNvPr>
          <p:cNvSpPr>
            <a:spLocks noGrp="1"/>
          </p:cNvSpPr>
          <p:nvPr>
            <p:ph type="pic" sz="quarter" idx="33" hasCustomPrompt="1"/>
          </p:nvPr>
        </p:nvSpPr>
        <p:spPr>
          <a:xfrm>
            <a:off x="9049339" y="4122738"/>
            <a:ext cx="3142661" cy="2735263"/>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p:txBody>
      </p:sp>
      <p:sp>
        <p:nvSpPr>
          <p:cNvPr id="9" name="Picture Placeholder 8">
            <a:extLst>
              <a:ext uri="{FF2B5EF4-FFF2-40B4-BE49-F238E27FC236}">
                <a16:creationId xmlns:a16="http://schemas.microsoft.com/office/drawing/2014/main" id="{1E2386B7-272F-BDAB-2DCD-298558469EDB}"/>
              </a:ext>
            </a:extLst>
          </p:cNvPr>
          <p:cNvSpPr>
            <a:spLocks noGrp="1"/>
          </p:cNvSpPr>
          <p:nvPr>
            <p:ph type="pic" sz="quarter" idx="32" hasCustomPrompt="1"/>
          </p:nvPr>
        </p:nvSpPr>
        <p:spPr>
          <a:xfrm>
            <a:off x="9049131" y="0"/>
            <a:ext cx="3142870" cy="4060563"/>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p:txBody>
      </p:sp>
      <p:sp>
        <p:nvSpPr>
          <p:cNvPr id="2" name="Slide Number Placeholder 5">
            <a:extLst>
              <a:ext uri="{FF2B5EF4-FFF2-40B4-BE49-F238E27FC236}">
                <a16:creationId xmlns:a16="http://schemas.microsoft.com/office/drawing/2014/main" id="{FBD94B30-BCEE-59B6-7AE0-7786317741C5}"/>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6" name="Footer Placeholder 4">
            <a:extLst>
              <a:ext uri="{FF2B5EF4-FFF2-40B4-BE49-F238E27FC236}">
                <a16:creationId xmlns:a16="http://schemas.microsoft.com/office/drawing/2014/main" id="{D39C8B0E-97D7-991C-2025-14272B07B525}"/>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12" name="Date Placeholder 3">
            <a:extLst>
              <a:ext uri="{FF2B5EF4-FFF2-40B4-BE49-F238E27FC236}">
                <a16:creationId xmlns:a16="http://schemas.microsoft.com/office/drawing/2014/main" id="{CB7D4F94-59C8-86AE-466F-98696039DFD2}"/>
              </a:ext>
            </a:extLst>
          </p:cNvPr>
          <p:cNvSpPr>
            <a:spLocks noGrp="1"/>
          </p:cNvSpPr>
          <p:nvPr>
            <p:ph type="dt" sz="half" idx="41"/>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8414200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HOTO_Full Slide">
    <p:bg>
      <p:bgRef idx="1001">
        <a:schemeClr val="bg2"/>
      </p:bgRef>
    </p:bg>
    <p:spTree>
      <p:nvGrpSpPr>
        <p:cNvPr id="1" name=""/>
        <p:cNvGrpSpPr/>
        <p:nvPr/>
      </p:nvGrpSpPr>
      <p:grpSpPr>
        <a:xfrm>
          <a:off x="0" y="0"/>
          <a:ext cx="0" cy="0"/>
          <a:chOff x="0" y="0"/>
          <a:chExt cx="0" cy="0"/>
        </a:xfrm>
      </p:grpSpPr>
      <p:sp>
        <p:nvSpPr>
          <p:cNvPr id="5" name="Slide Number Placeholder 7" hidden="1">
            <a:extLst>
              <a:ext uri="{FF2B5EF4-FFF2-40B4-BE49-F238E27FC236}">
                <a16:creationId xmlns:a16="http://schemas.microsoft.com/office/drawing/2014/main" id="{B0BD77A1-77CB-B876-21BC-3E357707FB00}"/>
              </a:ext>
            </a:extLst>
          </p:cNvPr>
          <p:cNvSpPr>
            <a:spLocks noGrp="1"/>
          </p:cNvSpPr>
          <p:nvPr>
            <p:ph type="sldNum" sz="quarter" idx="17"/>
          </p:nvPr>
        </p:nvSpPr>
        <p:spPr>
          <a:xfrm>
            <a:off x="762000" y="6428637"/>
            <a:ext cx="365760" cy="365760"/>
          </a:xfrm>
          <a:prstGeom prst="rect">
            <a:avLst/>
          </a:prstGeom>
        </p:spPr>
        <p:txBody>
          <a:bodyPr/>
          <a:lstStyle/>
          <a:p>
            <a:fld id="{345D60D9-5372-5F40-9443-0F9AE5BDC3C8}" type="slidenum">
              <a:rPr lang="en-US" smtClean="0"/>
              <a:pPr/>
              <a:t>‹#›</a:t>
            </a:fld>
            <a:endParaRPr lang="en-US" dirty="0"/>
          </a:p>
        </p:txBody>
      </p:sp>
      <p:sp>
        <p:nvSpPr>
          <p:cNvPr id="7" name="Footer Placeholder 6" hidden="1">
            <a:extLst>
              <a:ext uri="{FF2B5EF4-FFF2-40B4-BE49-F238E27FC236}">
                <a16:creationId xmlns:a16="http://schemas.microsoft.com/office/drawing/2014/main" id="{361D4689-E747-22B9-8A23-5E8372B62E14}"/>
              </a:ext>
            </a:extLst>
          </p:cNvPr>
          <p:cNvSpPr>
            <a:spLocks noGrp="1"/>
          </p:cNvSpPr>
          <p:nvPr>
            <p:ph type="ftr" sz="quarter" idx="16"/>
          </p:nvPr>
        </p:nvSpPr>
        <p:spPr>
          <a:xfrm>
            <a:off x="1127760" y="6428955"/>
            <a:ext cx="5233748" cy="365125"/>
          </a:xfrm>
          <a:prstGeom prst="rect">
            <a:avLst/>
          </a:prstGeom>
        </p:spPr>
        <p:txBody>
          <a:bodyPr/>
          <a:lstStyle/>
          <a:p>
            <a:r>
              <a:rPr lang="en-US"/>
              <a:t>Copyright © 2025, Oracle and/or its affiliates |  Confidential: Internal/Restricted/Highly Restricted</a:t>
            </a:r>
            <a:endParaRPr lang="en-US" dirty="0"/>
          </a:p>
        </p:txBody>
      </p:sp>
      <p:sp>
        <p:nvSpPr>
          <p:cNvPr id="2" name="Picture Placeholder 1">
            <a:extLst>
              <a:ext uri="{FF2B5EF4-FFF2-40B4-BE49-F238E27FC236}">
                <a16:creationId xmlns:a16="http://schemas.microsoft.com/office/drawing/2014/main" id="{5170667F-B06C-96EB-B8A5-00675DC62804}"/>
              </a:ext>
            </a:extLst>
          </p:cNvPr>
          <p:cNvSpPr>
            <a:spLocks noGrp="1"/>
          </p:cNvSpPr>
          <p:nvPr>
            <p:ph type="pic" sz="quarter" idx="13" hasCustomPrompt="1"/>
          </p:nvPr>
        </p:nvSpPr>
        <p:spPr>
          <a:xfrm>
            <a:off x="0" y="0"/>
            <a:ext cx="12192000" cy="6858000"/>
          </a:xfrm>
        </p:spPr>
        <p:txBody>
          <a:bodyPr anchor="ctr"/>
          <a:lstStyle>
            <a:lvl1pPr algn="ctr">
              <a:defRPr/>
            </a:lvl1pPr>
          </a:lstStyle>
          <a:p>
            <a:pPr marL="0" marR="0" lvl="0" indent="0" algn="ctr" defTabSz="914400" rtl="0" eaLnBrk="1" fontAlgn="auto" latinLnBrk="0" hangingPunct="1">
              <a:lnSpc>
                <a:spcPct val="95000"/>
              </a:lnSpc>
              <a:spcBef>
                <a:spcPts val="600"/>
              </a:spcBef>
              <a:spcAft>
                <a:spcPts val="0"/>
              </a:spcAft>
              <a:buClrTx/>
              <a:buSzTx/>
              <a:buFont typeface="System Font Regular"/>
              <a:buNone/>
              <a:tabLst/>
              <a:defRPr/>
            </a:pPr>
            <a:r>
              <a:rPr lang="en-US" dirty="0"/>
              <a:t>Click to add photo or illustration</a:t>
            </a:r>
          </a:p>
          <a:p>
            <a:endParaRPr lang="en-US" dirty="0"/>
          </a:p>
          <a:p>
            <a:endParaRPr lang="en-US" dirty="0"/>
          </a:p>
        </p:txBody>
      </p:sp>
    </p:spTree>
    <p:extLst>
      <p:ext uri="{BB962C8B-B14F-4D97-AF65-F5344CB8AC3E}">
        <p14:creationId xmlns:p14="http://schemas.microsoft.com/office/powerpoint/2010/main" val="25613988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Dark 2 Images and Content">
    <p:bg>
      <p:bgRef idx="1001">
        <a:schemeClr val="bg2"/>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536DA1B-D096-01B8-6B79-C6DBB456A7CA}"/>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Title</a:t>
            </a:r>
          </a:p>
        </p:txBody>
      </p:sp>
      <p:sp>
        <p:nvSpPr>
          <p:cNvPr id="6" name="Picture Placeholder 12">
            <a:extLst>
              <a:ext uri="{FF2B5EF4-FFF2-40B4-BE49-F238E27FC236}">
                <a16:creationId xmlns:a16="http://schemas.microsoft.com/office/drawing/2014/main" id="{5C4A9BEF-054B-38A2-DDC6-DD7D3B185912}"/>
              </a:ext>
            </a:extLst>
          </p:cNvPr>
          <p:cNvSpPr>
            <a:spLocks noGrp="1"/>
          </p:cNvSpPr>
          <p:nvPr>
            <p:ph type="pic" sz="quarter" idx="26" hasCustomPrompt="1"/>
          </p:nvPr>
        </p:nvSpPr>
        <p:spPr>
          <a:xfrm>
            <a:off x="795712" y="1616572"/>
            <a:ext cx="4924591" cy="2662745"/>
          </a:xfrm>
          <a:solidFill>
            <a:schemeClr val="bg1">
              <a:alpha val="10000"/>
            </a:schemeClr>
          </a:solidFill>
        </p:spPr>
        <p:txBody>
          <a:bodyPr vert="horz" lIns="91440" tIns="45720" rIns="91440" bIns="45720" rtlCol="0" anchor="ctr" anchorCtr="0">
            <a:normAutofit/>
          </a:bodyPr>
          <a:lstStyle>
            <a:lvl1pPr>
              <a:defRPr lang="en-US">
                <a:solidFill>
                  <a:schemeClr val="tx1"/>
                </a:solidFill>
              </a:defRPr>
            </a:lvl1pPr>
          </a:lstStyle>
          <a:p>
            <a:pPr lvl="0" algn="ctr"/>
            <a:r>
              <a:rPr lang="en-US" dirty="0"/>
              <a:t>Click to add photo or illustration</a:t>
            </a:r>
          </a:p>
          <a:p>
            <a:pPr lvl="0" algn="ctr"/>
            <a:endParaRPr lang="en-US" dirty="0"/>
          </a:p>
          <a:p>
            <a:pPr lvl="0" algn="ctr"/>
            <a:endParaRPr lang="en-US" dirty="0"/>
          </a:p>
        </p:txBody>
      </p:sp>
      <p:sp>
        <p:nvSpPr>
          <p:cNvPr id="4" name="Text Placeholder 5">
            <a:extLst>
              <a:ext uri="{FF2B5EF4-FFF2-40B4-BE49-F238E27FC236}">
                <a16:creationId xmlns:a16="http://schemas.microsoft.com/office/drawing/2014/main" id="{5359DD48-7CB8-3699-CA89-9D72DAA6B0BF}"/>
              </a:ext>
            </a:extLst>
          </p:cNvPr>
          <p:cNvSpPr>
            <a:spLocks noGrp="1"/>
          </p:cNvSpPr>
          <p:nvPr>
            <p:ph type="body" sz="quarter" idx="29"/>
          </p:nvPr>
        </p:nvSpPr>
        <p:spPr>
          <a:xfrm>
            <a:off x="792538" y="4434829"/>
            <a:ext cx="4950147" cy="1291432"/>
          </a:xfrm>
        </p:spPr>
        <p:txBody>
          <a:bodyPr/>
          <a:lstStyle>
            <a:lvl1pPr>
              <a:lnSpc>
                <a:spcPct val="100000"/>
              </a:lnSpc>
              <a:defRPr sz="1600" b="0" i="0">
                <a:solidFill>
                  <a:schemeClr val="tx1"/>
                </a:solidFill>
                <a:latin typeface="Oracle Sans Tab" panose="020B0503020204020204" pitchFamily="34" charset="0"/>
                <a:cs typeface="Oracle Sans Tab" panose="020B0503020204020204" pitchFamily="34" charset="0"/>
              </a:defRPr>
            </a:lvl1pPr>
            <a:lvl2pPr>
              <a:lnSpc>
                <a:spcPct val="100000"/>
              </a:lnSpc>
              <a:defRPr sz="1600" b="0" i="0">
                <a:solidFill>
                  <a:schemeClr val="tx1"/>
                </a:solidFill>
                <a:latin typeface="Oracle Sans Tab" panose="020B0503020204020204" pitchFamily="34" charset="0"/>
                <a:cs typeface="Oracle Sans Tab" panose="020B0503020204020204" pitchFamily="34" charset="0"/>
              </a:defRPr>
            </a:lvl2pPr>
            <a:lvl3pPr>
              <a:lnSpc>
                <a:spcPct val="100000"/>
              </a:lnSpc>
              <a:defRPr sz="1600" b="0" i="0">
                <a:solidFill>
                  <a:schemeClr val="tx1"/>
                </a:solidFill>
                <a:latin typeface="Oracle Sans Tab" panose="020B0503020204020204" pitchFamily="34" charset="0"/>
                <a:cs typeface="Oracle Sans Tab" panose="020B0503020204020204" pitchFamily="34" charset="0"/>
              </a:defRPr>
            </a:lvl3pPr>
          </a:lstStyle>
          <a:p>
            <a:pPr lvl="0"/>
            <a:r>
              <a:rPr lang="en-US"/>
              <a:t>Click to edit Master text styles</a:t>
            </a:r>
          </a:p>
          <a:p>
            <a:pPr lvl="1"/>
            <a:r>
              <a:rPr lang="en-US"/>
              <a:t>Second level</a:t>
            </a:r>
          </a:p>
          <a:p>
            <a:pPr lvl="2"/>
            <a:r>
              <a:rPr lang="en-US"/>
              <a:t>Third level</a:t>
            </a:r>
          </a:p>
        </p:txBody>
      </p:sp>
      <p:sp>
        <p:nvSpPr>
          <p:cNvPr id="9" name="Picture Placeholder 12">
            <a:extLst>
              <a:ext uri="{FF2B5EF4-FFF2-40B4-BE49-F238E27FC236}">
                <a16:creationId xmlns:a16="http://schemas.microsoft.com/office/drawing/2014/main" id="{32FA574C-02E7-4456-3CFF-3AD988229D69}"/>
              </a:ext>
            </a:extLst>
          </p:cNvPr>
          <p:cNvSpPr>
            <a:spLocks noGrp="1"/>
          </p:cNvSpPr>
          <p:nvPr>
            <p:ph type="pic" sz="quarter" idx="27" hasCustomPrompt="1"/>
          </p:nvPr>
        </p:nvSpPr>
        <p:spPr>
          <a:xfrm>
            <a:off x="6411475" y="1601343"/>
            <a:ext cx="4924591" cy="2662745"/>
          </a:xfrm>
          <a:solidFill>
            <a:schemeClr val="bg1">
              <a:alpha val="10000"/>
            </a:schemeClr>
          </a:solidFill>
        </p:spPr>
        <p:txBody>
          <a:bodyPr vert="horz" lIns="91440" tIns="45720" rIns="91440" bIns="45720" rtlCol="0" anchor="ctr" anchorCtr="0">
            <a:normAutofit/>
          </a:bodyPr>
          <a:lstStyle>
            <a:lvl1pPr>
              <a:defRPr lang="en-US">
                <a:solidFill>
                  <a:schemeClr val="tx1"/>
                </a:solidFill>
              </a:defRPr>
            </a:lvl1pPr>
          </a:lstStyle>
          <a:p>
            <a:pPr lvl="0" algn="ctr"/>
            <a:r>
              <a:rPr lang="en-US" dirty="0"/>
              <a:t>Click to add photo or illustration</a:t>
            </a:r>
          </a:p>
          <a:p>
            <a:pPr lvl="0" algn="ctr"/>
            <a:endParaRPr lang="en-US" dirty="0"/>
          </a:p>
          <a:p>
            <a:pPr lvl="0" algn="ctr"/>
            <a:endParaRPr lang="en-US" dirty="0"/>
          </a:p>
          <a:p>
            <a:pPr lvl="0" algn="ctr"/>
            <a:endParaRPr lang="en-US" dirty="0"/>
          </a:p>
        </p:txBody>
      </p:sp>
      <p:sp>
        <p:nvSpPr>
          <p:cNvPr id="5" name="Text Placeholder 7">
            <a:extLst>
              <a:ext uri="{FF2B5EF4-FFF2-40B4-BE49-F238E27FC236}">
                <a16:creationId xmlns:a16="http://schemas.microsoft.com/office/drawing/2014/main" id="{346E39F9-D43F-04FC-3023-F53553A4056D}"/>
              </a:ext>
            </a:extLst>
          </p:cNvPr>
          <p:cNvSpPr>
            <a:spLocks noGrp="1"/>
          </p:cNvSpPr>
          <p:nvPr>
            <p:ph type="body" sz="quarter" idx="30"/>
          </p:nvPr>
        </p:nvSpPr>
        <p:spPr>
          <a:xfrm>
            <a:off x="6448844" y="4419602"/>
            <a:ext cx="4924747" cy="1280319"/>
          </a:xfrm>
        </p:spPr>
        <p:txBody>
          <a:bodyPr/>
          <a:lstStyle>
            <a:lvl1pPr>
              <a:lnSpc>
                <a:spcPct val="100000"/>
              </a:lnSpc>
              <a:defRPr sz="1600" b="0" i="0">
                <a:solidFill>
                  <a:schemeClr val="tx1"/>
                </a:solidFill>
                <a:latin typeface="Oracle Sans Tab" panose="020B0503020204020204" pitchFamily="34" charset="0"/>
                <a:cs typeface="Oracle Sans Tab" panose="020B0503020204020204" pitchFamily="34" charset="0"/>
              </a:defRPr>
            </a:lvl1pPr>
            <a:lvl2pPr>
              <a:lnSpc>
                <a:spcPct val="100000"/>
              </a:lnSpc>
              <a:defRPr sz="1600" b="0" i="0">
                <a:solidFill>
                  <a:schemeClr val="tx1"/>
                </a:solidFill>
                <a:latin typeface="Oracle Sans Tab" panose="020B0503020204020204" pitchFamily="34" charset="0"/>
                <a:cs typeface="Oracle Sans Tab" panose="020B0503020204020204" pitchFamily="34" charset="0"/>
              </a:defRPr>
            </a:lvl2pPr>
            <a:lvl3pPr>
              <a:lnSpc>
                <a:spcPct val="100000"/>
              </a:lnSpc>
              <a:defRPr sz="1600" b="0" i="0">
                <a:solidFill>
                  <a:schemeClr val="tx1"/>
                </a:solidFill>
                <a:latin typeface="Oracle Sans Tab" panose="020B0503020204020204" pitchFamily="34" charset="0"/>
                <a:cs typeface="Oracle Sans Tab" panose="020B0503020204020204" pitchFamily="34" charset="0"/>
              </a:defRPr>
            </a:lvl3pPr>
          </a:lstStyle>
          <a:p>
            <a:pPr lvl="0"/>
            <a:r>
              <a:rPr lang="en-US"/>
              <a:t>Click to edit Master text styles</a:t>
            </a:r>
          </a:p>
          <a:p>
            <a:pPr lvl="1"/>
            <a:r>
              <a:rPr lang="en-US"/>
              <a:t>Second level</a:t>
            </a:r>
          </a:p>
          <a:p>
            <a:pPr lvl="2"/>
            <a:r>
              <a:rPr lang="en-US"/>
              <a:t>Third level</a:t>
            </a:r>
          </a:p>
        </p:txBody>
      </p:sp>
      <p:sp>
        <p:nvSpPr>
          <p:cNvPr id="8" name="Slide Number Placeholder 7">
            <a:extLst>
              <a:ext uri="{FF2B5EF4-FFF2-40B4-BE49-F238E27FC236}">
                <a16:creationId xmlns:a16="http://schemas.microsoft.com/office/drawing/2014/main" id="{3C49485D-F762-1381-7479-D37FDB46F388}"/>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10" name="Footer Placeholder 6">
            <a:extLst>
              <a:ext uri="{FF2B5EF4-FFF2-40B4-BE49-F238E27FC236}">
                <a16:creationId xmlns:a16="http://schemas.microsoft.com/office/drawing/2014/main" id="{844C26A1-8F6A-0142-2190-64BD165AA6D8}"/>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1" name="Date Placeholder 4">
            <a:extLst>
              <a:ext uri="{FF2B5EF4-FFF2-40B4-BE49-F238E27FC236}">
                <a16:creationId xmlns:a16="http://schemas.microsoft.com/office/drawing/2014/main" id="{2699964F-7EAE-A02B-DAAA-5083B3377FE4}"/>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870358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Light 2 Images and Content">
    <p:bg>
      <p:bgRef idx="1001">
        <a:schemeClr val="bg2"/>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FD4E609-9037-8285-A36E-039E71F8B03C}"/>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12" name="Picture Placeholder 12">
            <a:extLst>
              <a:ext uri="{FF2B5EF4-FFF2-40B4-BE49-F238E27FC236}">
                <a16:creationId xmlns:a16="http://schemas.microsoft.com/office/drawing/2014/main" id="{90ACCFB3-5B0B-D6E2-D2BA-F70E9C22E3F7}"/>
              </a:ext>
            </a:extLst>
          </p:cNvPr>
          <p:cNvSpPr>
            <a:spLocks noGrp="1"/>
          </p:cNvSpPr>
          <p:nvPr>
            <p:ph type="pic" sz="quarter" idx="26" hasCustomPrompt="1"/>
          </p:nvPr>
        </p:nvSpPr>
        <p:spPr>
          <a:xfrm>
            <a:off x="795712" y="1616572"/>
            <a:ext cx="4924591" cy="2662745"/>
          </a:xfrm>
          <a:solidFill>
            <a:schemeClr val="bg1">
              <a:alpha val="10000"/>
            </a:schemeClr>
          </a:solidFill>
        </p:spPr>
        <p:txBody>
          <a:bodyPr vert="horz" lIns="91440" tIns="45720" rIns="91440" bIns="45720" rtlCol="0" anchor="ctr" anchorCtr="0">
            <a:normAutofit/>
          </a:bodyPr>
          <a:lstStyle>
            <a:lvl1pPr algn="ctr">
              <a:defRPr lang="en-US">
                <a:solidFill>
                  <a:schemeClr val="tx1"/>
                </a:solidFill>
              </a:defRPr>
            </a:lvl1pPr>
          </a:lstStyle>
          <a:p>
            <a:r>
              <a:rPr lang="en-US" dirty="0"/>
              <a:t>Click to add photo or illustration</a:t>
            </a:r>
          </a:p>
          <a:p>
            <a:endParaRPr lang="en-US" dirty="0"/>
          </a:p>
          <a:p>
            <a:endParaRPr lang="en-US" dirty="0"/>
          </a:p>
        </p:txBody>
      </p:sp>
      <p:sp>
        <p:nvSpPr>
          <p:cNvPr id="8" name="Text Placeholder 5">
            <a:extLst>
              <a:ext uri="{FF2B5EF4-FFF2-40B4-BE49-F238E27FC236}">
                <a16:creationId xmlns:a16="http://schemas.microsoft.com/office/drawing/2014/main" id="{AE8171D6-A364-A377-FFE9-3F53F16263EA}"/>
              </a:ext>
            </a:extLst>
          </p:cNvPr>
          <p:cNvSpPr>
            <a:spLocks noGrp="1"/>
          </p:cNvSpPr>
          <p:nvPr>
            <p:ph type="body" sz="quarter" idx="29"/>
          </p:nvPr>
        </p:nvSpPr>
        <p:spPr>
          <a:xfrm>
            <a:off x="792538" y="4434829"/>
            <a:ext cx="4950147" cy="129143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stStyle>
          <a:p>
            <a:pPr lvl="0"/>
            <a:r>
              <a:rPr lang="en-US"/>
              <a:t>Click to edit Master text styles</a:t>
            </a:r>
          </a:p>
          <a:p>
            <a:pPr lvl="1"/>
            <a:r>
              <a:rPr lang="en-US"/>
              <a:t>Second level</a:t>
            </a:r>
          </a:p>
          <a:p>
            <a:pPr lvl="2"/>
            <a:r>
              <a:rPr lang="en-US"/>
              <a:t>Third level</a:t>
            </a:r>
          </a:p>
        </p:txBody>
      </p:sp>
      <p:sp>
        <p:nvSpPr>
          <p:cNvPr id="13" name="Picture Placeholder 12">
            <a:extLst>
              <a:ext uri="{FF2B5EF4-FFF2-40B4-BE49-F238E27FC236}">
                <a16:creationId xmlns:a16="http://schemas.microsoft.com/office/drawing/2014/main" id="{AE9BE660-418D-B00B-4919-F18A26E7CECF}"/>
              </a:ext>
            </a:extLst>
          </p:cNvPr>
          <p:cNvSpPr>
            <a:spLocks noGrp="1"/>
          </p:cNvSpPr>
          <p:nvPr>
            <p:ph type="pic" sz="quarter" idx="27" hasCustomPrompt="1"/>
          </p:nvPr>
        </p:nvSpPr>
        <p:spPr>
          <a:xfrm>
            <a:off x="6411475" y="1601343"/>
            <a:ext cx="4924591" cy="2662745"/>
          </a:xfrm>
          <a:solidFill>
            <a:schemeClr val="bg1">
              <a:alpha val="10000"/>
            </a:schemeClr>
          </a:solidFill>
        </p:spPr>
        <p:txBody>
          <a:bodyPr vert="horz" lIns="91440" tIns="45720" rIns="91440" bIns="45720" rtlCol="0" anchor="ctr" anchorCtr="0">
            <a:normAutofit/>
          </a:bodyPr>
          <a:lstStyle>
            <a:lvl1pPr algn="ctr">
              <a:defRPr lang="en-US">
                <a:solidFill>
                  <a:schemeClr val="tx1"/>
                </a:solidFill>
              </a:defRPr>
            </a:lvl1pPr>
          </a:lstStyle>
          <a:p>
            <a:r>
              <a:rPr lang="en-US" dirty="0"/>
              <a:t>Click to add photo or illustration</a:t>
            </a:r>
          </a:p>
          <a:p>
            <a:endParaRPr lang="en-US" dirty="0"/>
          </a:p>
          <a:p>
            <a:endParaRPr lang="en-US" dirty="0"/>
          </a:p>
        </p:txBody>
      </p:sp>
      <p:sp>
        <p:nvSpPr>
          <p:cNvPr id="11" name="Text Placeholder 7">
            <a:extLst>
              <a:ext uri="{FF2B5EF4-FFF2-40B4-BE49-F238E27FC236}">
                <a16:creationId xmlns:a16="http://schemas.microsoft.com/office/drawing/2014/main" id="{79E2D9AD-B603-1F6B-F5F3-92A71334B474}"/>
              </a:ext>
            </a:extLst>
          </p:cNvPr>
          <p:cNvSpPr>
            <a:spLocks noGrp="1"/>
          </p:cNvSpPr>
          <p:nvPr>
            <p:ph type="body" sz="quarter" idx="30"/>
          </p:nvPr>
        </p:nvSpPr>
        <p:spPr>
          <a:xfrm>
            <a:off x="6448844" y="4419602"/>
            <a:ext cx="4924747" cy="1280319"/>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stStyle>
          <a:p>
            <a:pPr lvl="0"/>
            <a:r>
              <a:rPr lang="en-US"/>
              <a:t>Click to edit Master text styles</a:t>
            </a:r>
          </a:p>
          <a:p>
            <a:pPr lvl="1"/>
            <a:r>
              <a:rPr lang="en-US"/>
              <a:t>Second level</a:t>
            </a:r>
          </a:p>
          <a:p>
            <a:pPr lvl="2"/>
            <a:r>
              <a:rPr lang="en-US"/>
              <a:t>Third level</a:t>
            </a:r>
          </a:p>
        </p:txBody>
      </p:sp>
      <p:sp>
        <p:nvSpPr>
          <p:cNvPr id="4" name="Slide Number Placeholder 5">
            <a:extLst>
              <a:ext uri="{FF2B5EF4-FFF2-40B4-BE49-F238E27FC236}">
                <a16:creationId xmlns:a16="http://schemas.microsoft.com/office/drawing/2014/main" id="{7567E54F-7B19-8851-B67D-202FB9AC1D6A}"/>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A1778B27-DEA8-9A30-4AED-960974FB3EBC}"/>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333856E5-8C5E-2CF5-6E7E-97C9C55734DC}"/>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36548716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Dark - Bold Statement with Photo half">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5018F-8341-A0A7-3798-BB6D386BF6AE}"/>
              </a:ext>
            </a:extLst>
          </p:cNvPr>
          <p:cNvSpPr>
            <a:spLocks noGrp="1"/>
          </p:cNvSpPr>
          <p:nvPr>
            <p:ph type="title"/>
          </p:nvPr>
        </p:nvSpPr>
        <p:spPr>
          <a:xfrm>
            <a:off x="768875" y="3017520"/>
            <a:ext cx="4595613" cy="822960"/>
          </a:xfrm>
        </p:spPr>
        <p:txBody>
          <a:bodyPr anchor="ct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a:t>Click to edit Master title style</a:t>
            </a:r>
            <a:endParaRPr lang="en-US" dirty="0"/>
          </a:p>
        </p:txBody>
      </p:sp>
      <p:sp>
        <p:nvSpPr>
          <p:cNvPr id="4" name="Picture Placeholder 17">
            <a:extLst>
              <a:ext uri="{FF2B5EF4-FFF2-40B4-BE49-F238E27FC236}">
                <a16:creationId xmlns:a16="http://schemas.microsoft.com/office/drawing/2014/main" id="{E05D35C0-2DAC-3332-CC0D-3198C85F0FCC}"/>
              </a:ext>
            </a:extLst>
          </p:cNvPr>
          <p:cNvSpPr>
            <a:spLocks noGrp="1"/>
          </p:cNvSpPr>
          <p:nvPr>
            <p:ph type="pic" sz="quarter" idx="11" hasCustomPrompt="1"/>
          </p:nvPr>
        </p:nvSpPr>
        <p:spPr>
          <a:xfrm>
            <a:off x="6096000" y="0"/>
            <a:ext cx="6096000" cy="6858000"/>
          </a:xfrm>
          <a:solidFill>
            <a:srgbClr val="AEA8A2"/>
          </a:solidFill>
        </p:spPr>
        <p:txBody>
          <a:bodyPr lIns="72000" tIns="72000" rIns="0" anchor="ctr"/>
          <a:lstStyle>
            <a:lvl1pPr algn="ctr">
              <a:defRPr sz="1400" b="0" i="0">
                <a:solidFill>
                  <a:schemeClr val="tx1"/>
                </a:solidFill>
                <a:latin typeface="Oracle Sans Tab" panose="020B0503020204020204" pitchFamily="34" charset="0"/>
                <a:cs typeface="Oracle Sans Tab" panose="020B0503020204020204" pitchFamily="34" charset="0"/>
              </a:defRPr>
            </a:lvl1pPr>
          </a:lstStyle>
          <a:p>
            <a:r>
              <a:rPr lang="en-US" dirty="0"/>
              <a:t>Click to add photo or illustration</a:t>
            </a:r>
          </a:p>
          <a:p>
            <a:endParaRPr lang="en-US" dirty="0"/>
          </a:p>
          <a:p>
            <a:endParaRPr lang="en-US" dirty="0"/>
          </a:p>
          <a:p>
            <a:endParaRPr lang="en-US" dirty="0"/>
          </a:p>
        </p:txBody>
      </p:sp>
      <p:sp>
        <p:nvSpPr>
          <p:cNvPr id="3" name="Slide Number Placeholder 5">
            <a:extLst>
              <a:ext uri="{FF2B5EF4-FFF2-40B4-BE49-F238E27FC236}">
                <a16:creationId xmlns:a16="http://schemas.microsoft.com/office/drawing/2014/main" id="{BBB52B87-4D2F-759F-F825-1D8452D5364F}"/>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911B1AB9-997E-5411-2C56-8A3EC02DD499}"/>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434C0960-AEC7-0B85-1E58-B54E51F0ECD4}"/>
              </a:ext>
            </a:extLst>
          </p:cNvPr>
          <p:cNvSpPr>
            <a:spLocks noGrp="1"/>
          </p:cNvSpPr>
          <p:nvPr>
            <p:ph type="dt" sz="half" idx="41"/>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7249195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Light - Bold Statement with Photo half">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5018F-8341-A0A7-3798-BB6D386BF6AE}"/>
              </a:ext>
            </a:extLst>
          </p:cNvPr>
          <p:cNvSpPr>
            <a:spLocks noGrp="1"/>
          </p:cNvSpPr>
          <p:nvPr>
            <p:ph type="title"/>
          </p:nvPr>
        </p:nvSpPr>
        <p:spPr>
          <a:xfrm>
            <a:off x="768875" y="3017520"/>
            <a:ext cx="4595613" cy="822960"/>
          </a:xfrm>
        </p:spPr>
        <p:txBody>
          <a:bodyPr anchor="ct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a:t>Click to edit Master title style</a:t>
            </a:r>
            <a:endParaRPr lang="en-US" dirty="0"/>
          </a:p>
        </p:txBody>
      </p:sp>
      <p:sp>
        <p:nvSpPr>
          <p:cNvPr id="4" name="Picture Placeholder 17">
            <a:extLst>
              <a:ext uri="{FF2B5EF4-FFF2-40B4-BE49-F238E27FC236}">
                <a16:creationId xmlns:a16="http://schemas.microsoft.com/office/drawing/2014/main" id="{E05D35C0-2DAC-3332-CC0D-3198C85F0FCC}"/>
              </a:ext>
            </a:extLst>
          </p:cNvPr>
          <p:cNvSpPr>
            <a:spLocks noGrp="1"/>
          </p:cNvSpPr>
          <p:nvPr>
            <p:ph type="pic" sz="quarter" idx="11" hasCustomPrompt="1"/>
          </p:nvPr>
        </p:nvSpPr>
        <p:spPr>
          <a:xfrm>
            <a:off x="6096000" y="0"/>
            <a:ext cx="6096000" cy="6858000"/>
          </a:xfrm>
          <a:solidFill>
            <a:srgbClr val="AEA8A2"/>
          </a:solidFill>
        </p:spPr>
        <p:txBody>
          <a:bodyPr lIns="72000" tIns="72000" rIns="0" anchor="ctr"/>
          <a:lstStyle>
            <a:lvl1pPr algn="ctr">
              <a:defRPr sz="1400" b="0" i="0">
                <a:solidFill>
                  <a:schemeClr val="tx1"/>
                </a:solidFill>
                <a:latin typeface="Oracle Sans Tab" panose="020B0503020204020204" pitchFamily="34" charset="0"/>
                <a:cs typeface="Oracle Sans Tab" panose="020B0503020204020204" pitchFamily="34" charset="0"/>
              </a:defRPr>
            </a:lvl1pPr>
          </a:lstStyle>
          <a:p>
            <a:r>
              <a:rPr lang="en-US" dirty="0"/>
              <a:t>Click to add photo or illustration</a:t>
            </a:r>
          </a:p>
          <a:p>
            <a:endParaRPr lang="en-US" dirty="0"/>
          </a:p>
          <a:p>
            <a:endParaRPr lang="en-US" dirty="0"/>
          </a:p>
          <a:p>
            <a:endParaRPr lang="en-US" dirty="0"/>
          </a:p>
        </p:txBody>
      </p:sp>
      <p:sp>
        <p:nvSpPr>
          <p:cNvPr id="3" name="Slide Number Placeholder 5">
            <a:extLst>
              <a:ext uri="{FF2B5EF4-FFF2-40B4-BE49-F238E27FC236}">
                <a16:creationId xmlns:a16="http://schemas.microsoft.com/office/drawing/2014/main" id="{BBB52B87-4D2F-759F-F825-1D8452D5364F}"/>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911B1AB9-997E-5411-2C56-8A3EC02DD499}"/>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434C0960-AEC7-0B85-1E58-B54E51F0ECD4}"/>
              </a:ext>
            </a:extLst>
          </p:cNvPr>
          <p:cNvSpPr>
            <a:spLocks noGrp="1"/>
          </p:cNvSpPr>
          <p:nvPr>
            <p:ph type="dt" sz="half" idx="41"/>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9560692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ark - Screenshot">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0F3D2B-DD8D-3718-AE06-7C8DDB64D815}"/>
              </a:ext>
            </a:extLst>
          </p:cNvPr>
          <p:cNvSpPr>
            <a:spLocks noGrp="1"/>
          </p:cNvSpPr>
          <p:nvPr>
            <p:ph type="title"/>
          </p:nvPr>
        </p:nvSpPr>
        <p:spPr>
          <a:xfrm>
            <a:off x="762000" y="2471026"/>
            <a:ext cx="3762466" cy="822960"/>
          </a:xfrm>
        </p:spPr>
        <p:txBody>
          <a:bodyPr/>
          <a:lstStyle>
            <a:lvl1pPr>
              <a:defRPr b="1" i="0">
                <a:latin typeface="Oracle Sans Tab" panose="020B0503020204020204" pitchFamily="34" charset="0"/>
                <a:cs typeface="Oracle Sans Tab" panose="020B0503020204020204" pitchFamily="34" charset="0"/>
              </a:defRPr>
            </a:lvl1pPr>
          </a:lstStyle>
          <a:p>
            <a:r>
              <a:rPr lang="en-US"/>
              <a:t>Click to edit Master title style</a:t>
            </a:r>
          </a:p>
        </p:txBody>
      </p:sp>
      <p:sp>
        <p:nvSpPr>
          <p:cNvPr id="10" name="Text Placeholder 21">
            <a:extLst>
              <a:ext uri="{FF2B5EF4-FFF2-40B4-BE49-F238E27FC236}">
                <a16:creationId xmlns:a16="http://schemas.microsoft.com/office/drawing/2014/main" id="{ADDF4B14-485E-2D9E-8017-8DBD76E5E0CC}"/>
              </a:ext>
            </a:extLst>
          </p:cNvPr>
          <p:cNvSpPr>
            <a:spLocks noGrp="1"/>
          </p:cNvSpPr>
          <p:nvPr>
            <p:ph type="body" sz="quarter" idx="24" hasCustomPrompt="1"/>
          </p:nvPr>
        </p:nvSpPr>
        <p:spPr>
          <a:xfrm>
            <a:off x="762000" y="3564014"/>
            <a:ext cx="3762466" cy="1228119"/>
          </a:xfrm>
          <a:prstGeom prst="rect">
            <a:avLst/>
          </a:prstGeom>
          <a:noFill/>
        </p:spPr>
        <p:txBody>
          <a:bodyPr lIns="0" tIns="0" rIns="0" bIns="0"/>
          <a:lstStyle>
            <a:lvl1pPr algn="l">
              <a:lnSpc>
                <a:spcPct val="100000"/>
              </a:lnSpc>
              <a:spcBef>
                <a:spcPts val="0"/>
              </a:spcBef>
              <a:spcAft>
                <a:spcPts val="400"/>
              </a:spcAft>
              <a:defRPr sz="1400" b="0" i="0">
                <a:solidFill>
                  <a:schemeClr val="tx1"/>
                </a:solidFill>
                <a:latin typeface="Oracle Sans" panose="020B0503020204020204" pitchFamily="34" charset="0"/>
                <a:cs typeface="Oracle Sans"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r>
              <a:rPr lang="en-IN" dirty="0"/>
              <a:t> </a:t>
            </a:r>
            <a:r>
              <a:rPr lang="en-IN" dirty="0" err="1"/>
              <a:t>ut</a:t>
            </a:r>
            <a:r>
              <a:rPr lang="en-IN" dirty="0"/>
              <a:t> </a:t>
            </a:r>
            <a:r>
              <a:rPr lang="en-IN" dirty="0" err="1"/>
              <a:t>labore</a:t>
            </a:r>
            <a:r>
              <a:rPr lang="en-IN" dirty="0"/>
              <a:t> et dolore magna </a:t>
            </a:r>
            <a:r>
              <a:rPr lang="en-IN" dirty="0" err="1"/>
              <a:t>aliqua</a:t>
            </a:r>
            <a:r>
              <a:rPr lang="en-IN" dirty="0"/>
              <a:t>. </a:t>
            </a:r>
            <a:endParaRPr lang="en-US" dirty="0"/>
          </a:p>
        </p:txBody>
      </p:sp>
      <p:sp>
        <p:nvSpPr>
          <p:cNvPr id="6" name="Slide Number Placeholder 5">
            <a:extLst>
              <a:ext uri="{FF2B5EF4-FFF2-40B4-BE49-F238E27FC236}">
                <a16:creationId xmlns:a16="http://schemas.microsoft.com/office/drawing/2014/main" id="{957B489F-6C53-0670-3CA3-C344A6796DB7}"/>
              </a:ext>
            </a:extLst>
          </p:cNvPr>
          <p:cNvSpPr>
            <a:spLocks noGrp="1"/>
          </p:cNvSpPr>
          <p:nvPr>
            <p:ph type="sldNum" sz="quarter" idx="4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14" name="Footer Placeholder 4">
            <a:extLst>
              <a:ext uri="{FF2B5EF4-FFF2-40B4-BE49-F238E27FC236}">
                <a16:creationId xmlns:a16="http://schemas.microsoft.com/office/drawing/2014/main" id="{73C65335-0F11-C316-1B11-B923DAF34CA7}"/>
              </a:ext>
            </a:extLst>
          </p:cNvPr>
          <p:cNvSpPr>
            <a:spLocks noGrp="1"/>
          </p:cNvSpPr>
          <p:nvPr>
            <p:ph type="ftr" sz="quarter" idx="39"/>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5" name="Date Placeholder 3">
            <a:extLst>
              <a:ext uri="{FF2B5EF4-FFF2-40B4-BE49-F238E27FC236}">
                <a16:creationId xmlns:a16="http://schemas.microsoft.com/office/drawing/2014/main" id="{249F2E88-1C3B-E905-DE13-29B4AD66701F}"/>
              </a:ext>
            </a:extLst>
          </p:cNvPr>
          <p:cNvSpPr>
            <a:spLocks noGrp="1"/>
          </p:cNvSpPr>
          <p:nvPr>
            <p:ph type="dt" sz="half" idx="41"/>
          </p:nvPr>
        </p:nvSpPr>
        <p:spPr>
          <a:xfrm>
            <a:off x="6873138" y="6425604"/>
            <a:ext cx="2743200" cy="363500"/>
          </a:xfrm>
        </p:spPr>
        <p:txBody>
          <a:bodyPr/>
          <a:lstStyle>
            <a:lvl1pPr>
              <a:defRPr>
                <a:solidFill>
                  <a:srgbClr val="AEA8A2"/>
                </a:solidFill>
              </a:defRPr>
            </a:lvl1pPr>
          </a:lstStyle>
          <a:p>
            <a:r>
              <a:rPr lang="en-US"/>
              <a:t>[Date]</a:t>
            </a:r>
            <a:endParaRPr lang="en-US" dirty="0"/>
          </a:p>
        </p:txBody>
      </p:sp>
      <p:pic>
        <p:nvPicPr>
          <p:cNvPr id="5" name="Picture 4">
            <a:extLst>
              <a:ext uri="{FF2B5EF4-FFF2-40B4-BE49-F238E27FC236}">
                <a16:creationId xmlns:a16="http://schemas.microsoft.com/office/drawing/2014/main" id="{10527129-53F9-ED4F-2DBB-9365E8BF2A8E}"/>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64488" y="1417342"/>
            <a:ext cx="6249629" cy="270425"/>
          </a:xfrm>
          <a:prstGeom prst="rect">
            <a:avLst/>
          </a:prstGeom>
        </p:spPr>
      </p:pic>
      <p:sp>
        <p:nvSpPr>
          <p:cNvPr id="7" name="Picture Placeholder 21">
            <a:extLst>
              <a:ext uri="{FF2B5EF4-FFF2-40B4-BE49-F238E27FC236}">
                <a16:creationId xmlns:a16="http://schemas.microsoft.com/office/drawing/2014/main" id="{4A787595-7363-9A8E-E513-2117DE88759B}"/>
              </a:ext>
            </a:extLst>
          </p:cNvPr>
          <p:cNvSpPr>
            <a:spLocks noGrp="1"/>
          </p:cNvSpPr>
          <p:nvPr>
            <p:ph type="pic" sz="quarter" idx="38" hasCustomPrompt="1"/>
          </p:nvPr>
        </p:nvSpPr>
        <p:spPr>
          <a:xfrm>
            <a:off x="5364488" y="1687766"/>
            <a:ext cx="6249629" cy="3763219"/>
          </a:xfrm>
        </p:spPr>
        <p:txBody>
          <a:bodyPr anchor="ctr"/>
          <a:lstStyle>
            <a:lvl1pPr algn="ctr">
              <a:defRPr sz="1400"/>
            </a:lvl1pPr>
          </a:lstStyle>
          <a:p>
            <a:r>
              <a:rPr lang="en-US" dirty="0"/>
              <a:t>Click icon to add screenshot</a:t>
            </a:r>
          </a:p>
          <a:p>
            <a:endParaRPr lang="en-US" dirty="0"/>
          </a:p>
          <a:p>
            <a:endParaRPr lang="en-US" dirty="0"/>
          </a:p>
        </p:txBody>
      </p:sp>
    </p:spTree>
    <p:extLst>
      <p:ext uri="{BB962C8B-B14F-4D97-AF65-F5344CB8AC3E}">
        <p14:creationId xmlns:p14="http://schemas.microsoft.com/office/powerpoint/2010/main" val="29252508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Light - Screenshot">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0F3D2B-DD8D-3718-AE06-7C8DDB64D815}"/>
              </a:ext>
            </a:extLst>
          </p:cNvPr>
          <p:cNvSpPr>
            <a:spLocks noGrp="1"/>
          </p:cNvSpPr>
          <p:nvPr>
            <p:ph type="title"/>
          </p:nvPr>
        </p:nvSpPr>
        <p:spPr>
          <a:xfrm>
            <a:off x="762000" y="2471026"/>
            <a:ext cx="3762466" cy="822960"/>
          </a:xfrm>
        </p:spPr>
        <p:txBody>
          <a:bodyPr/>
          <a:lstStyle>
            <a:lvl1pPr>
              <a:defRPr b="1" i="0">
                <a:latin typeface="Oracle Sans Tab" panose="020B0503020204020204" pitchFamily="34" charset="0"/>
                <a:cs typeface="Oracle Sans Tab" panose="020B0503020204020204" pitchFamily="34" charset="0"/>
              </a:defRPr>
            </a:lvl1pPr>
          </a:lstStyle>
          <a:p>
            <a:r>
              <a:rPr lang="en-US"/>
              <a:t>Click to edit Master title style</a:t>
            </a:r>
            <a:endParaRPr lang="en-US" dirty="0"/>
          </a:p>
        </p:txBody>
      </p:sp>
      <p:sp>
        <p:nvSpPr>
          <p:cNvPr id="10" name="Text Placeholder 21">
            <a:extLst>
              <a:ext uri="{FF2B5EF4-FFF2-40B4-BE49-F238E27FC236}">
                <a16:creationId xmlns:a16="http://schemas.microsoft.com/office/drawing/2014/main" id="{ADDF4B14-485E-2D9E-8017-8DBD76E5E0CC}"/>
              </a:ext>
            </a:extLst>
          </p:cNvPr>
          <p:cNvSpPr>
            <a:spLocks noGrp="1"/>
          </p:cNvSpPr>
          <p:nvPr>
            <p:ph type="body" sz="quarter" idx="24" hasCustomPrompt="1"/>
          </p:nvPr>
        </p:nvSpPr>
        <p:spPr>
          <a:xfrm>
            <a:off x="762000" y="3564014"/>
            <a:ext cx="3762466" cy="1228119"/>
          </a:xfrm>
          <a:prstGeom prst="rect">
            <a:avLst/>
          </a:prstGeom>
          <a:noFill/>
        </p:spPr>
        <p:txBody>
          <a:bodyPr lIns="0" tIns="0" rIns="0" bIns="0"/>
          <a:lstStyle>
            <a:lvl1pPr algn="l">
              <a:lnSpc>
                <a:spcPct val="100000"/>
              </a:lnSpc>
              <a:spcBef>
                <a:spcPts val="0"/>
              </a:spcBef>
              <a:spcAft>
                <a:spcPts val="400"/>
              </a:spcAft>
              <a:defRPr sz="1400" b="0" i="0">
                <a:solidFill>
                  <a:schemeClr val="tx1"/>
                </a:solidFill>
                <a:latin typeface="Oracle Sans" panose="020B0503020204020204" pitchFamily="34" charset="0"/>
                <a:cs typeface="Oracle Sans"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r>
              <a:rPr lang="en-IN" dirty="0"/>
              <a:t> </a:t>
            </a:r>
            <a:r>
              <a:rPr lang="en-IN" dirty="0" err="1"/>
              <a:t>ut</a:t>
            </a:r>
            <a:r>
              <a:rPr lang="en-IN" dirty="0"/>
              <a:t> </a:t>
            </a:r>
            <a:r>
              <a:rPr lang="en-IN" dirty="0" err="1"/>
              <a:t>labore</a:t>
            </a:r>
            <a:r>
              <a:rPr lang="en-IN" dirty="0"/>
              <a:t> et dolore magna </a:t>
            </a:r>
            <a:r>
              <a:rPr lang="en-IN" dirty="0" err="1"/>
              <a:t>aliqua</a:t>
            </a:r>
            <a:r>
              <a:rPr lang="en-IN" dirty="0"/>
              <a:t>. </a:t>
            </a:r>
            <a:endParaRPr lang="en-US" dirty="0"/>
          </a:p>
        </p:txBody>
      </p:sp>
      <p:pic>
        <p:nvPicPr>
          <p:cNvPr id="11" name="Picture 10">
            <a:extLst>
              <a:ext uri="{FF2B5EF4-FFF2-40B4-BE49-F238E27FC236}">
                <a16:creationId xmlns:a16="http://schemas.microsoft.com/office/drawing/2014/main" id="{4B4EE190-AAB7-148D-83A3-3508D5F54EDD}"/>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64488" y="1417342"/>
            <a:ext cx="6249629" cy="270425"/>
          </a:xfrm>
          <a:prstGeom prst="rect">
            <a:avLst/>
          </a:prstGeom>
        </p:spPr>
      </p:pic>
      <p:sp>
        <p:nvSpPr>
          <p:cNvPr id="13" name="Picture Placeholder 21">
            <a:extLst>
              <a:ext uri="{FF2B5EF4-FFF2-40B4-BE49-F238E27FC236}">
                <a16:creationId xmlns:a16="http://schemas.microsoft.com/office/drawing/2014/main" id="{A6B73051-9D1F-22B3-EB86-F2801CD8E323}"/>
              </a:ext>
            </a:extLst>
          </p:cNvPr>
          <p:cNvSpPr>
            <a:spLocks noGrp="1"/>
          </p:cNvSpPr>
          <p:nvPr>
            <p:ph type="pic" sz="quarter" idx="38" hasCustomPrompt="1"/>
          </p:nvPr>
        </p:nvSpPr>
        <p:spPr>
          <a:xfrm>
            <a:off x="5364488" y="1687766"/>
            <a:ext cx="6249629" cy="3763219"/>
          </a:xfrm>
        </p:spPr>
        <p:txBody>
          <a:bodyPr anchor="ctr"/>
          <a:lstStyle>
            <a:lvl1pPr algn="ctr">
              <a:defRPr sz="1400"/>
            </a:lvl1pPr>
          </a:lstStyle>
          <a:p>
            <a:r>
              <a:rPr lang="en-US" dirty="0"/>
              <a:t>Click icon to add screenshot</a:t>
            </a:r>
          </a:p>
          <a:p>
            <a:endParaRPr lang="en-US" dirty="0"/>
          </a:p>
          <a:p>
            <a:endParaRPr lang="en-US" dirty="0"/>
          </a:p>
        </p:txBody>
      </p:sp>
      <p:sp>
        <p:nvSpPr>
          <p:cNvPr id="2" name="Slide Number Placeholder 5">
            <a:extLst>
              <a:ext uri="{FF2B5EF4-FFF2-40B4-BE49-F238E27FC236}">
                <a16:creationId xmlns:a16="http://schemas.microsoft.com/office/drawing/2014/main" id="{9E993F39-EB04-6D40-5424-29EF7CBB4082}"/>
              </a:ext>
            </a:extLst>
          </p:cNvPr>
          <p:cNvSpPr>
            <a:spLocks noGrp="1"/>
          </p:cNvSpPr>
          <p:nvPr>
            <p:ph type="sldNum" sz="quarter" idx="40"/>
          </p:nvPr>
        </p:nvSpPr>
        <p:spPr>
          <a:xfrm>
            <a:off x="762000" y="6423660"/>
            <a:ext cx="365760" cy="365760"/>
          </a:xfrm>
        </p:spPr>
        <p:txBody>
          <a:bodyPr/>
          <a:lstStyle>
            <a:lvl1pPr>
              <a:defRPr>
                <a:solidFill>
                  <a:srgbClr val="8B8580"/>
                </a:solidFill>
              </a:defRPr>
            </a:lvl1pPr>
          </a:lstStyle>
          <a:p>
            <a:fld id="{345D60D9-5372-5F40-9443-0F9AE5BDC3C8}" type="slidenum">
              <a:rPr lang="en-US" smtClean="0"/>
              <a:pPr/>
              <a:t>‹#›</a:t>
            </a:fld>
            <a:endParaRPr lang="en-US" dirty="0"/>
          </a:p>
        </p:txBody>
      </p:sp>
      <p:sp>
        <p:nvSpPr>
          <p:cNvPr id="7" name="Slide Number">
            <a:extLst>
              <a:ext uri="{FF2B5EF4-FFF2-40B4-BE49-F238E27FC236}">
                <a16:creationId xmlns:a16="http://schemas.microsoft.com/office/drawing/2014/main" id="{93DA2E73-5D4C-E24A-9DBC-F14114AA2BD9}"/>
              </a:ext>
            </a:extLst>
          </p:cNvPr>
          <p:cNvSpPr txBox="1">
            <a:spLocks/>
          </p:cNvSpPr>
          <p:nvPr userDrawn="1"/>
        </p:nvSpPr>
        <p:spPr>
          <a:xfrm>
            <a:off x="762000" y="6423660"/>
            <a:ext cx="365760" cy="365760"/>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alpha val="3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345D60D9-5372-5F40-9443-0F9AE5BDC3C8}" type="slidenum">
              <a:rPr kumimoji="0" lang="en-US" sz="700" b="0" i="0" u="none" strike="noStrike" kern="1200" cap="none" spc="0" normalizeH="0" baseline="0" noProof="0" smtClean="0">
                <a:ln>
                  <a:noFill/>
                </a:ln>
                <a:solidFill>
                  <a:srgbClr val="514C47"/>
                </a:solidFill>
                <a:effectLst/>
                <a:uLnTx/>
                <a:uFillTx/>
                <a:latin typeface="Oracle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514C47"/>
              </a:solidFill>
              <a:effectLst/>
              <a:uLnTx/>
              <a:uFillTx/>
              <a:latin typeface="Oracle Sans"/>
              <a:ea typeface="+mn-ea"/>
              <a:cs typeface="+mn-cs"/>
            </a:endParaRPr>
          </a:p>
        </p:txBody>
      </p:sp>
      <p:sp>
        <p:nvSpPr>
          <p:cNvPr id="4" name="Footer Placeholder 4">
            <a:extLst>
              <a:ext uri="{FF2B5EF4-FFF2-40B4-BE49-F238E27FC236}">
                <a16:creationId xmlns:a16="http://schemas.microsoft.com/office/drawing/2014/main" id="{4386EF72-A9D7-B119-6AB5-B47EDC6DBD35}"/>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5" name="Date Placeholder 3">
            <a:extLst>
              <a:ext uri="{FF2B5EF4-FFF2-40B4-BE49-F238E27FC236}">
                <a16:creationId xmlns:a16="http://schemas.microsoft.com/office/drawing/2014/main" id="{7AEA780F-E901-E29C-0D8B-69514942746E}"/>
              </a:ext>
            </a:extLst>
          </p:cNvPr>
          <p:cNvSpPr>
            <a:spLocks noGrp="1"/>
          </p:cNvSpPr>
          <p:nvPr>
            <p:ph type="dt" sz="half" idx="41"/>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18684984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Light - Story with quote, and image">
    <p:bg>
      <p:bgRef idx="1001">
        <a:schemeClr val="bg2"/>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8688E9-F02D-F34B-A466-BC7C5A6028DB}"/>
              </a:ext>
              <a:ext uri="{C183D7F6-B498-43B3-948B-1728B52AA6E4}">
                <adec:decorative xmlns:adec="http://schemas.microsoft.com/office/drawing/2017/decorative" val="1"/>
              </a:ext>
            </a:extLst>
          </p:cNvPr>
          <p:cNvSpPr/>
          <p:nvPr userDrawn="1"/>
        </p:nvSpPr>
        <p:spPr>
          <a:xfrm>
            <a:off x="6096000" y="3429000"/>
            <a:ext cx="6096000" cy="3429000"/>
          </a:xfrm>
          <a:prstGeom prst="rect">
            <a:avLst/>
          </a:prstGeom>
          <a:solidFill>
            <a:srgbClr val="F1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Content Placeholder 7">
            <a:extLst>
              <a:ext uri="{FF2B5EF4-FFF2-40B4-BE49-F238E27FC236}">
                <a16:creationId xmlns:a16="http://schemas.microsoft.com/office/drawing/2014/main" id="{167FC9A2-EA1C-47AA-8CD1-519F2B2BA1D5}"/>
              </a:ext>
            </a:extLst>
          </p:cNvPr>
          <p:cNvSpPr>
            <a:spLocks noGrp="1"/>
          </p:cNvSpPr>
          <p:nvPr>
            <p:ph sz="quarter" idx="28" hasCustomPrompt="1"/>
          </p:nvPr>
        </p:nvSpPr>
        <p:spPr>
          <a:xfrm>
            <a:off x="761999" y="178676"/>
            <a:ext cx="2504420" cy="819258"/>
          </a:xfrm>
        </p:spPr>
        <p:txBody>
          <a:bodyPr/>
          <a:lstStyle>
            <a:lvl1pPr>
              <a:defRPr sz="800">
                <a:latin typeface="Oracle Sans Light" panose="020B0403020204020204" pitchFamily="34" charset="0"/>
                <a:cs typeface="Oracle Sans Light" panose="020B0403020204020204" pitchFamily="34" charset="0"/>
              </a:defRPr>
            </a:lvl1pPr>
          </a:lstStyle>
          <a:p>
            <a:pPr lvl="0"/>
            <a:r>
              <a:rPr lang="en-US" dirty="0"/>
              <a:t>Click to insert partner logo</a:t>
            </a:r>
          </a:p>
        </p:txBody>
      </p:sp>
      <p:sp>
        <p:nvSpPr>
          <p:cNvPr id="43" name="Title 1">
            <a:extLst>
              <a:ext uri="{FF2B5EF4-FFF2-40B4-BE49-F238E27FC236}">
                <a16:creationId xmlns:a16="http://schemas.microsoft.com/office/drawing/2014/main" id="{74151B34-23FE-44F5-A716-0730CC7BA85D}"/>
              </a:ext>
            </a:extLst>
          </p:cNvPr>
          <p:cNvSpPr>
            <a:spLocks noGrp="1"/>
          </p:cNvSpPr>
          <p:nvPr>
            <p:ph type="title" hasCustomPrompt="1"/>
          </p:nvPr>
        </p:nvSpPr>
        <p:spPr>
          <a:xfrm>
            <a:off x="762000" y="1274060"/>
            <a:ext cx="4744029" cy="822960"/>
          </a:xfrm>
        </p:spPr>
        <p:txBody>
          <a:bodyPr/>
          <a:lstStyle>
            <a:lvl1pPr>
              <a:defRPr>
                <a:solidFill>
                  <a:schemeClr val="tx1"/>
                </a:solidFill>
                <a:latin typeface="+mn-lt"/>
              </a:defRPr>
            </a:lvl1pPr>
          </a:lstStyle>
          <a:p>
            <a:r>
              <a:rPr lang="en-US" dirty="0"/>
              <a:t>Click to edit title text styles</a:t>
            </a:r>
          </a:p>
        </p:txBody>
      </p:sp>
      <p:sp>
        <p:nvSpPr>
          <p:cNvPr id="23" name="Text Placeholder 3">
            <a:extLst>
              <a:ext uri="{FF2B5EF4-FFF2-40B4-BE49-F238E27FC236}">
                <a16:creationId xmlns:a16="http://schemas.microsoft.com/office/drawing/2014/main" id="{B544B384-379B-D246-825E-82D80E47CA83}"/>
              </a:ext>
            </a:extLst>
          </p:cNvPr>
          <p:cNvSpPr>
            <a:spLocks noGrp="1"/>
          </p:cNvSpPr>
          <p:nvPr>
            <p:ph type="body" sz="quarter" idx="20" hasCustomPrompt="1"/>
          </p:nvPr>
        </p:nvSpPr>
        <p:spPr>
          <a:xfrm>
            <a:off x="6781820" y="3870511"/>
            <a:ext cx="4838705" cy="1358116"/>
          </a:xfrm>
        </p:spPr>
        <p:txBody>
          <a:bodyPr/>
          <a:lstStyle>
            <a:lvl1pPr>
              <a:defRPr sz="1800">
                <a:solidFill>
                  <a:schemeClr val="tx1"/>
                </a:solidFill>
                <a:latin typeface="Georgia" panose="02040502050405020303" pitchFamily="18" charset="0"/>
              </a:defRPr>
            </a:lvl1pPr>
          </a:lstStyle>
          <a:p>
            <a:pPr lvl="0"/>
            <a:r>
              <a:rPr lang="en-GB" dirty="0"/>
              <a:t>“Quote goes up here.</a:t>
            </a:r>
            <a:r>
              <a:rPr lang="en-IN" dirty="0"/>
              <a:t> 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r>
              <a:rPr lang="en-IN" dirty="0"/>
              <a:t> </a:t>
            </a:r>
            <a:r>
              <a:rPr lang="en-IN" dirty="0" err="1"/>
              <a:t>ut</a:t>
            </a:r>
            <a:r>
              <a:rPr lang="en-IN" dirty="0"/>
              <a:t> </a:t>
            </a:r>
            <a:r>
              <a:rPr lang="en-IN" dirty="0" err="1"/>
              <a:t>labore</a:t>
            </a:r>
            <a:r>
              <a:rPr lang="en-IN" dirty="0"/>
              <a:t> et dolore magna </a:t>
            </a:r>
            <a:r>
              <a:rPr lang="en-IN" dirty="0" err="1"/>
              <a:t>aliqua</a:t>
            </a:r>
            <a:r>
              <a:rPr lang="en-IN" dirty="0"/>
              <a:t>. Ut </a:t>
            </a:r>
            <a:r>
              <a:rPr lang="en-IN" dirty="0" err="1"/>
              <a:t>enim</a:t>
            </a:r>
            <a:r>
              <a:rPr lang="en-IN" dirty="0"/>
              <a:t> ad minim </a:t>
            </a:r>
            <a:r>
              <a:rPr lang="en-IN" dirty="0" err="1"/>
              <a:t>veniam</a:t>
            </a:r>
            <a:r>
              <a:rPr lang="en-IN" dirty="0"/>
              <a:t>, </a:t>
            </a:r>
            <a:r>
              <a:rPr lang="en-IN" dirty="0" err="1"/>
              <a:t>quis</a:t>
            </a:r>
            <a:r>
              <a:rPr lang="en-IN" dirty="0"/>
              <a:t> </a:t>
            </a:r>
            <a:r>
              <a:rPr lang="en-IN" dirty="0" err="1"/>
              <a:t>nostrud</a:t>
            </a:r>
            <a:r>
              <a:rPr lang="en-IN" dirty="0"/>
              <a:t> exercitation </a:t>
            </a:r>
            <a:r>
              <a:rPr lang="en-IN" dirty="0" err="1"/>
              <a:t>ullamco</a:t>
            </a:r>
            <a:r>
              <a:rPr lang="en-IN" dirty="0"/>
              <a:t>.”</a:t>
            </a:r>
            <a:endParaRPr lang="en-US" dirty="0"/>
          </a:p>
        </p:txBody>
      </p:sp>
      <p:sp>
        <p:nvSpPr>
          <p:cNvPr id="18" name="Text Placeholder 3">
            <a:extLst>
              <a:ext uri="{FF2B5EF4-FFF2-40B4-BE49-F238E27FC236}">
                <a16:creationId xmlns:a16="http://schemas.microsoft.com/office/drawing/2014/main" id="{124E7EE1-1F21-A94B-BD4C-80D5579EA0D8}"/>
              </a:ext>
            </a:extLst>
          </p:cNvPr>
          <p:cNvSpPr>
            <a:spLocks noGrp="1"/>
          </p:cNvSpPr>
          <p:nvPr>
            <p:ph type="body" sz="quarter" idx="21" hasCustomPrompt="1"/>
          </p:nvPr>
        </p:nvSpPr>
        <p:spPr>
          <a:xfrm>
            <a:off x="6781820" y="5608955"/>
            <a:ext cx="4838705" cy="269769"/>
          </a:xfrm>
        </p:spPr>
        <p:txBody>
          <a:bodyPr anchor="ctr"/>
          <a:lstStyle>
            <a:lvl1pPr>
              <a:defRPr sz="1200" b="1" i="0">
                <a:solidFill>
                  <a:schemeClr val="tx1"/>
                </a:solidFill>
                <a:latin typeface="Oracle Sans" panose="020B0503020204020204" pitchFamily="34" charset="0"/>
                <a:cs typeface="Oracle Sans" panose="020B0503020204020204" pitchFamily="34" charset="0"/>
              </a:defRPr>
            </a:lvl1pPr>
          </a:lstStyle>
          <a:p>
            <a:pPr lvl="0"/>
            <a:r>
              <a:rPr lang="en-US" dirty="0"/>
              <a:t>Person name</a:t>
            </a:r>
          </a:p>
        </p:txBody>
      </p:sp>
      <p:sp>
        <p:nvSpPr>
          <p:cNvPr id="19" name="Text Placeholder 3">
            <a:extLst>
              <a:ext uri="{FF2B5EF4-FFF2-40B4-BE49-F238E27FC236}">
                <a16:creationId xmlns:a16="http://schemas.microsoft.com/office/drawing/2014/main" id="{EECEA0F4-62BE-D045-9B17-E8A1B43697E5}"/>
              </a:ext>
            </a:extLst>
          </p:cNvPr>
          <p:cNvSpPr>
            <a:spLocks noGrp="1"/>
          </p:cNvSpPr>
          <p:nvPr>
            <p:ph type="body" sz="quarter" idx="22" hasCustomPrompt="1"/>
          </p:nvPr>
        </p:nvSpPr>
        <p:spPr>
          <a:xfrm>
            <a:off x="6781819" y="5938133"/>
            <a:ext cx="4838705" cy="269769"/>
          </a:xfrm>
        </p:spPr>
        <p:txBody>
          <a:bodyPr anchor="ctr"/>
          <a:lstStyle>
            <a:lvl1pPr>
              <a:defRPr sz="1200" b="0" i="0">
                <a:solidFill>
                  <a:schemeClr val="tx1"/>
                </a:solidFill>
                <a:latin typeface="Oracle Sans" panose="020B0503020204020204" pitchFamily="34" charset="0"/>
                <a:cs typeface="Oracle Sans" panose="020B0503020204020204" pitchFamily="34" charset="0"/>
              </a:defRPr>
            </a:lvl1pPr>
          </a:lstStyle>
          <a:p>
            <a:pPr lvl="0"/>
            <a:r>
              <a:rPr lang="en-US" dirty="0"/>
              <a:t>Company name</a:t>
            </a:r>
          </a:p>
        </p:txBody>
      </p:sp>
      <p:sp>
        <p:nvSpPr>
          <p:cNvPr id="33" name="Slide Number Placeholder 7">
            <a:extLst>
              <a:ext uri="{FF2B5EF4-FFF2-40B4-BE49-F238E27FC236}">
                <a16:creationId xmlns:a16="http://schemas.microsoft.com/office/drawing/2014/main" id="{4C0ED2E8-6351-ED49-B6CF-FA1F67B26896}"/>
              </a:ext>
            </a:extLst>
          </p:cNvPr>
          <p:cNvSpPr>
            <a:spLocks noGrp="1"/>
          </p:cNvSpPr>
          <p:nvPr>
            <p:ph type="sldNum" sz="quarter" idx="39"/>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31" name="Footer Placeholder 4">
            <a:extLst>
              <a:ext uri="{FF2B5EF4-FFF2-40B4-BE49-F238E27FC236}">
                <a16:creationId xmlns:a16="http://schemas.microsoft.com/office/drawing/2014/main" id="{970AF836-EBD7-FC48-8131-6B5102906FFD}"/>
              </a:ext>
            </a:extLst>
          </p:cNvPr>
          <p:cNvSpPr>
            <a:spLocks noGrp="1"/>
          </p:cNvSpPr>
          <p:nvPr>
            <p:ph type="ftr" sz="quarter" idx="11"/>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30" name="Date Placeholder 2">
            <a:extLst>
              <a:ext uri="{FF2B5EF4-FFF2-40B4-BE49-F238E27FC236}">
                <a16:creationId xmlns:a16="http://schemas.microsoft.com/office/drawing/2014/main" id="{67BD4534-5E82-594D-B1AB-A133054CA183}"/>
              </a:ext>
            </a:extLst>
          </p:cNvPr>
          <p:cNvSpPr>
            <a:spLocks noGrp="1"/>
          </p:cNvSpPr>
          <p:nvPr>
            <p:ph type="dt" sz="half" idx="10"/>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20" name="Text Placeholder 21">
            <a:extLst>
              <a:ext uri="{FF2B5EF4-FFF2-40B4-BE49-F238E27FC236}">
                <a16:creationId xmlns:a16="http://schemas.microsoft.com/office/drawing/2014/main" id="{4C14E915-6287-F5A1-E319-1E5C8629A05F}"/>
              </a:ext>
            </a:extLst>
          </p:cNvPr>
          <p:cNvSpPr>
            <a:spLocks noGrp="1"/>
          </p:cNvSpPr>
          <p:nvPr>
            <p:ph type="body" sz="quarter" idx="32" hasCustomPrompt="1"/>
          </p:nvPr>
        </p:nvSpPr>
        <p:spPr>
          <a:xfrm>
            <a:off x="770368" y="2436573"/>
            <a:ext cx="4764024"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Business challenges</a:t>
            </a:r>
            <a:endParaRPr lang="en-US" dirty="0"/>
          </a:p>
        </p:txBody>
      </p:sp>
      <p:sp>
        <p:nvSpPr>
          <p:cNvPr id="21" name="Text Placeholder 19">
            <a:extLst>
              <a:ext uri="{FF2B5EF4-FFF2-40B4-BE49-F238E27FC236}">
                <a16:creationId xmlns:a16="http://schemas.microsoft.com/office/drawing/2014/main" id="{F78AAD0E-863E-A8EC-378E-CA7D3BEDF692}"/>
              </a:ext>
            </a:extLst>
          </p:cNvPr>
          <p:cNvSpPr>
            <a:spLocks noGrp="1"/>
          </p:cNvSpPr>
          <p:nvPr>
            <p:ph type="body" sz="quarter" idx="44"/>
          </p:nvPr>
        </p:nvSpPr>
        <p:spPr>
          <a:xfrm>
            <a:off x="768875" y="2780015"/>
            <a:ext cx="4764024" cy="457200"/>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24" name="Text Placeholder 21">
            <a:extLst>
              <a:ext uri="{FF2B5EF4-FFF2-40B4-BE49-F238E27FC236}">
                <a16:creationId xmlns:a16="http://schemas.microsoft.com/office/drawing/2014/main" id="{C0BA352F-F67A-5E33-FBD8-084FF44A0F3F}"/>
              </a:ext>
            </a:extLst>
          </p:cNvPr>
          <p:cNvSpPr>
            <a:spLocks noGrp="1"/>
          </p:cNvSpPr>
          <p:nvPr>
            <p:ph type="body" sz="quarter" idx="38" hasCustomPrompt="1"/>
          </p:nvPr>
        </p:nvSpPr>
        <p:spPr>
          <a:xfrm>
            <a:off x="770368" y="3533895"/>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Why Oracle</a:t>
            </a:r>
            <a:endParaRPr lang="en-US" dirty="0"/>
          </a:p>
        </p:txBody>
      </p:sp>
      <p:sp>
        <p:nvSpPr>
          <p:cNvPr id="25" name="Text Placeholder 19">
            <a:extLst>
              <a:ext uri="{FF2B5EF4-FFF2-40B4-BE49-F238E27FC236}">
                <a16:creationId xmlns:a16="http://schemas.microsoft.com/office/drawing/2014/main" id="{97385F7D-6D1D-86CA-110E-A65805CE4790}"/>
              </a:ext>
            </a:extLst>
          </p:cNvPr>
          <p:cNvSpPr>
            <a:spLocks noGrp="1"/>
          </p:cNvSpPr>
          <p:nvPr>
            <p:ph type="body" sz="quarter" idx="45"/>
          </p:nvPr>
        </p:nvSpPr>
        <p:spPr>
          <a:xfrm>
            <a:off x="768875" y="3878228"/>
            <a:ext cx="4764024" cy="457200"/>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26" name="Text Placeholder 21">
            <a:extLst>
              <a:ext uri="{FF2B5EF4-FFF2-40B4-BE49-F238E27FC236}">
                <a16:creationId xmlns:a16="http://schemas.microsoft.com/office/drawing/2014/main" id="{FCE282E2-5D44-8D75-1898-6AEA0F8C1C09}"/>
              </a:ext>
            </a:extLst>
          </p:cNvPr>
          <p:cNvSpPr>
            <a:spLocks noGrp="1"/>
          </p:cNvSpPr>
          <p:nvPr>
            <p:ph type="body" sz="quarter" idx="46" hasCustomPrompt="1"/>
          </p:nvPr>
        </p:nvSpPr>
        <p:spPr>
          <a:xfrm>
            <a:off x="770367" y="4635913"/>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Result</a:t>
            </a:r>
            <a:endParaRPr lang="en-US" dirty="0"/>
          </a:p>
        </p:txBody>
      </p:sp>
      <p:sp>
        <p:nvSpPr>
          <p:cNvPr id="32" name="Text Placeholder 19">
            <a:extLst>
              <a:ext uri="{FF2B5EF4-FFF2-40B4-BE49-F238E27FC236}">
                <a16:creationId xmlns:a16="http://schemas.microsoft.com/office/drawing/2014/main" id="{78684B9E-4AF4-B988-B9FA-63EF07B490FD}"/>
              </a:ext>
            </a:extLst>
          </p:cNvPr>
          <p:cNvSpPr>
            <a:spLocks noGrp="1"/>
          </p:cNvSpPr>
          <p:nvPr>
            <p:ph type="body" sz="quarter" idx="47" hasCustomPrompt="1"/>
          </p:nvPr>
        </p:nvSpPr>
        <p:spPr>
          <a:xfrm>
            <a:off x="768875" y="5010631"/>
            <a:ext cx="2258104" cy="304127"/>
          </a:xfrm>
        </p:spPr>
        <p:txBody>
          <a:bodyPr anchor="b"/>
          <a:lstStyle>
            <a:lvl1pPr>
              <a:lnSpc>
                <a:spcPct val="100000"/>
              </a:lnSpc>
              <a:defRPr sz="1200" b="1"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dirty="0"/>
              <a:t>Result 1</a:t>
            </a:r>
          </a:p>
        </p:txBody>
      </p:sp>
      <p:sp>
        <p:nvSpPr>
          <p:cNvPr id="36" name="Text Placeholder 19">
            <a:extLst>
              <a:ext uri="{FF2B5EF4-FFF2-40B4-BE49-F238E27FC236}">
                <a16:creationId xmlns:a16="http://schemas.microsoft.com/office/drawing/2014/main" id="{8E8CD5E9-9DB1-7D4C-37D6-37209F082819}"/>
              </a:ext>
            </a:extLst>
          </p:cNvPr>
          <p:cNvSpPr>
            <a:spLocks noGrp="1"/>
          </p:cNvSpPr>
          <p:nvPr>
            <p:ph type="body" sz="quarter" idx="50"/>
          </p:nvPr>
        </p:nvSpPr>
        <p:spPr>
          <a:xfrm>
            <a:off x="768875" y="5354986"/>
            <a:ext cx="2258104" cy="618248"/>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41" name="Text Placeholder 19">
            <a:extLst>
              <a:ext uri="{FF2B5EF4-FFF2-40B4-BE49-F238E27FC236}">
                <a16:creationId xmlns:a16="http://schemas.microsoft.com/office/drawing/2014/main" id="{EBB6E9E6-28D8-BBCA-0BB7-15E4DEB80D17}"/>
              </a:ext>
            </a:extLst>
          </p:cNvPr>
          <p:cNvSpPr>
            <a:spLocks noGrp="1"/>
          </p:cNvSpPr>
          <p:nvPr>
            <p:ph type="body" sz="quarter" idx="51" hasCustomPrompt="1"/>
          </p:nvPr>
        </p:nvSpPr>
        <p:spPr>
          <a:xfrm>
            <a:off x="3274795" y="5015715"/>
            <a:ext cx="2258104" cy="304127"/>
          </a:xfrm>
        </p:spPr>
        <p:txBody>
          <a:bodyPr anchor="b"/>
          <a:lstStyle>
            <a:lvl1pPr>
              <a:lnSpc>
                <a:spcPct val="100000"/>
              </a:lnSpc>
              <a:defRPr sz="1200" b="1"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dirty="0"/>
              <a:t>Result 2</a:t>
            </a:r>
          </a:p>
        </p:txBody>
      </p:sp>
      <p:sp>
        <p:nvSpPr>
          <p:cNvPr id="42" name="Text Placeholder 19">
            <a:extLst>
              <a:ext uri="{FF2B5EF4-FFF2-40B4-BE49-F238E27FC236}">
                <a16:creationId xmlns:a16="http://schemas.microsoft.com/office/drawing/2014/main" id="{4DD9F86A-700A-8EBA-A4A6-BC6B400BACE3}"/>
              </a:ext>
            </a:extLst>
          </p:cNvPr>
          <p:cNvSpPr>
            <a:spLocks noGrp="1"/>
          </p:cNvSpPr>
          <p:nvPr>
            <p:ph type="body" sz="quarter" idx="52"/>
          </p:nvPr>
        </p:nvSpPr>
        <p:spPr>
          <a:xfrm>
            <a:off x="3274795" y="5342942"/>
            <a:ext cx="2258104" cy="618248"/>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3" name="Picture Placeholder 17">
            <a:extLst>
              <a:ext uri="{FF2B5EF4-FFF2-40B4-BE49-F238E27FC236}">
                <a16:creationId xmlns:a16="http://schemas.microsoft.com/office/drawing/2014/main" id="{EE7EF218-A785-F9A6-5ED4-ABEAAE6312D3}"/>
              </a:ext>
            </a:extLst>
          </p:cNvPr>
          <p:cNvSpPr>
            <a:spLocks noGrp="1"/>
          </p:cNvSpPr>
          <p:nvPr>
            <p:ph type="pic" sz="quarter" idx="53" hasCustomPrompt="1"/>
          </p:nvPr>
        </p:nvSpPr>
        <p:spPr>
          <a:xfrm>
            <a:off x="6096000" y="0"/>
            <a:ext cx="6096000" cy="3428682"/>
          </a:xfrm>
          <a:solidFill>
            <a:srgbClr val="AEA8A2"/>
          </a:solidFill>
        </p:spPr>
        <p:txBody>
          <a:bodyPr lIns="72000" tIns="72000" rIns="0" anchor="ctr"/>
          <a:lstStyle>
            <a:lvl1pPr algn="ctr">
              <a:defRPr sz="1400" b="0" i="0">
                <a:solidFill>
                  <a:schemeClr val="tx1"/>
                </a:solidFill>
                <a:latin typeface="Oracle Sans Tab" panose="020B0503020204020204" pitchFamily="34" charset="0"/>
                <a:cs typeface="Oracle Sans Tab" panose="020B0503020204020204" pitchFamily="34" charset="0"/>
              </a:defRPr>
            </a:lvl1pPr>
          </a:lstStyle>
          <a:p>
            <a:r>
              <a:rPr lang="en-US" dirty="0"/>
              <a:t>Click to add photo or illustration</a:t>
            </a:r>
          </a:p>
          <a:p>
            <a:endParaRPr lang="en-US" dirty="0"/>
          </a:p>
          <a:p>
            <a:endParaRPr lang="en-US" dirty="0"/>
          </a:p>
          <a:p>
            <a:endParaRPr lang="en-US" dirty="0"/>
          </a:p>
        </p:txBody>
      </p:sp>
      <p:pic>
        <p:nvPicPr>
          <p:cNvPr id="4" name="OTag" descr="A small square in Oracle Red with the Oracle logo in the center in white">
            <a:extLst>
              <a:ext uri="{FF2B5EF4-FFF2-40B4-BE49-F238E27FC236}">
                <a16:creationId xmlns:a16="http://schemas.microsoft.com/office/drawing/2014/main" id="{6C6EBC68-CC41-9713-4563-984719C1DF39}"/>
              </a:ext>
              <a:ext uri="{C183D7F6-B498-43B3-948B-1728B52AA6E4}">
                <adec:decorative xmlns:adec="http://schemas.microsoft.com/office/drawing/2017/decorative" val="0"/>
              </a:ext>
            </a:extLst>
          </p:cNvPr>
          <p:cNvPicPr>
            <a:picLocks noGrp="1" noRo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pic>
        <p:nvPicPr>
          <p:cNvPr id="5" name="Graphic 4">
            <a:extLst>
              <a:ext uri="{FF2B5EF4-FFF2-40B4-BE49-F238E27FC236}">
                <a16:creationId xmlns:a16="http://schemas.microsoft.com/office/drawing/2014/main" id="{F8EB83BD-C547-8BEF-5ED8-13EA0AE8B429}"/>
              </a:ext>
            </a:extLst>
          </p:cNvPr>
          <p:cNvPicPr>
            <a:picLocks noChangeAspect="1"/>
          </p:cNvPicPr>
          <p:nvPr userDrawn="1"/>
        </p:nvPicPr>
        <p:blipFill>
          <a:blip r:embed="rId3">
            <a:extLst>
              <a:ext uri="{96DAC541-7B7A-43D3-8B79-37D633B846F1}">
                <asvg:svgBlip xmlns:asvg="http://schemas.microsoft.com/office/drawing/2016/SVG/main" r:embed="rId4"/>
              </a:ext>
            </a:extLst>
          </a:blip>
          <a:srcRect l="-9503" t="21585" b="15557"/>
          <a:stretch/>
        </p:blipFill>
        <p:spPr>
          <a:xfrm>
            <a:off x="8834980" y="3428681"/>
            <a:ext cx="3357020" cy="1284671"/>
          </a:xfrm>
          <a:prstGeom prst="rect">
            <a:avLst/>
          </a:prstGeom>
        </p:spPr>
      </p:pic>
      <p:sp>
        <p:nvSpPr>
          <p:cNvPr id="6" name="Text Placeholder 21">
            <a:extLst>
              <a:ext uri="{FF2B5EF4-FFF2-40B4-BE49-F238E27FC236}">
                <a16:creationId xmlns:a16="http://schemas.microsoft.com/office/drawing/2014/main" id="{57B65472-0A7B-E1E2-E938-97D6EFD8291F}"/>
              </a:ext>
            </a:extLst>
          </p:cNvPr>
          <p:cNvSpPr>
            <a:spLocks noGrp="1"/>
          </p:cNvSpPr>
          <p:nvPr>
            <p:ph type="body" sz="quarter" idx="54" hasCustomPrompt="1"/>
          </p:nvPr>
        </p:nvSpPr>
        <p:spPr>
          <a:xfrm>
            <a:off x="768875" y="6104842"/>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200" b="1" i="0">
                <a:solidFill>
                  <a:schemeClr val="tx1"/>
                </a:solidFill>
                <a:latin typeface="Oracle Sans Tab" panose="020B0503020204020204" pitchFamily="34" charset="0"/>
                <a:cs typeface="Oracle Sans Tab" panose="020B0503020204020204" pitchFamily="34" charset="0"/>
              </a:defRPr>
            </a:lvl1pPr>
          </a:lstStyle>
          <a:p>
            <a:pPr lvl="0"/>
            <a:r>
              <a:rPr lang="en-IN" dirty="0"/>
              <a:t>Call to action</a:t>
            </a:r>
            <a:endParaRPr lang="en-US" dirty="0"/>
          </a:p>
        </p:txBody>
      </p:sp>
    </p:spTree>
    <p:extLst>
      <p:ext uri="{BB962C8B-B14F-4D97-AF65-F5344CB8AC3E}">
        <p14:creationId xmlns:p14="http://schemas.microsoft.com/office/powerpoint/2010/main" val="17079506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Light - Story with photo and stats">
    <p:bg>
      <p:bgRef idx="1001">
        <a:schemeClr val="bg2"/>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8688E9-F02D-F34B-A466-BC7C5A6028DB}"/>
              </a:ext>
              <a:ext uri="{C183D7F6-B498-43B3-948B-1728B52AA6E4}">
                <adec:decorative xmlns:adec="http://schemas.microsoft.com/office/drawing/2017/decorative" val="1"/>
              </a:ext>
            </a:extLst>
          </p:cNvPr>
          <p:cNvSpPr/>
          <p:nvPr userDrawn="1"/>
        </p:nvSpPr>
        <p:spPr>
          <a:xfrm>
            <a:off x="6096000" y="3429000"/>
            <a:ext cx="6096000" cy="3429000"/>
          </a:xfrm>
          <a:prstGeom prst="rect">
            <a:avLst/>
          </a:prstGeom>
          <a:solidFill>
            <a:srgbClr val="F1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Content Placeholder 7">
            <a:extLst>
              <a:ext uri="{FF2B5EF4-FFF2-40B4-BE49-F238E27FC236}">
                <a16:creationId xmlns:a16="http://schemas.microsoft.com/office/drawing/2014/main" id="{167FC9A2-EA1C-47AA-8CD1-519F2B2BA1D5}"/>
              </a:ext>
            </a:extLst>
          </p:cNvPr>
          <p:cNvSpPr>
            <a:spLocks noGrp="1"/>
          </p:cNvSpPr>
          <p:nvPr>
            <p:ph sz="quarter" idx="28" hasCustomPrompt="1"/>
          </p:nvPr>
        </p:nvSpPr>
        <p:spPr>
          <a:xfrm>
            <a:off x="761999" y="178676"/>
            <a:ext cx="2504420" cy="819258"/>
          </a:xfrm>
        </p:spPr>
        <p:txBody>
          <a:bodyPr/>
          <a:lstStyle>
            <a:lvl1pPr>
              <a:defRPr sz="800">
                <a:latin typeface="Oracle Sans Light" panose="020B0403020204020204" pitchFamily="34" charset="0"/>
                <a:cs typeface="Oracle Sans Light" panose="020B0403020204020204" pitchFamily="34" charset="0"/>
              </a:defRPr>
            </a:lvl1pPr>
          </a:lstStyle>
          <a:p>
            <a:pPr lvl="0"/>
            <a:r>
              <a:rPr lang="en-US" dirty="0"/>
              <a:t>Click to insert partner logo</a:t>
            </a:r>
          </a:p>
        </p:txBody>
      </p:sp>
      <p:sp>
        <p:nvSpPr>
          <p:cNvPr id="43" name="Title 1">
            <a:extLst>
              <a:ext uri="{FF2B5EF4-FFF2-40B4-BE49-F238E27FC236}">
                <a16:creationId xmlns:a16="http://schemas.microsoft.com/office/drawing/2014/main" id="{74151B34-23FE-44F5-A716-0730CC7BA85D}"/>
              </a:ext>
            </a:extLst>
          </p:cNvPr>
          <p:cNvSpPr>
            <a:spLocks noGrp="1"/>
          </p:cNvSpPr>
          <p:nvPr>
            <p:ph type="title" hasCustomPrompt="1"/>
          </p:nvPr>
        </p:nvSpPr>
        <p:spPr>
          <a:xfrm>
            <a:off x="762000" y="1274060"/>
            <a:ext cx="4744029" cy="822960"/>
          </a:xfrm>
        </p:spPr>
        <p:txBody>
          <a:bodyPr/>
          <a:lstStyle>
            <a:lvl1pPr>
              <a:defRPr>
                <a:solidFill>
                  <a:schemeClr val="tx1"/>
                </a:solidFill>
                <a:latin typeface="+mn-lt"/>
              </a:defRPr>
            </a:lvl1pPr>
          </a:lstStyle>
          <a:p>
            <a:r>
              <a:rPr lang="en-US" dirty="0"/>
              <a:t>Click to edit title text styles</a:t>
            </a:r>
          </a:p>
        </p:txBody>
      </p:sp>
      <p:sp>
        <p:nvSpPr>
          <p:cNvPr id="33" name="Slide Number Placeholder 7">
            <a:extLst>
              <a:ext uri="{FF2B5EF4-FFF2-40B4-BE49-F238E27FC236}">
                <a16:creationId xmlns:a16="http://schemas.microsoft.com/office/drawing/2014/main" id="{4C0ED2E8-6351-ED49-B6CF-FA1F67B26896}"/>
              </a:ext>
            </a:extLst>
          </p:cNvPr>
          <p:cNvSpPr>
            <a:spLocks noGrp="1"/>
          </p:cNvSpPr>
          <p:nvPr>
            <p:ph type="sldNum" sz="quarter" idx="39"/>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31" name="Footer Placeholder 4">
            <a:extLst>
              <a:ext uri="{FF2B5EF4-FFF2-40B4-BE49-F238E27FC236}">
                <a16:creationId xmlns:a16="http://schemas.microsoft.com/office/drawing/2014/main" id="{970AF836-EBD7-FC48-8131-6B5102906FFD}"/>
              </a:ext>
            </a:extLst>
          </p:cNvPr>
          <p:cNvSpPr>
            <a:spLocks noGrp="1"/>
          </p:cNvSpPr>
          <p:nvPr>
            <p:ph type="ftr" sz="quarter" idx="11"/>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30" name="Date Placeholder 2">
            <a:extLst>
              <a:ext uri="{FF2B5EF4-FFF2-40B4-BE49-F238E27FC236}">
                <a16:creationId xmlns:a16="http://schemas.microsoft.com/office/drawing/2014/main" id="{67BD4534-5E82-594D-B1AB-A133054CA183}"/>
              </a:ext>
            </a:extLst>
          </p:cNvPr>
          <p:cNvSpPr>
            <a:spLocks noGrp="1"/>
          </p:cNvSpPr>
          <p:nvPr>
            <p:ph type="dt" sz="half" idx="10"/>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20" name="Text Placeholder 21">
            <a:extLst>
              <a:ext uri="{FF2B5EF4-FFF2-40B4-BE49-F238E27FC236}">
                <a16:creationId xmlns:a16="http://schemas.microsoft.com/office/drawing/2014/main" id="{4C14E915-6287-F5A1-E319-1E5C8629A05F}"/>
              </a:ext>
            </a:extLst>
          </p:cNvPr>
          <p:cNvSpPr>
            <a:spLocks noGrp="1"/>
          </p:cNvSpPr>
          <p:nvPr>
            <p:ph type="body" sz="quarter" idx="32" hasCustomPrompt="1"/>
          </p:nvPr>
        </p:nvSpPr>
        <p:spPr>
          <a:xfrm>
            <a:off x="770368" y="2436573"/>
            <a:ext cx="4764024"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Business challenges</a:t>
            </a:r>
            <a:endParaRPr lang="en-US" dirty="0"/>
          </a:p>
        </p:txBody>
      </p:sp>
      <p:sp>
        <p:nvSpPr>
          <p:cNvPr id="21" name="Text Placeholder 19">
            <a:extLst>
              <a:ext uri="{FF2B5EF4-FFF2-40B4-BE49-F238E27FC236}">
                <a16:creationId xmlns:a16="http://schemas.microsoft.com/office/drawing/2014/main" id="{F78AAD0E-863E-A8EC-378E-CA7D3BEDF692}"/>
              </a:ext>
            </a:extLst>
          </p:cNvPr>
          <p:cNvSpPr>
            <a:spLocks noGrp="1"/>
          </p:cNvSpPr>
          <p:nvPr>
            <p:ph type="body" sz="quarter" idx="44"/>
          </p:nvPr>
        </p:nvSpPr>
        <p:spPr>
          <a:xfrm>
            <a:off x="768875" y="2780015"/>
            <a:ext cx="4764024" cy="457200"/>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24" name="Text Placeholder 21">
            <a:extLst>
              <a:ext uri="{FF2B5EF4-FFF2-40B4-BE49-F238E27FC236}">
                <a16:creationId xmlns:a16="http://schemas.microsoft.com/office/drawing/2014/main" id="{C0BA352F-F67A-5E33-FBD8-084FF44A0F3F}"/>
              </a:ext>
            </a:extLst>
          </p:cNvPr>
          <p:cNvSpPr>
            <a:spLocks noGrp="1"/>
          </p:cNvSpPr>
          <p:nvPr>
            <p:ph type="body" sz="quarter" idx="38" hasCustomPrompt="1"/>
          </p:nvPr>
        </p:nvSpPr>
        <p:spPr>
          <a:xfrm>
            <a:off x="770368" y="3703827"/>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Why Oracle</a:t>
            </a:r>
            <a:endParaRPr lang="en-US" dirty="0"/>
          </a:p>
        </p:txBody>
      </p:sp>
      <p:sp>
        <p:nvSpPr>
          <p:cNvPr id="25" name="Text Placeholder 19">
            <a:extLst>
              <a:ext uri="{FF2B5EF4-FFF2-40B4-BE49-F238E27FC236}">
                <a16:creationId xmlns:a16="http://schemas.microsoft.com/office/drawing/2014/main" id="{97385F7D-6D1D-86CA-110E-A65805CE4790}"/>
              </a:ext>
            </a:extLst>
          </p:cNvPr>
          <p:cNvSpPr>
            <a:spLocks noGrp="1"/>
          </p:cNvSpPr>
          <p:nvPr>
            <p:ph type="body" sz="quarter" idx="45"/>
          </p:nvPr>
        </p:nvSpPr>
        <p:spPr>
          <a:xfrm>
            <a:off x="768875" y="4048160"/>
            <a:ext cx="4764024" cy="457200"/>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26" name="Text Placeholder 21">
            <a:extLst>
              <a:ext uri="{FF2B5EF4-FFF2-40B4-BE49-F238E27FC236}">
                <a16:creationId xmlns:a16="http://schemas.microsoft.com/office/drawing/2014/main" id="{FCE282E2-5D44-8D75-1898-6AEA0F8C1C09}"/>
              </a:ext>
            </a:extLst>
          </p:cNvPr>
          <p:cNvSpPr>
            <a:spLocks noGrp="1"/>
          </p:cNvSpPr>
          <p:nvPr>
            <p:ph type="body" sz="quarter" idx="46" hasCustomPrompt="1"/>
          </p:nvPr>
        </p:nvSpPr>
        <p:spPr>
          <a:xfrm>
            <a:off x="770367" y="4870581"/>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Result</a:t>
            </a:r>
            <a:endParaRPr lang="en-US" dirty="0"/>
          </a:p>
        </p:txBody>
      </p:sp>
      <p:sp>
        <p:nvSpPr>
          <p:cNvPr id="3" name="Text Placeholder 19">
            <a:extLst>
              <a:ext uri="{FF2B5EF4-FFF2-40B4-BE49-F238E27FC236}">
                <a16:creationId xmlns:a16="http://schemas.microsoft.com/office/drawing/2014/main" id="{C9B029B0-1EAB-FE8A-291E-9E218344064A}"/>
              </a:ext>
            </a:extLst>
          </p:cNvPr>
          <p:cNvSpPr>
            <a:spLocks noGrp="1"/>
          </p:cNvSpPr>
          <p:nvPr>
            <p:ph type="body" sz="quarter" idx="47"/>
          </p:nvPr>
        </p:nvSpPr>
        <p:spPr>
          <a:xfrm>
            <a:off x="761999" y="5225528"/>
            <a:ext cx="4764024" cy="457200"/>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4" name="Text Placeholder 21">
            <a:extLst>
              <a:ext uri="{FF2B5EF4-FFF2-40B4-BE49-F238E27FC236}">
                <a16:creationId xmlns:a16="http://schemas.microsoft.com/office/drawing/2014/main" id="{36B97647-97D2-408B-413C-E65D6A6051E5}"/>
              </a:ext>
            </a:extLst>
          </p:cNvPr>
          <p:cNvSpPr>
            <a:spLocks noGrp="1"/>
          </p:cNvSpPr>
          <p:nvPr>
            <p:ph type="body" sz="quarter" idx="14" hasCustomPrompt="1"/>
          </p:nvPr>
        </p:nvSpPr>
        <p:spPr>
          <a:xfrm>
            <a:off x="6739049" y="3922382"/>
            <a:ext cx="1590912" cy="614174"/>
          </a:xfrm>
          <a:prstGeom prst="rect">
            <a:avLst/>
          </a:prstGeom>
        </p:spPr>
        <p:txBody>
          <a:bodyPr lIns="0" tIns="0" rIns="0" bIns="0" anchor="b"/>
          <a:lstStyle>
            <a:lvl1pPr algn="l">
              <a:defRPr sz="3600" b="1" i="0">
                <a:solidFill>
                  <a:schemeClr val="tx1"/>
                </a:solidFill>
                <a:latin typeface="Oracle Sans Tab" panose="020B0503020204020204" pitchFamily="34" charset="0"/>
                <a:cs typeface="Oracle Sans Tab" panose="020B0503020204020204" pitchFamily="34" charset="0"/>
              </a:defRPr>
            </a:lvl1pPr>
          </a:lstStyle>
          <a:p>
            <a:pPr lvl="0"/>
            <a:r>
              <a:rPr lang="en-GB" dirty="0"/>
              <a:t>#Stat</a:t>
            </a:r>
            <a:endParaRPr lang="en-US" dirty="0"/>
          </a:p>
        </p:txBody>
      </p:sp>
      <p:sp>
        <p:nvSpPr>
          <p:cNvPr id="5" name="Text Placeholder 21">
            <a:extLst>
              <a:ext uri="{FF2B5EF4-FFF2-40B4-BE49-F238E27FC236}">
                <a16:creationId xmlns:a16="http://schemas.microsoft.com/office/drawing/2014/main" id="{3A3580F8-D690-3030-C6AC-4866E9825F61}"/>
              </a:ext>
            </a:extLst>
          </p:cNvPr>
          <p:cNvSpPr>
            <a:spLocks noGrp="1"/>
          </p:cNvSpPr>
          <p:nvPr>
            <p:ph type="body" sz="quarter" idx="30" hasCustomPrompt="1"/>
          </p:nvPr>
        </p:nvSpPr>
        <p:spPr>
          <a:xfrm>
            <a:off x="8448458" y="3933540"/>
            <a:ext cx="3237574" cy="603016"/>
          </a:xfrm>
          <a:prstGeom prst="rect">
            <a:avLst/>
          </a:prstGeom>
        </p:spPr>
        <p:txBody>
          <a:bodyPr lIns="0" tIns="0" rIns="0" bIns="0"/>
          <a:lstStyle>
            <a:lvl1pPr algn="l">
              <a:defRPr sz="1400" b="0" i="0">
                <a:solidFill>
                  <a:schemeClr val="tx1"/>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endParaRPr lang="en-US" dirty="0"/>
          </a:p>
        </p:txBody>
      </p:sp>
      <p:sp>
        <p:nvSpPr>
          <p:cNvPr id="7" name="Text Placeholder 21">
            <a:extLst>
              <a:ext uri="{FF2B5EF4-FFF2-40B4-BE49-F238E27FC236}">
                <a16:creationId xmlns:a16="http://schemas.microsoft.com/office/drawing/2014/main" id="{44C5C283-5935-B42C-7120-D243BA9A2913}"/>
              </a:ext>
            </a:extLst>
          </p:cNvPr>
          <p:cNvSpPr>
            <a:spLocks noGrp="1"/>
          </p:cNvSpPr>
          <p:nvPr>
            <p:ph type="body" sz="quarter" idx="31" hasCustomPrompt="1"/>
          </p:nvPr>
        </p:nvSpPr>
        <p:spPr>
          <a:xfrm>
            <a:off x="6739049" y="4734009"/>
            <a:ext cx="1590912" cy="614174"/>
          </a:xfrm>
          <a:prstGeom prst="rect">
            <a:avLst/>
          </a:prstGeom>
        </p:spPr>
        <p:txBody>
          <a:bodyPr lIns="0" tIns="0" rIns="0" bIns="0" anchor="b"/>
          <a:lstStyle>
            <a:lvl1pPr algn="l">
              <a:defRPr sz="3600" b="1" i="0">
                <a:solidFill>
                  <a:schemeClr val="tx1"/>
                </a:solidFill>
                <a:latin typeface="Oracle Sans Tab" panose="020B0503020204020204" pitchFamily="34" charset="0"/>
                <a:cs typeface="Oracle Sans Tab" panose="020B0503020204020204" pitchFamily="34" charset="0"/>
              </a:defRPr>
            </a:lvl1pPr>
          </a:lstStyle>
          <a:p>
            <a:pPr lvl="0"/>
            <a:r>
              <a:rPr lang="en-GB" dirty="0"/>
              <a:t>#Stat</a:t>
            </a:r>
            <a:endParaRPr lang="en-US" dirty="0"/>
          </a:p>
        </p:txBody>
      </p:sp>
      <p:sp>
        <p:nvSpPr>
          <p:cNvPr id="8" name="Text Placeholder 21">
            <a:extLst>
              <a:ext uri="{FF2B5EF4-FFF2-40B4-BE49-F238E27FC236}">
                <a16:creationId xmlns:a16="http://schemas.microsoft.com/office/drawing/2014/main" id="{099F2B36-E543-7114-2E12-7E05E41FD12F}"/>
              </a:ext>
            </a:extLst>
          </p:cNvPr>
          <p:cNvSpPr>
            <a:spLocks noGrp="1"/>
          </p:cNvSpPr>
          <p:nvPr>
            <p:ph type="body" sz="quarter" idx="48" hasCustomPrompt="1"/>
          </p:nvPr>
        </p:nvSpPr>
        <p:spPr>
          <a:xfrm>
            <a:off x="8448458" y="4745167"/>
            <a:ext cx="3237574" cy="603016"/>
          </a:xfrm>
          <a:prstGeom prst="rect">
            <a:avLst/>
          </a:prstGeom>
        </p:spPr>
        <p:txBody>
          <a:bodyPr lIns="0" tIns="0" rIns="0" bIns="0"/>
          <a:lstStyle>
            <a:lvl1pPr algn="l">
              <a:defRPr sz="1400" b="0" i="0">
                <a:solidFill>
                  <a:schemeClr val="tx1"/>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endParaRPr lang="en-US" dirty="0"/>
          </a:p>
        </p:txBody>
      </p:sp>
      <p:sp>
        <p:nvSpPr>
          <p:cNvPr id="9" name="Text Placeholder 21">
            <a:extLst>
              <a:ext uri="{FF2B5EF4-FFF2-40B4-BE49-F238E27FC236}">
                <a16:creationId xmlns:a16="http://schemas.microsoft.com/office/drawing/2014/main" id="{480E7235-27FC-1059-8FEC-3A55CCC728FE}"/>
              </a:ext>
            </a:extLst>
          </p:cNvPr>
          <p:cNvSpPr>
            <a:spLocks noGrp="1"/>
          </p:cNvSpPr>
          <p:nvPr>
            <p:ph type="body" sz="quarter" idx="33" hasCustomPrompt="1"/>
          </p:nvPr>
        </p:nvSpPr>
        <p:spPr>
          <a:xfrm>
            <a:off x="6739049" y="5546718"/>
            <a:ext cx="1590912" cy="614174"/>
          </a:xfrm>
          <a:prstGeom prst="rect">
            <a:avLst/>
          </a:prstGeom>
        </p:spPr>
        <p:txBody>
          <a:bodyPr lIns="0" tIns="0" rIns="0" bIns="0" anchor="b"/>
          <a:lstStyle>
            <a:lvl1pPr algn="l">
              <a:defRPr sz="3600" b="1" i="0">
                <a:solidFill>
                  <a:schemeClr val="tx1"/>
                </a:solidFill>
                <a:latin typeface="Oracle Sans Tab" panose="020B0503020204020204" pitchFamily="34" charset="0"/>
                <a:cs typeface="Oracle Sans Tab" panose="020B0503020204020204" pitchFamily="34" charset="0"/>
              </a:defRPr>
            </a:lvl1pPr>
          </a:lstStyle>
          <a:p>
            <a:pPr lvl="0"/>
            <a:r>
              <a:rPr lang="en-GB" dirty="0"/>
              <a:t>#Stat</a:t>
            </a:r>
            <a:endParaRPr lang="en-US" dirty="0"/>
          </a:p>
        </p:txBody>
      </p:sp>
      <p:sp>
        <p:nvSpPr>
          <p:cNvPr id="11" name="Text Placeholder 21">
            <a:extLst>
              <a:ext uri="{FF2B5EF4-FFF2-40B4-BE49-F238E27FC236}">
                <a16:creationId xmlns:a16="http://schemas.microsoft.com/office/drawing/2014/main" id="{360C9156-A92C-0F42-A924-D97D8BD8785F}"/>
              </a:ext>
            </a:extLst>
          </p:cNvPr>
          <p:cNvSpPr>
            <a:spLocks noGrp="1"/>
          </p:cNvSpPr>
          <p:nvPr>
            <p:ph type="body" sz="quarter" idx="34" hasCustomPrompt="1"/>
          </p:nvPr>
        </p:nvSpPr>
        <p:spPr>
          <a:xfrm>
            <a:off x="8448458" y="5557876"/>
            <a:ext cx="3237574" cy="603016"/>
          </a:xfrm>
          <a:prstGeom prst="rect">
            <a:avLst/>
          </a:prstGeom>
        </p:spPr>
        <p:txBody>
          <a:bodyPr lIns="0" tIns="0" rIns="0" bIns="0"/>
          <a:lstStyle>
            <a:lvl1pPr algn="l">
              <a:defRPr sz="1400" b="0" i="0">
                <a:solidFill>
                  <a:schemeClr val="tx1"/>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endParaRPr lang="en-US" dirty="0"/>
          </a:p>
        </p:txBody>
      </p:sp>
      <p:sp>
        <p:nvSpPr>
          <p:cNvPr id="12" name="Picture Placeholder 17">
            <a:extLst>
              <a:ext uri="{FF2B5EF4-FFF2-40B4-BE49-F238E27FC236}">
                <a16:creationId xmlns:a16="http://schemas.microsoft.com/office/drawing/2014/main" id="{37E1F626-6013-A11C-1493-E8B91C591978}"/>
              </a:ext>
            </a:extLst>
          </p:cNvPr>
          <p:cNvSpPr>
            <a:spLocks noGrp="1"/>
          </p:cNvSpPr>
          <p:nvPr>
            <p:ph type="pic" sz="quarter" idx="53" hasCustomPrompt="1"/>
          </p:nvPr>
        </p:nvSpPr>
        <p:spPr>
          <a:xfrm>
            <a:off x="6096000" y="0"/>
            <a:ext cx="6096000" cy="3428682"/>
          </a:xfrm>
          <a:solidFill>
            <a:srgbClr val="AEA8A2"/>
          </a:solidFill>
        </p:spPr>
        <p:txBody>
          <a:bodyPr lIns="72000" tIns="72000" rIns="0" anchor="ctr"/>
          <a:lstStyle>
            <a:lvl1pPr algn="ctr">
              <a:defRPr sz="1400" b="0" i="0">
                <a:solidFill>
                  <a:schemeClr val="tx1"/>
                </a:solidFill>
                <a:latin typeface="Oracle Sans Tab" panose="020B0503020204020204" pitchFamily="34" charset="0"/>
                <a:cs typeface="Oracle Sans Tab" panose="020B0503020204020204" pitchFamily="34" charset="0"/>
              </a:defRPr>
            </a:lvl1pPr>
          </a:lstStyle>
          <a:p>
            <a:r>
              <a:rPr lang="en-US" dirty="0"/>
              <a:t>Click to add photo or illustration</a:t>
            </a:r>
          </a:p>
          <a:p>
            <a:endParaRPr lang="en-US" dirty="0"/>
          </a:p>
          <a:p>
            <a:endParaRPr lang="en-US" dirty="0"/>
          </a:p>
          <a:p>
            <a:endParaRPr lang="en-US" dirty="0"/>
          </a:p>
        </p:txBody>
      </p:sp>
      <p:pic>
        <p:nvPicPr>
          <p:cNvPr id="6" name="OTag" descr="A small square in Oracle Red with the Oracle logo in the center in white">
            <a:extLst>
              <a:ext uri="{FF2B5EF4-FFF2-40B4-BE49-F238E27FC236}">
                <a16:creationId xmlns:a16="http://schemas.microsoft.com/office/drawing/2014/main" id="{4A795B6A-184C-84F8-9946-F2838D3CD838}"/>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pic>
        <p:nvPicPr>
          <p:cNvPr id="13" name="Graphic 12">
            <a:extLst>
              <a:ext uri="{FF2B5EF4-FFF2-40B4-BE49-F238E27FC236}">
                <a16:creationId xmlns:a16="http://schemas.microsoft.com/office/drawing/2014/main" id="{E4BAAA2A-9200-092B-2D2E-0CFD12C20F4E}"/>
              </a:ext>
            </a:extLst>
          </p:cNvPr>
          <p:cNvPicPr>
            <a:picLocks noChangeAspect="1"/>
          </p:cNvPicPr>
          <p:nvPr userDrawn="1"/>
        </p:nvPicPr>
        <p:blipFill>
          <a:blip r:embed="rId3">
            <a:extLst>
              <a:ext uri="{96DAC541-7B7A-43D3-8B79-37D633B846F1}">
                <asvg:svgBlip xmlns:asvg="http://schemas.microsoft.com/office/drawing/2016/SVG/main" r:embed="rId4"/>
              </a:ext>
            </a:extLst>
          </a:blip>
          <a:srcRect l="-9503" t="21585" b="15557"/>
          <a:stretch/>
        </p:blipFill>
        <p:spPr>
          <a:xfrm>
            <a:off x="8834980" y="3428681"/>
            <a:ext cx="3357020" cy="1284671"/>
          </a:xfrm>
          <a:prstGeom prst="rect">
            <a:avLst/>
          </a:prstGeom>
        </p:spPr>
      </p:pic>
      <p:sp>
        <p:nvSpPr>
          <p:cNvPr id="14" name="Text Placeholder 21">
            <a:extLst>
              <a:ext uri="{FF2B5EF4-FFF2-40B4-BE49-F238E27FC236}">
                <a16:creationId xmlns:a16="http://schemas.microsoft.com/office/drawing/2014/main" id="{714C8117-8874-4C52-FD47-896710854EA6}"/>
              </a:ext>
            </a:extLst>
          </p:cNvPr>
          <p:cNvSpPr>
            <a:spLocks noGrp="1"/>
          </p:cNvSpPr>
          <p:nvPr>
            <p:ph type="body" sz="quarter" idx="54" hasCustomPrompt="1"/>
          </p:nvPr>
        </p:nvSpPr>
        <p:spPr>
          <a:xfrm>
            <a:off x="768875" y="6104842"/>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200" b="1" i="0">
                <a:solidFill>
                  <a:schemeClr val="tx1"/>
                </a:solidFill>
                <a:latin typeface="Oracle Sans Tab" panose="020B0503020204020204" pitchFamily="34" charset="0"/>
                <a:cs typeface="Oracle Sans Tab" panose="020B0503020204020204" pitchFamily="34" charset="0"/>
              </a:defRPr>
            </a:lvl1pPr>
          </a:lstStyle>
          <a:p>
            <a:pPr lvl="0"/>
            <a:r>
              <a:rPr lang="en-IN" dirty="0"/>
              <a:t>Call to action</a:t>
            </a:r>
            <a:endParaRPr lang="en-US" dirty="0"/>
          </a:p>
        </p:txBody>
      </p:sp>
    </p:spTree>
    <p:extLst>
      <p:ext uri="{BB962C8B-B14F-4D97-AF65-F5344CB8AC3E}">
        <p14:creationId xmlns:p14="http://schemas.microsoft.com/office/powerpoint/2010/main" val="35476534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slideLayout" Target="../slideLayouts/slideLayout49.xml"/><Relationship Id="rId50" Type="http://schemas.openxmlformats.org/officeDocument/2006/relationships/slideLayout" Target="../slideLayouts/slideLayout50.xml"/><Relationship Id="rId51" Type="http://schemas.openxmlformats.org/officeDocument/2006/relationships/slideLayout" Target="../slideLayouts/slideLayout51.xml"/><Relationship Id="rId52" Type="http://schemas.openxmlformats.org/officeDocument/2006/relationships/slideLayout" Target="../slideLayouts/slideLayout52.xml"/><Relationship Id="rId53" Type="http://schemas.openxmlformats.org/officeDocument/2006/relationships/slideLayout" Target="../slideLayouts/slideLayout53.xml"/><Relationship Id="rId54" Type="http://schemas.openxmlformats.org/officeDocument/2006/relationships/slideLayout" Target="../slideLayouts/slideLayout54.xml"/><Relationship Id="rId55" Type="http://schemas.openxmlformats.org/officeDocument/2006/relationships/slideLayout" Target="../slideLayouts/slideLayout55.xml"/><Relationship Id="rId56" Type="http://schemas.openxmlformats.org/officeDocument/2006/relationships/slideLayout" Target="../slideLayouts/slideLayout56.xml"/><Relationship Id="rId57" Type="http://schemas.openxmlformats.org/officeDocument/2006/relationships/slideLayout" Target="../slideLayouts/slideLayout57.xml"/><Relationship Id="rId58" Type="http://schemas.openxmlformats.org/officeDocument/2006/relationships/slideLayout" Target="../slideLayouts/slideLayout58.xml"/><Relationship Id="rId59" Type="http://schemas.openxmlformats.org/officeDocument/2006/relationships/slideLayout" Target="../slideLayouts/slideLayout59.xml"/><Relationship Id="rId60" Type="http://schemas.openxmlformats.org/officeDocument/2006/relationships/slideLayout" Target="../slideLayouts/slideLayout60.xml"/><Relationship Id="rId61" Type="http://schemas.openxmlformats.org/officeDocument/2006/relationships/slideLayout" Target="../slideLayouts/slideLayout61.xml"/><Relationship Id="rId62" Type="http://schemas.openxmlformats.org/officeDocument/2006/relationships/slideLayout" Target="../slideLayouts/slideLayout62.xml"/><Relationship Id="rId63" Type="http://schemas.openxmlformats.org/officeDocument/2006/relationships/slideLayout" Target="../slideLayouts/slideLayout63.xml"/><Relationship Id="rId64" Type="http://schemas.openxmlformats.org/officeDocument/2006/relationships/slideLayout" Target="../slideLayouts/slideLayout64.xml"/><Relationship Id="rId65" Type="http://schemas.openxmlformats.org/officeDocument/2006/relationships/slideLayout" Target="../slideLayouts/slideLayout65.xml"/><Relationship Id="rId66" Type="http://schemas.openxmlformats.org/officeDocument/2006/relationships/slideLayout" Target="../slideLayouts/slideLayout66.xml"/><Relationship Id="rId67" Type="http://schemas.openxmlformats.org/officeDocument/2006/relationships/slideLayout" Target="../slideLayouts/slideLayout67.xml"/><Relationship Id="rId68" Type="http://schemas.openxmlformats.org/officeDocument/2006/relationships/slideLayout" Target="../slideLayouts/slideLayout68.xml"/><Relationship Id="rId69" Type="http://schemas.openxmlformats.org/officeDocument/2006/relationships/slideLayout" Target="../slideLayouts/slideLayout69.xml"/><Relationship Id="rId70" Type="http://schemas.openxmlformats.org/officeDocument/2006/relationships/slideLayout" Target="../slideLayouts/slideLayout70.xml"/><Relationship Id="rId71" Type="http://schemas.openxmlformats.org/officeDocument/2006/relationships/slideLayout" Target="../slideLayouts/slideLayout71.xml"/><Relationship Id="rId72" Type="http://schemas.openxmlformats.org/officeDocument/2006/relationships/slideLayout" Target="../slideLayouts/slideLayout72.xml"/><Relationship Id="rId73" Type="http://schemas.openxmlformats.org/officeDocument/2006/relationships/slideLayout" Target="../slideLayouts/slideLayout73.xml"/><Relationship Id="rId74" Type="http://schemas.openxmlformats.org/officeDocument/2006/relationships/slideLayout" Target="../slideLayouts/slideLayout74.xml"/><Relationship Id="rId75" Type="http://schemas.openxmlformats.org/officeDocument/2006/relationships/slideLayout" Target="../slideLayouts/slideLayout75.xml"/><Relationship Id="rId76" Type="http://schemas.openxmlformats.org/officeDocument/2006/relationships/slideLayout" Target="../slideLayouts/slideLayout76.xml"/><Relationship Id="rId77" Type="http://schemas.openxmlformats.org/officeDocument/2006/relationships/slideLayout" Target="../slideLayouts/slideLayout77.xml"/><Relationship Id="rId78" Type="http://schemas.openxmlformats.org/officeDocument/2006/relationships/slideLayout" Target="../slideLayouts/slideLayout78.xml"/><Relationship Id="rId79" Type="http://schemas.openxmlformats.org/officeDocument/2006/relationships/slideLayout" Target="../slideLayouts/slideLayout79.xml"/><Relationship Id="rId80" Type="http://schemas.openxmlformats.org/officeDocument/2006/relationships/slideLayout" Target="../slideLayouts/slideLayout80.xml"/><Relationship Id="rId81" Type="http://schemas.openxmlformats.org/officeDocument/2006/relationships/slideLayout" Target="../slideLayouts/slideLayout81.xml"/><Relationship Id="rId82" Type="http://schemas.openxmlformats.org/officeDocument/2006/relationships/slideLayout" Target="../slideLayouts/slideLayout82.xml"/><Relationship Id="rId83" Type="http://schemas.openxmlformats.org/officeDocument/2006/relationships/slideLayout" Target="../slideLayouts/slideLayout83.xml"/><Relationship Id="rId84" Type="http://schemas.openxmlformats.org/officeDocument/2006/relationships/slideLayout" Target="../slideLayouts/slideLayout84.xml"/><Relationship Id="rId85" Type="http://schemas.openxmlformats.org/officeDocument/2006/relationships/slideLayout" Target="../slideLayouts/slideLayout85.xml"/><Relationship Id="rId86" Type="http://schemas.openxmlformats.org/officeDocument/2006/relationships/slideLayout" Target="../slideLayouts/slideLayout86.xml"/><Relationship Id="rId87" Type="http://schemas.openxmlformats.org/officeDocument/2006/relationships/slideLayout" Target="../slideLayouts/slideLayout87.xml"/><Relationship Id="rId88" Type="http://schemas.openxmlformats.org/officeDocument/2006/relationships/slideLayout" Target="../slideLayouts/slideLayout88.xml"/><Relationship Id="rId89" Type="http://schemas.openxmlformats.org/officeDocument/2006/relationships/slideLayout" Target="../slideLayouts/slideLayout89.xml"/><Relationship Id="rId90" Type="http://schemas.openxmlformats.org/officeDocument/2006/relationships/slideLayout" Target="../slideLayouts/slideLayout90.xml"/><Relationship Id="rId91" Type="http://schemas.openxmlformats.org/officeDocument/2006/relationships/slideLayout" Target="../slideLayouts/slideLayout91.xml"/><Relationship Id="rId92" Type="http://schemas.openxmlformats.org/officeDocument/2006/relationships/slideLayout" Target="../slideLayouts/slideLayout92.xml"/><Relationship Id="rId93" Type="http://schemas.openxmlformats.org/officeDocument/2006/relationships/slideLayout" Target="../slideLayouts/slideLayout93.xml"/><Relationship Id="rId94" Type="http://schemas.openxmlformats.org/officeDocument/2006/relationships/slideLayout" Target="../slideLayouts/slideLayout94.xml"/><Relationship Id="rId95" Type="http://schemas.openxmlformats.org/officeDocument/2006/relationships/slideLayout" Target="../slideLayouts/slideLayout95.xml"/><Relationship Id="rId96" Type="http://schemas.openxmlformats.org/officeDocument/2006/relationships/slideLayout" Target="../slideLayouts/slideLayout96.xml"/><Relationship Id="rId97" Type="http://schemas.openxmlformats.org/officeDocument/2006/relationships/slideLayout" Target="../slideLayouts/slideLayout97.xml"/><Relationship Id="rId98" Type="http://schemas.openxmlformats.org/officeDocument/2006/relationships/slideLayout" Target="../slideLayouts/slideLayout98.xml"/><Relationship Id="rId99" Type="http://schemas.openxmlformats.org/officeDocument/2006/relationships/slideLayout" Target="../slideLayouts/slideLayout99.xml"/><Relationship Id="rId100" Type="http://schemas.openxmlformats.org/officeDocument/2006/relationships/slideLayout" Target="../slideLayouts/slideLayout100.xml"/><Relationship Id="rId101" Type="http://schemas.openxmlformats.org/officeDocument/2006/relationships/slideLayout" Target="../slideLayouts/slideLayout101.xml"/><Relationship Id="rId102" Type="http://schemas.openxmlformats.org/officeDocument/2006/relationships/slideLayout" Target="../slideLayouts/slideLayout102.xml"/><Relationship Id="rId103" Type="http://schemas.openxmlformats.org/officeDocument/2006/relationships/slideLayout" Target="../slideLayouts/slideLayout103.xml"/><Relationship Id="rId104" Type="http://schemas.openxmlformats.org/officeDocument/2006/relationships/slideLayout" Target="../slideLayouts/slideLayout104.xml"/><Relationship Id="rId105" Type="http://schemas.openxmlformats.org/officeDocument/2006/relationships/theme" Target="../theme/theme1.xml"/><Relationship Id="rId106"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A70F255-3C2A-4AC7-8935-184146E3B6D6}"/>
              </a:ext>
            </a:extLst>
          </p:cNvPr>
          <p:cNvSpPr>
            <a:spLocks noGrp="1"/>
          </p:cNvSpPr>
          <p:nvPr>
            <p:ph type="title"/>
          </p:nvPr>
        </p:nvSpPr>
        <p:spPr>
          <a:xfrm>
            <a:off x="768875" y="182403"/>
            <a:ext cx="10671048" cy="822960"/>
          </a:xfrm>
          <a:prstGeom prst="rect">
            <a:avLst/>
          </a:prstGeom>
        </p:spPr>
        <p:txBody>
          <a:bodyPr vert="horz" lIns="0" tIns="0" rIns="0" bIns="0" rtlCol="0" anchor="b">
            <a:noAutofit/>
          </a:bodyPr>
          <a:lstStyle/>
          <a:p>
            <a:pPr marL="0" lvl="0" indent="0">
              <a:spcBef>
                <a:spcPts val="1000"/>
              </a:spcBef>
              <a:buFont typeface="Arial" panose="020B0604020202020204" pitchFamily="34" charset="0"/>
            </a:pPr>
            <a:r>
              <a:rPr lang="en-US" dirty="0"/>
              <a:t>Title</a:t>
            </a:r>
          </a:p>
        </p:txBody>
      </p:sp>
      <p:sp>
        <p:nvSpPr>
          <p:cNvPr id="4" name="Text Field">
            <a:extLst>
              <a:ext uri="{FF2B5EF4-FFF2-40B4-BE49-F238E27FC236}">
                <a16:creationId xmlns:a16="http://schemas.microsoft.com/office/drawing/2014/main" id="{E46619B6-A626-4CDA-96E2-B94F4637C628}"/>
              </a:ext>
            </a:extLst>
          </p:cNvPr>
          <p:cNvSpPr>
            <a:spLocks noGrp="1"/>
          </p:cNvSpPr>
          <p:nvPr>
            <p:ph type="body" idx="1"/>
          </p:nvPr>
        </p:nvSpPr>
        <p:spPr>
          <a:xfrm>
            <a:off x="768875" y="1600200"/>
            <a:ext cx="10671048" cy="4514850"/>
          </a:xfrm>
          <a:prstGeom prst="rect">
            <a:avLst/>
          </a:prstGeom>
          <a:noFill/>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a:extLst>
              <a:ext uri="{FF2B5EF4-FFF2-40B4-BE49-F238E27FC236}">
                <a16:creationId xmlns:a16="http://schemas.microsoft.com/office/drawing/2014/main" id="{08A3F6CD-49F4-D74B-8C7F-D6CA71EFB13B}"/>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800">
                <a:solidFill>
                  <a:srgbClr val="8B8580"/>
                </a:solidFill>
                <a:latin typeface="+mn-lt"/>
              </a:defRPr>
            </a:lvl1pPr>
          </a:lstStyle>
          <a:p>
            <a:fld id="{345D60D9-5372-5F40-9443-0F9AE5BDC3C8}" type="slidenum">
              <a:rPr lang="en-US" smtClean="0"/>
              <a:pPr/>
              <a:t>‹#›</a:t>
            </a:fld>
            <a:endParaRPr lang="en-US" dirty="0"/>
          </a:p>
        </p:txBody>
      </p:sp>
      <p:sp>
        <p:nvSpPr>
          <p:cNvPr id="18" name="Footer">
            <a:extLst>
              <a:ext uri="{FF2B5EF4-FFF2-40B4-BE49-F238E27FC236}">
                <a16:creationId xmlns:a16="http://schemas.microsoft.com/office/drawing/2014/main" id="{8E003242-6B91-1949-A5CA-15BA57A045C9}"/>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800">
                <a:solidFill>
                  <a:srgbClr val="8B8580"/>
                </a:solidFill>
                <a:latin typeface="+mn-lt"/>
              </a:defRPr>
            </a:lvl1pPr>
          </a:lstStyle>
          <a:p>
            <a:r>
              <a:rPr lang="en-US"/>
              <a:t>Copyright © 2025, Oracle and/or its affiliates |  Confidential: Internal/Restricted/Highly Restricted</a:t>
            </a:r>
            <a:endParaRPr lang="en-US" dirty="0"/>
          </a:p>
        </p:txBody>
      </p:sp>
      <p:sp>
        <p:nvSpPr>
          <p:cNvPr id="20" name="Date">
            <a:extLst>
              <a:ext uri="{FF2B5EF4-FFF2-40B4-BE49-F238E27FC236}">
                <a16:creationId xmlns:a16="http://schemas.microsoft.com/office/drawing/2014/main" id="{65BA88F5-EF53-415B-8446-19188BE675D3}"/>
              </a:ext>
            </a:extLst>
          </p:cNvPr>
          <p:cNvSpPr>
            <a:spLocks noGrp="1"/>
          </p:cNvSpPr>
          <p:nvPr>
            <p:ph type="dt" sz="half" idx="2"/>
          </p:nvPr>
        </p:nvSpPr>
        <p:spPr>
          <a:xfrm>
            <a:off x="6873138" y="6425604"/>
            <a:ext cx="2743200" cy="363500"/>
          </a:xfrm>
          <a:prstGeom prst="rect">
            <a:avLst/>
          </a:prstGeom>
        </p:spPr>
        <p:txBody>
          <a:bodyPr vert="horz" lIns="0" tIns="0" rIns="0" bIns="0" rtlCol="0" anchor="ctr"/>
          <a:lstStyle>
            <a:lvl1pPr>
              <a:defRPr lang="en-US" sz="800" smtClean="0">
                <a:solidFill>
                  <a:srgbClr val="8B8580"/>
                </a:solidFill>
                <a:latin typeface="+mn-lt"/>
              </a:defRPr>
            </a:lvl1pPr>
          </a:lstStyle>
          <a:p>
            <a:r>
              <a:rPr lang="en-US"/>
              <a:t>[Date]</a:t>
            </a:r>
            <a:endParaRPr lang="en-US" dirty="0"/>
          </a:p>
        </p:txBody>
      </p:sp>
      <p:pic>
        <p:nvPicPr>
          <p:cNvPr id="3" name="OTag" descr="A small square in Oracle Red with the Oracle logo in the center in white">
            <a:extLst>
              <a:ext uri="{FF2B5EF4-FFF2-40B4-BE49-F238E27FC236}">
                <a16:creationId xmlns:a16="http://schemas.microsoft.com/office/drawing/2014/main" id="{775A8D6B-AAED-949C-F702-A8E8C8F069BA}"/>
              </a:ext>
              <a:ext uri="{C183D7F6-B498-43B3-948B-1728B52AA6E4}">
                <adec:decorative xmlns:adec="http://schemas.microsoft.com/office/drawing/2017/decorative" val="0"/>
              </a:ext>
            </a:extLst>
          </p:cNvPr>
          <p:cNvPicPr>
            <a:picLocks noChangeAspect="1"/>
          </p:cNvPicPr>
          <p:nvPr userDrawn="1"/>
        </p:nvPicPr>
        <p:blipFill>
          <a:blip r:embed="rId106"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Tree>
    <p:extLst>
      <p:ext uri="{BB962C8B-B14F-4D97-AF65-F5344CB8AC3E}">
        <p14:creationId xmlns:p14="http://schemas.microsoft.com/office/powerpoint/2010/main" val="3632300099"/>
      </p:ext>
    </p:extLst>
  </p:cSld>
  <p:clrMap bg1="lt1" tx1="dk1" bg2="lt2" tx2="dk2" accent1="accent1" accent2="accent2" accent3="accent3" accent4="accent4" accent5="accent5" accent6="accent6" hlink="hlink" folHlink="folHlink"/>
  <p:sldLayoutIdLst>
    <p:sldLayoutId id="2147483959" r:id="rId1"/>
    <p:sldLayoutId id="2147484217" r:id="rId2"/>
    <p:sldLayoutId id="2147484218" r:id="rId3"/>
    <p:sldLayoutId id="2147484253" r:id="rId4"/>
    <p:sldLayoutId id="2147484283" r:id="rId5"/>
    <p:sldLayoutId id="2147484265" r:id="rId6"/>
    <p:sldLayoutId id="2147484306" r:id="rId7"/>
    <p:sldLayoutId id="2147484260" r:id="rId8"/>
    <p:sldLayoutId id="2147484261" r:id="rId9"/>
    <p:sldLayoutId id="2147484262" r:id="rId10"/>
    <p:sldLayoutId id="2147484264" r:id="rId11"/>
    <p:sldLayoutId id="2147484263" r:id="rId12"/>
    <p:sldLayoutId id="2147484266" r:id="rId13"/>
    <p:sldLayoutId id="2147484295" r:id="rId14"/>
    <p:sldLayoutId id="2147484290" r:id="rId15"/>
    <p:sldLayoutId id="2147484292" r:id="rId16"/>
    <p:sldLayoutId id="2147484219" r:id="rId17"/>
    <p:sldLayoutId id="2147484220" r:id="rId18"/>
    <p:sldLayoutId id="2147484270" r:id="rId19"/>
    <p:sldLayoutId id="2147484307" r:id="rId20"/>
    <p:sldLayoutId id="2147484267" r:id="rId21"/>
    <p:sldLayoutId id="2147484268" r:id="rId22"/>
    <p:sldLayoutId id="2147484269" r:id="rId23"/>
    <p:sldLayoutId id="2147484272" r:id="rId24"/>
    <p:sldLayoutId id="2147484271" r:id="rId25"/>
    <p:sldLayoutId id="2147484273" r:id="rId26"/>
    <p:sldLayoutId id="2147484259" r:id="rId27"/>
    <p:sldLayoutId id="2147484313" r:id="rId28"/>
    <p:sldLayoutId id="2147484226" r:id="rId29"/>
    <p:sldLayoutId id="2147484003" r:id="rId30"/>
    <p:sldLayoutId id="2147484221" r:id="rId31"/>
    <p:sldLayoutId id="2147484222" r:id="rId32"/>
    <p:sldLayoutId id="2147484031" r:id="rId33"/>
    <p:sldLayoutId id="2147484030" r:id="rId34"/>
    <p:sldLayoutId id="2147483943" r:id="rId35"/>
    <p:sldLayoutId id="2147483763" r:id="rId36"/>
    <p:sldLayoutId id="2147484237" r:id="rId37"/>
    <p:sldLayoutId id="2147484093" r:id="rId38"/>
    <p:sldLayoutId id="2147484314" r:id="rId39"/>
    <p:sldLayoutId id="2147484315" r:id="rId40"/>
    <p:sldLayoutId id="2147484316" r:id="rId41"/>
    <p:sldLayoutId id="2147484317" r:id="rId42"/>
    <p:sldLayoutId id="2147484318" r:id="rId43"/>
    <p:sldLayoutId id="2147484255" r:id="rId44"/>
    <p:sldLayoutId id="2147484310" r:id="rId45"/>
    <p:sldLayoutId id="2147484311" r:id="rId46"/>
    <p:sldLayoutId id="2147484312" r:id="rId47"/>
    <p:sldLayoutId id="2147484250" r:id="rId48"/>
    <p:sldLayoutId id="2147484251" r:id="rId49"/>
    <p:sldLayoutId id="2147484044" r:id="rId50"/>
    <p:sldLayoutId id="2147484274" r:id="rId51"/>
    <p:sldLayoutId id="2147484045" r:id="rId52"/>
    <p:sldLayoutId id="2147484046" r:id="rId53"/>
    <p:sldLayoutId id="2147484047" r:id="rId54"/>
    <p:sldLayoutId id="2147484293" r:id="rId55"/>
    <p:sldLayoutId id="2147484294" r:id="rId56"/>
    <p:sldLayoutId id="2147484256" r:id="rId57"/>
    <p:sldLayoutId id="2147484319" r:id="rId58"/>
    <p:sldLayoutId id="2147483994" r:id="rId59"/>
    <p:sldLayoutId id="2147484069" r:id="rId60"/>
    <p:sldLayoutId id="2147484074" r:id="rId61"/>
    <p:sldLayoutId id="2147484075" r:id="rId62"/>
    <p:sldLayoutId id="2147483917" r:id="rId63"/>
    <p:sldLayoutId id="2147484286" r:id="rId64"/>
    <p:sldLayoutId id="2147484077" r:id="rId65"/>
    <p:sldLayoutId id="2147484078" r:id="rId66"/>
    <p:sldLayoutId id="2147483922" r:id="rId67"/>
    <p:sldLayoutId id="2147484079" r:id="rId68"/>
    <p:sldLayoutId id="2147484296" r:id="rId69"/>
    <p:sldLayoutId id="2147484297" r:id="rId70"/>
    <p:sldLayoutId id="2147484308" r:id="rId71"/>
    <p:sldLayoutId id="2147484309" r:id="rId72"/>
    <p:sldLayoutId id="2147484285" r:id="rId73"/>
    <p:sldLayoutId id="2147484284" r:id="rId74"/>
    <p:sldLayoutId id="2147484005" r:id="rId75"/>
    <p:sldLayoutId id="2147484006" r:id="rId76"/>
    <p:sldLayoutId id="2147484288" r:id="rId77"/>
    <p:sldLayoutId id="2147484289" r:id="rId78"/>
    <p:sldLayoutId id="2147484159" r:id="rId79"/>
    <p:sldLayoutId id="2147484157" r:id="rId80"/>
    <p:sldLayoutId id="2147484152" r:id="rId81"/>
    <p:sldLayoutId id="2147484155" r:id="rId82"/>
    <p:sldLayoutId id="2147484227" r:id="rId83"/>
    <p:sldLayoutId id="2147484228" r:id="rId84"/>
    <p:sldLayoutId id="2147484008" r:id="rId85"/>
    <p:sldLayoutId id="2147484254" r:id="rId86"/>
    <p:sldLayoutId id="2147484275" r:id="rId87"/>
    <p:sldLayoutId id="2147484276" r:id="rId88"/>
    <p:sldLayoutId id="2147484282" r:id="rId89"/>
    <p:sldLayoutId id="2147484258" r:id="rId90"/>
    <p:sldLayoutId id="2147484277" r:id="rId91"/>
    <p:sldLayoutId id="2147484252" r:id="rId92"/>
    <p:sldLayoutId id="2147484257" r:id="rId93"/>
    <p:sldLayoutId id="2147484320" r:id="rId94"/>
    <p:sldLayoutId id="2147484281" r:id="rId95"/>
    <p:sldLayoutId id="2147484298" r:id="rId96"/>
    <p:sldLayoutId id="2147484299" r:id="rId97"/>
    <p:sldLayoutId id="2147484302" r:id="rId98"/>
    <p:sldLayoutId id="2147484303" r:id="rId99"/>
    <p:sldLayoutId id="2147484304" r:id="rId100"/>
    <p:sldLayoutId id="2147484305" r:id="rId101"/>
    <p:sldLayoutId id="2147483744" r:id="rId102"/>
    <p:sldLayoutId id="2147483944" r:id="rId103"/>
    <p:sldLayoutId id="2147484287" r:id="rId104"/>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txStyles>
    <p:titleStyle>
      <a:lvl1pPr algn="l" defTabSz="914400" rtl="0" eaLnBrk="1" latinLnBrk="0" hangingPunct="1">
        <a:lnSpc>
          <a:spcPct val="95000"/>
        </a:lnSpc>
        <a:spcBef>
          <a:spcPct val="0"/>
        </a:spcBef>
        <a:buNone/>
        <a:defRPr lang="en-US" sz="2400" b="1" i="0" kern="1200" baseline="0" dirty="0">
          <a:solidFill>
            <a:schemeClr val="tx1"/>
          </a:solidFill>
          <a:latin typeface="+mn-lt"/>
          <a:ea typeface="+mn-ea"/>
          <a:cs typeface="+mj-cs"/>
        </a:defRPr>
      </a:lvl1pPr>
    </p:titleStyle>
    <p:bodyStyle>
      <a:lvl1pPr marL="0" marR="0" indent="0" algn="l" defTabSz="914400" rtl="0" eaLnBrk="1" fontAlgn="auto" latinLnBrk="0" hangingPunct="1">
        <a:lnSpc>
          <a:spcPct val="95000"/>
        </a:lnSpc>
        <a:spcBef>
          <a:spcPts val="600"/>
        </a:spcBef>
        <a:spcAft>
          <a:spcPts val="0"/>
        </a:spcAft>
        <a:buClrTx/>
        <a:buSzTx/>
        <a:buFont typeface="System Font Regular"/>
        <a:buNone/>
        <a:tabLst/>
        <a:defRPr sz="1600" b="0" i="0" kern="1200">
          <a:solidFill>
            <a:schemeClr val="tx1"/>
          </a:solidFill>
          <a:latin typeface="Oracle Sans Tab" panose="020B0503020204020204" pitchFamily="34" charset="0"/>
          <a:ea typeface="+mn-ea"/>
          <a:cs typeface="Oracle Sans Tab" panose="020B0503020204020204" pitchFamily="34" charset="0"/>
        </a:defRPr>
      </a:lvl1pPr>
      <a:lvl2pPr marL="365760" marR="0" indent="-182880" algn="l" defTabSz="914400" rtl="0" eaLnBrk="1" fontAlgn="auto" latinLnBrk="0" hangingPunct="1">
        <a:lnSpc>
          <a:spcPct val="95000"/>
        </a:lnSpc>
        <a:spcBef>
          <a:spcPts val="600"/>
        </a:spcBef>
        <a:spcAft>
          <a:spcPts val="0"/>
        </a:spcAft>
        <a:buClrTx/>
        <a:buSzPct val="100000"/>
        <a:buFont typeface="Arial" panose="020B0604020202020204" pitchFamily="34" charset="0"/>
        <a:buChar char="•"/>
        <a:tabLst/>
        <a:defRPr sz="1600" b="0" i="0" kern="1200">
          <a:solidFill>
            <a:schemeClr val="tx1"/>
          </a:solidFill>
          <a:latin typeface="Oracle Sans" panose="020B0503020204020204" pitchFamily="34" charset="0"/>
          <a:ea typeface="+mn-ea"/>
          <a:cs typeface="Oracle Sans" panose="020B0503020204020204" pitchFamily="34" charset="0"/>
        </a:defRPr>
      </a:lvl2pPr>
      <a:lvl3pPr marL="547688" marR="0" indent="-182563" algn="l" defTabSz="914400" rtl="0" eaLnBrk="1" fontAlgn="auto" latinLnBrk="0" hangingPunct="1">
        <a:lnSpc>
          <a:spcPct val="95000"/>
        </a:lnSpc>
        <a:spcBef>
          <a:spcPts val="400"/>
        </a:spcBef>
        <a:spcAft>
          <a:spcPts val="0"/>
        </a:spcAft>
        <a:buClrTx/>
        <a:buSzPct val="100000"/>
        <a:buFont typeface="System Font Regular"/>
        <a:buChar char="-"/>
        <a:tabLst/>
        <a:defRPr sz="1600" b="0" i="0" kern="1200">
          <a:solidFill>
            <a:schemeClr val="tx1"/>
          </a:solidFill>
          <a:latin typeface="Oracle Sans" panose="020B0503020204020204" pitchFamily="34" charset="0"/>
          <a:ea typeface="+mn-ea"/>
          <a:cs typeface="Oracle Sans" panose="020B0503020204020204" pitchFamily="34" charset="0"/>
        </a:defRPr>
      </a:lvl3pPr>
      <a:lvl4pPr marL="730250" marR="0" indent="-182563" algn="l" defTabSz="914400" rtl="0" eaLnBrk="1" fontAlgn="auto" latinLnBrk="0" hangingPunct="1">
        <a:lnSpc>
          <a:spcPct val="95000"/>
        </a:lnSpc>
        <a:spcBef>
          <a:spcPts val="400"/>
        </a:spcBef>
        <a:spcAft>
          <a:spcPts val="0"/>
        </a:spcAft>
        <a:buClrTx/>
        <a:buSzPct val="100000"/>
        <a:buFont typeface="Arial" panose="020B0604020202020204" pitchFamily="34" charset="0"/>
        <a:buChar char="•"/>
        <a:tabLst/>
        <a:defRPr sz="1600" b="0" i="0" kern="1200">
          <a:solidFill>
            <a:schemeClr val="tx1"/>
          </a:solidFill>
          <a:latin typeface="Oracle Sans" panose="020B0503020204020204" pitchFamily="34" charset="0"/>
          <a:ea typeface="+mn-ea"/>
          <a:cs typeface="Oracle Sans" panose="020B0503020204020204" pitchFamily="34" charset="0"/>
        </a:defRPr>
      </a:lvl4pPr>
      <a:lvl5pPr marL="914400" marR="0" indent="-182880" algn="l" defTabSz="914400" rtl="0" eaLnBrk="1" fontAlgn="auto" latinLnBrk="0" hangingPunct="1">
        <a:lnSpc>
          <a:spcPct val="95000"/>
        </a:lnSpc>
        <a:spcBef>
          <a:spcPts val="400"/>
        </a:spcBef>
        <a:spcAft>
          <a:spcPts val="0"/>
        </a:spcAft>
        <a:buClrTx/>
        <a:buSzTx/>
        <a:buFont typeface="System Font Regular"/>
        <a:buChar char="-"/>
        <a:tabLst/>
        <a:defRPr sz="1600" b="0" i="0" kern="1200">
          <a:solidFill>
            <a:schemeClr val="tx1"/>
          </a:solidFill>
          <a:latin typeface="Oracle Sans" panose="020B0503020204020204" pitchFamily="34" charset="0"/>
          <a:ea typeface="+mn-ea"/>
          <a:cs typeface="Oracle Sans" panose="020B0503020204020204" pitchFamily="34" charset="0"/>
        </a:defRPr>
      </a:lvl5pPr>
      <a:lvl6pPr marL="1097280" indent="-182880" algn="l" defTabSz="914400" rtl="0" eaLnBrk="1" latinLnBrk="0" hangingPunct="1">
        <a:lnSpc>
          <a:spcPct val="95000"/>
        </a:lnSpc>
        <a:spcBef>
          <a:spcPts val="400"/>
        </a:spcBef>
        <a:spcAft>
          <a:spcPts val="0"/>
        </a:spcAft>
        <a:buSzPct val="100000"/>
        <a:buFont typeface="Arial" panose="020B0604020202020204" pitchFamily="34" charset="0"/>
        <a:buChar char="•"/>
        <a:defRPr sz="1600" b="0" i="0" kern="1200">
          <a:solidFill>
            <a:schemeClr val="tx1"/>
          </a:solidFill>
          <a:latin typeface="Oracle Sans" panose="020B0503020204020204" pitchFamily="34" charset="0"/>
          <a:ea typeface="+mn-ea"/>
          <a:cs typeface="Oracle Sans" panose="020B0503020204020204" pitchFamily="34" charset="0"/>
        </a:defRPr>
      </a:lvl6pPr>
      <a:lvl7pPr marL="1280160" indent="-182880" algn="l" defTabSz="914400" rtl="0" eaLnBrk="1" latinLnBrk="0" hangingPunct="1">
        <a:lnSpc>
          <a:spcPct val="95000"/>
        </a:lnSpc>
        <a:spcBef>
          <a:spcPts val="400"/>
        </a:spcBef>
        <a:spcAft>
          <a:spcPts val="0"/>
        </a:spcAft>
        <a:buFont typeface="System Font Regular"/>
        <a:buChar char="-"/>
        <a:defRPr sz="1600" b="0" i="0" kern="1200">
          <a:solidFill>
            <a:schemeClr val="tx1"/>
          </a:solidFill>
          <a:latin typeface="Oracle Sans" panose="020B0503020204020204" pitchFamily="34" charset="0"/>
          <a:ea typeface="+mn-ea"/>
          <a:cs typeface="Oracle Sans" panose="020B0503020204020204" pitchFamily="34" charset="0"/>
        </a:defRPr>
      </a:lvl7pPr>
      <a:lvl8pPr marL="1604963" indent="-203200"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Oracle Sans" panose="020B0503020204020204" pitchFamily="34" charset="0"/>
          <a:ea typeface="+mn-ea"/>
          <a:cs typeface="Oracle Sans" panose="020B0503020204020204" pitchFamily="34" charset="0"/>
        </a:defRPr>
      </a:lvl8pPr>
      <a:lvl9pPr marL="1889125" indent="-203200" algn="l" defTabSz="914400" rtl="0" eaLnBrk="1" latinLnBrk="0" hangingPunct="1">
        <a:lnSpc>
          <a:spcPct val="90000"/>
        </a:lnSpc>
        <a:spcBef>
          <a:spcPts val="500"/>
        </a:spcBef>
        <a:buFont typeface="System Font Regular"/>
        <a:buChar char="-"/>
        <a:tabLst/>
        <a:defRPr sz="1600" b="0" i="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1008" userDrawn="1">
          <p15:clr>
            <a:srgbClr val="5ACBF0"/>
          </p15:clr>
        </p15:guide>
        <p15:guide id="4" orient="horz" pos="3852" userDrawn="1">
          <p15:clr>
            <a:srgbClr val="F26B43"/>
          </p15:clr>
        </p15:guide>
        <p15:guide id="5" pos="480" userDrawn="1">
          <p15:clr>
            <a:srgbClr val="F26B43"/>
          </p15:clr>
        </p15:guide>
        <p15:guide id="6" orient="horz" pos="795" userDrawn="1">
          <p15:clr>
            <a:srgbClr val="F26B43"/>
          </p15:clr>
        </p15:guide>
        <p15:guide id="7" orient="horz" pos="590" userDrawn="1">
          <p15:clr>
            <a:srgbClr val="F26B43"/>
          </p15:clr>
        </p15:guide>
        <p15:guide id="8" pos="721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ctrTitle"/>
          </p:nvPr>
        </p:nvSpPr>
        <p:spPr/>
        <p:txBody>
          <a:bodyPr/>
          <a:lstStyle/>
          <a:p>
            <a:r>
              <a:t>PharmaCorp Mexico</a:t>
            </a:r>
          </a:p>
        </p:txBody>
      </p:sp>
      <p:sp>
        <p:nvSpPr>
          <p:cNvPr id="3" name="Text Placeholder 2"/>
          <p:cNvSpPr>
            <a:spLocks noGrp="1"/>
          </p:cNvSpPr>
          <p:nvPr>
            <p:ph type="body" idx="33" sz="quarter"/>
          </p:nvPr>
        </p:nvSpPr>
        <p:spPr/>
        <p:txBody>
          <a:bodyPr/>
          <a:lstStyle/>
          <a:p>
            <a:r>
              <a:t>Business Case for Oracle Cloud Infrastructure</a:t>
            </a:r>
          </a:p>
        </p:txBody>
      </p:sp>
      <p:sp>
        <p:nvSpPr>
          <p:cNvPr id="4" name="Text Placeholder 3"/>
          <p:cNvSpPr>
            <a:spLocks noGrp="1"/>
          </p:cNvSpPr>
          <p:nvPr>
            <p:ph type="body" idx="35" sz="quarter"/>
          </p:nvPr>
        </p:nvSpPr>
        <p:spPr/>
        <p:txBody>
          <a:bodyPr/>
          <a:lstStyle/>
          <a:p>
            <a:r>
              <a:t>2026-04-12</a:t>
            </a:r>
          </a:p>
        </p:txBody>
      </p:sp>
      <p:sp>
        <p:nvSpPr>
          <p:cNvPr id="5" name="Text Placeholder 4"/>
          <p:cNvSpPr>
            <a:spLocks noGrp="1"/>
          </p:cNvSpPr>
          <p:nvPr>
            <p:ph type="body" idx="34" sz="quarter"/>
          </p:nvPr>
        </p:nvSpPr>
        <p:spPr/>
        <p:txBody>
          <a:bodyPr/>
          <a:lstStyle/>
          <a:p>
            <a:r>
              <a:t>Prepared by: Carlos Mendoza — Solutions Architect</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731520" y="365760"/>
            <a:ext cx="10698480" cy="548640"/>
          </a:xfrm>
          <a:prstGeom prst="rect">
            <a:avLst/>
          </a:prstGeom>
          <a:noFill/>
        </p:spPr>
        <p:txBody>
          <a:bodyPr wrap="square">
            <a:spAutoFit/>
          </a:bodyPr>
          <a:lstStyle/>
          <a:p>
            <a:pPr algn="l">
              <a:defRPr sz="2400" b="1" i="0">
                <a:solidFill>
                  <a:srgbClr val="312D2A"/>
                </a:solidFill>
                <a:latin typeface="Georgia"/>
              </a:defRPr>
            </a:pPr>
            <a:r>
              <a:t>Executive Summary</a:t>
            </a:r>
          </a:p>
        </p:txBody>
      </p:sp>
      <p:sp>
        <p:nvSpPr>
          <p:cNvPr id="3" name="Rectangle 2"/>
          <p:cNvSpPr/>
          <p:nvPr/>
        </p:nvSpPr>
        <p:spPr>
          <a:xfrm>
            <a:off x="731520" y="960120"/>
            <a:ext cx="10698480" cy="4572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731520" y="1188720"/>
            <a:ext cx="10698480" cy="4114800"/>
          </a:xfrm>
          <a:prstGeom prst="rect">
            <a:avLst/>
          </a:prstGeom>
          <a:noFill/>
        </p:spPr>
        <p:txBody>
          <a:bodyPr wrap="square">
            <a:spAutoFit/>
          </a:bodyPr>
          <a:lstStyle/>
          <a:p>
            <a:pPr>
              <a:spcAft>
                <a:spcPts val="600"/>
              </a:spcAft>
              <a:defRPr sz="1800">
                <a:solidFill>
                  <a:srgbClr val="312D2A"/>
                </a:solidFill>
                <a:latin typeface="Oracle Sans"/>
              </a:defRPr>
            </a:pPr>
            <a:r>
              <a:t>PharmaCorp Mexico operates 3 mission-critical Oracle databases (EBS R12, SAP, DW) on aging Exadata X6 hardware. The hardware refresh quote is $1.8M and locks the company into 5 more years of on-prem operations with no DR capability. Migration to OCI ExaCS X11M reduces annual infrastructure costs by 61% ($1.75M over 3 years), adds cross-region DR (RPO&lt;15min, RTO&lt;1h), and resolves the pending SOX audit finding on automated patching — all while eliminating data center costs.</a:t>
            </a:r>
            <a:b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731520" y="365760"/>
            <a:ext cx="10698480" cy="548640"/>
          </a:xfrm>
          <a:prstGeom prst="rect">
            <a:avLst/>
          </a:prstGeom>
          <a:noFill/>
        </p:spPr>
        <p:txBody>
          <a:bodyPr wrap="square">
            <a:spAutoFit/>
          </a:bodyPr>
          <a:lstStyle/>
          <a:p>
            <a:pPr algn="l">
              <a:defRPr sz="2400" b="1" i="0">
                <a:solidFill>
                  <a:srgbClr val="312D2A"/>
                </a:solidFill>
                <a:latin typeface="Georgia"/>
              </a:defRPr>
            </a:pPr>
            <a:r>
              <a:t>Business Drivers</a:t>
            </a:r>
          </a:p>
        </p:txBody>
      </p:sp>
      <p:sp>
        <p:nvSpPr>
          <p:cNvPr id="3" name="Rectangle 2"/>
          <p:cNvSpPr/>
          <p:nvPr/>
        </p:nvSpPr>
        <p:spPr>
          <a:xfrm>
            <a:off x="731520" y="960120"/>
            <a:ext cx="10698480" cy="4572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ectangle 3"/>
          <p:cNvSpPr/>
          <p:nvPr/>
        </p:nvSpPr>
        <p:spPr>
          <a:xfrm>
            <a:off x="731520" y="1280160"/>
            <a:ext cx="73152" cy="173736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TextBox 4"/>
          <p:cNvSpPr txBox="1"/>
          <p:nvPr/>
        </p:nvSpPr>
        <p:spPr>
          <a:xfrm>
            <a:off x="960120" y="1298448"/>
            <a:ext cx="457200" cy="411480"/>
          </a:xfrm>
          <a:prstGeom prst="rect">
            <a:avLst/>
          </a:prstGeom>
          <a:noFill/>
        </p:spPr>
        <p:txBody>
          <a:bodyPr wrap="square">
            <a:spAutoFit/>
          </a:bodyPr>
          <a:lstStyle/>
          <a:p>
            <a:pPr algn="l">
              <a:defRPr sz="1800" b="1" i="0">
                <a:solidFill>
                  <a:srgbClr val="2C5967"/>
                </a:solidFill>
                <a:latin typeface="Oracle Sans"/>
              </a:defRPr>
            </a:pPr>
            <a:r>
              <a:t>01</a:t>
            </a:r>
          </a:p>
        </p:txBody>
      </p:sp>
      <p:sp>
        <p:nvSpPr>
          <p:cNvPr id="6" name="TextBox 5"/>
          <p:cNvSpPr txBox="1"/>
          <p:nvPr/>
        </p:nvSpPr>
        <p:spPr>
          <a:xfrm>
            <a:off x="1463040" y="1280160"/>
            <a:ext cx="10058400" cy="457200"/>
          </a:xfrm>
          <a:prstGeom prst="rect">
            <a:avLst/>
          </a:prstGeom>
          <a:noFill/>
        </p:spPr>
        <p:txBody>
          <a:bodyPr wrap="square">
            <a:spAutoFit/>
          </a:bodyPr>
          <a:lstStyle/>
          <a:p>
            <a:pPr algn="l">
              <a:defRPr sz="1500" b="1" i="0">
                <a:solidFill>
                  <a:srgbClr val="312D2A"/>
                </a:solidFill>
                <a:latin typeface="Oracle Sans"/>
              </a:defRPr>
            </a:pPr>
            <a:r>
              <a:t>Primary Driver: Hardware Refresh Avoidance</a:t>
            </a:r>
          </a:p>
        </p:txBody>
      </p:sp>
      <p:sp>
        <p:nvSpPr>
          <p:cNvPr id="7" name="TextBox 6"/>
          <p:cNvSpPr txBox="1"/>
          <p:nvPr/>
        </p:nvSpPr>
        <p:spPr>
          <a:xfrm>
            <a:off x="1463040" y="1737360"/>
            <a:ext cx="10058400" cy="1234440"/>
          </a:xfrm>
          <a:prstGeom prst="rect">
            <a:avLst/>
          </a:prstGeom>
          <a:noFill/>
        </p:spPr>
        <p:txBody>
          <a:bodyPr wrap="square">
            <a:spAutoFit/>
          </a:bodyPr>
          <a:lstStyle/>
          <a:p>
            <a:pPr algn="l">
              <a:defRPr sz="1300" b="0" i="0">
                <a:solidFill>
                  <a:srgbClr val="6F6964"/>
                </a:solidFill>
                <a:latin typeface="Oracle Sans"/>
              </a:defRPr>
            </a:pPr>
            <a:r>
              <a:t>HW refresh due in 6 months — must decide now or commit $1.8M</a:t>
            </a:r>
          </a:p>
        </p:txBody>
      </p:sp>
      <p:sp>
        <p:nvSpPr>
          <p:cNvPr id="8" name="Rectangle 7"/>
          <p:cNvSpPr/>
          <p:nvPr/>
        </p:nvSpPr>
        <p:spPr>
          <a:xfrm>
            <a:off x="731520" y="3200400"/>
            <a:ext cx="73152" cy="1737360"/>
          </a:xfrm>
          <a:prstGeom prst="rect">
            <a:avLst/>
          </a:prstGeom>
          <a:solidFill>
            <a:srgbClr val="AE56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960120" y="3218688"/>
            <a:ext cx="457200" cy="411480"/>
          </a:xfrm>
          <a:prstGeom prst="rect">
            <a:avLst/>
          </a:prstGeom>
          <a:noFill/>
        </p:spPr>
        <p:txBody>
          <a:bodyPr wrap="square">
            <a:spAutoFit/>
          </a:bodyPr>
          <a:lstStyle/>
          <a:p>
            <a:pPr algn="l">
              <a:defRPr sz="1800" b="1" i="0">
                <a:solidFill>
                  <a:srgbClr val="AE562C"/>
                </a:solidFill>
                <a:latin typeface="Oracle Sans"/>
              </a:defRPr>
            </a:pPr>
            <a:r>
              <a:t>02</a:t>
            </a:r>
          </a:p>
        </p:txBody>
      </p:sp>
      <p:sp>
        <p:nvSpPr>
          <p:cNvPr id="10" name="TextBox 9"/>
          <p:cNvSpPr txBox="1"/>
          <p:nvPr/>
        </p:nvSpPr>
        <p:spPr>
          <a:xfrm>
            <a:off x="1463040" y="3200400"/>
            <a:ext cx="10058400" cy="457200"/>
          </a:xfrm>
          <a:prstGeom prst="rect">
            <a:avLst/>
          </a:prstGeom>
          <a:noFill/>
        </p:spPr>
        <p:txBody>
          <a:bodyPr wrap="square">
            <a:spAutoFit/>
          </a:bodyPr>
          <a:lstStyle/>
          <a:p>
            <a:pPr algn="l">
              <a:defRPr sz="1500" b="1" i="0">
                <a:solidFill>
                  <a:srgbClr val="312D2A"/>
                </a:solidFill>
                <a:latin typeface="Oracle Sans"/>
              </a:defRPr>
            </a:pPr>
            <a:r>
              <a:t>Financial Impact of Inaction</a:t>
            </a:r>
          </a:p>
        </p:txBody>
      </p:sp>
      <p:sp>
        <p:nvSpPr>
          <p:cNvPr id="11" name="TextBox 10"/>
          <p:cNvSpPr txBox="1"/>
          <p:nvPr/>
        </p:nvSpPr>
        <p:spPr>
          <a:xfrm>
            <a:off x="1463040" y="3657600"/>
            <a:ext cx="10058400" cy="1234440"/>
          </a:xfrm>
          <a:prstGeom prst="rect">
            <a:avLst/>
          </a:prstGeom>
          <a:noFill/>
        </p:spPr>
        <p:txBody>
          <a:bodyPr wrap="square">
            <a:spAutoFit/>
          </a:bodyPr>
          <a:lstStyle/>
          <a:p>
            <a:pPr algn="l">
              <a:defRPr sz="1300" b="0" i="0">
                <a:solidFill>
                  <a:srgbClr val="6F6964"/>
                </a:solidFill>
                <a:latin typeface="Oracle Sans"/>
              </a:defRPr>
            </a:pPr>
            <a:r>
              <a:t>$1.8M HW refresh + $300K/yr support + $80K/yr DC costs = $2.88M over 3yr</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731520" y="365760"/>
            <a:ext cx="10698480" cy="548640"/>
          </a:xfrm>
          <a:prstGeom prst="rect">
            <a:avLst/>
          </a:prstGeom>
          <a:noFill/>
        </p:spPr>
        <p:txBody>
          <a:bodyPr wrap="square">
            <a:spAutoFit/>
          </a:bodyPr>
          <a:lstStyle/>
          <a:p>
            <a:pPr algn="l">
              <a:defRPr sz="2400" b="1" i="0">
                <a:solidFill>
                  <a:srgbClr val="312D2A"/>
                </a:solidFill>
                <a:latin typeface="Georgia"/>
              </a:defRPr>
            </a:pPr>
            <a:r>
              <a:t>Return on Investment</a:t>
            </a:r>
          </a:p>
        </p:txBody>
      </p:sp>
      <p:sp>
        <p:nvSpPr>
          <p:cNvPr id="3" name="Rectangle 2"/>
          <p:cNvSpPr/>
          <p:nvPr/>
        </p:nvSpPr>
        <p:spPr>
          <a:xfrm>
            <a:off x="731520" y="960120"/>
            <a:ext cx="10698480" cy="4572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731520" y="1280160"/>
            <a:ext cx="10698480" cy="2194560"/>
          </a:xfrm>
          <a:prstGeom prst="rect">
            <a:avLst/>
          </a:prstGeom>
          <a:noFill/>
        </p:spPr>
        <p:txBody>
          <a:bodyPr wrap="none">
            <a:spAutoFit/>
          </a:bodyPr>
          <a:lstStyle/>
          <a:p>
            <a:pPr algn="ctr">
              <a:defRPr sz="9600" b="1">
                <a:solidFill>
                  <a:srgbClr val="2C5967"/>
                </a:solidFill>
                <a:latin typeface="Georgia"/>
              </a:defRPr>
            </a:pPr>
            <a:r>
              <a:t>—</a:t>
            </a:r>
          </a:p>
        </p:txBody>
      </p:sp>
      <p:sp>
        <p:nvSpPr>
          <p:cNvPr id="5" name="TextBox 4"/>
          <p:cNvSpPr txBox="1"/>
          <p:nvPr/>
        </p:nvSpPr>
        <p:spPr>
          <a:xfrm>
            <a:off x="731520" y="3429000"/>
            <a:ext cx="10698480" cy="365760"/>
          </a:xfrm>
          <a:prstGeom prst="rect">
            <a:avLst/>
          </a:prstGeom>
          <a:noFill/>
        </p:spPr>
        <p:txBody>
          <a:bodyPr wrap="square">
            <a:spAutoFit/>
          </a:bodyPr>
          <a:lstStyle/>
          <a:p>
            <a:pPr algn="ctr">
              <a:defRPr sz="1600" b="0" i="0">
                <a:solidFill>
                  <a:srgbClr val="6F6964"/>
                </a:solidFill>
                <a:latin typeface="Oracle Sans"/>
              </a:defRPr>
            </a:pPr>
            <a:r>
              <a:t>3-Year Return on Investment</a:t>
            </a:r>
          </a:p>
        </p:txBody>
      </p:sp>
      <p:sp>
        <p:nvSpPr>
          <p:cNvPr id="6" name="Rectangle 5"/>
          <p:cNvSpPr/>
          <p:nvPr/>
        </p:nvSpPr>
        <p:spPr>
          <a:xfrm>
            <a:off x="4494276" y="4023360"/>
            <a:ext cx="3200400" cy="1280160"/>
          </a:xfrm>
          <a:prstGeom prst="rect">
            <a:avLst/>
          </a:prstGeom>
          <a:solidFill>
            <a:srgbClr val="F5F4F2"/>
          </a:solidFill>
          <a:ln>
            <a:solidFill>
              <a:srgbClr val="94AFAF"/>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TextBox 6"/>
          <p:cNvSpPr txBox="1"/>
          <p:nvPr/>
        </p:nvSpPr>
        <p:spPr>
          <a:xfrm>
            <a:off x="4494276" y="4160520"/>
            <a:ext cx="3200400" cy="640080"/>
          </a:xfrm>
          <a:prstGeom prst="rect">
            <a:avLst/>
          </a:prstGeom>
          <a:noFill/>
        </p:spPr>
        <p:txBody>
          <a:bodyPr wrap="square">
            <a:spAutoFit/>
          </a:bodyPr>
          <a:lstStyle/>
          <a:p>
            <a:pPr algn="ctr">
              <a:defRPr sz="2600" b="1" i="0">
                <a:solidFill>
                  <a:srgbClr val="2C5967"/>
                </a:solidFill>
                <a:latin typeface="Oracle Sans"/>
              </a:defRPr>
            </a:pPr>
            <a:r>
              <a:t>1 months</a:t>
            </a:r>
          </a:p>
        </p:txBody>
      </p:sp>
      <p:sp>
        <p:nvSpPr>
          <p:cNvPr id="8" name="TextBox 7"/>
          <p:cNvSpPr txBox="1"/>
          <p:nvPr/>
        </p:nvSpPr>
        <p:spPr>
          <a:xfrm>
            <a:off x="4494276" y="4800600"/>
            <a:ext cx="3200400" cy="411480"/>
          </a:xfrm>
          <a:prstGeom prst="rect">
            <a:avLst/>
          </a:prstGeom>
          <a:noFill/>
        </p:spPr>
        <p:txBody>
          <a:bodyPr wrap="square">
            <a:spAutoFit/>
          </a:bodyPr>
          <a:lstStyle/>
          <a:p>
            <a:pPr algn="ctr">
              <a:defRPr sz="1100" b="0" i="0">
                <a:solidFill>
                  <a:srgbClr val="6F6964"/>
                </a:solidFill>
                <a:latin typeface="Oracle Sans"/>
              </a:defRPr>
            </a:pPr>
            <a:r>
              <a:t>Payback Period</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731520" y="365760"/>
            <a:ext cx="10698480" cy="548640"/>
          </a:xfrm>
          <a:prstGeom prst="rect">
            <a:avLst/>
          </a:prstGeom>
          <a:noFill/>
        </p:spPr>
        <p:txBody>
          <a:bodyPr wrap="square">
            <a:spAutoFit/>
          </a:bodyPr>
          <a:lstStyle/>
          <a:p>
            <a:pPr algn="l">
              <a:defRPr sz="2400" b="1" i="0">
                <a:solidFill>
                  <a:srgbClr val="312D2A"/>
                </a:solidFill>
                <a:latin typeface="Georgia"/>
              </a:defRPr>
            </a:pPr>
            <a:r>
              <a:t>Value Drivers</a:t>
            </a:r>
          </a:p>
        </p:txBody>
      </p:sp>
      <p:sp>
        <p:nvSpPr>
          <p:cNvPr id="3" name="Rectangle 2"/>
          <p:cNvSpPr/>
          <p:nvPr/>
        </p:nvSpPr>
        <p:spPr>
          <a:xfrm>
            <a:off x="731520" y="960120"/>
            <a:ext cx="10698480" cy="4572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ectangle 3"/>
          <p:cNvSpPr/>
          <p:nvPr/>
        </p:nvSpPr>
        <p:spPr>
          <a:xfrm>
            <a:off x="731520" y="1371600"/>
            <a:ext cx="73152" cy="228600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TextBox 4"/>
          <p:cNvSpPr txBox="1"/>
          <p:nvPr/>
        </p:nvSpPr>
        <p:spPr>
          <a:xfrm>
            <a:off x="960120" y="1463040"/>
            <a:ext cx="4754880" cy="365760"/>
          </a:xfrm>
          <a:prstGeom prst="rect">
            <a:avLst/>
          </a:prstGeom>
          <a:noFill/>
        </p:spPr>
        <p:txBody>
          <a:bodyPr wrap="square">
            <a:spAutoFit/>
          </a:bodyPr>
          <a:lstStyle/>
          <a:p>
            <a:pPr algn="l">
              <a:defRPr sz="1600" b="1" i="0">
                <a:solidFill>
                  <a:srgbClr val="2C5967"/>
                </a:solidFill>
                <a:latin typeface="Oracle Sans"/>
              </a:defRPr>
            </a:pPr>
          </a:p>
        </p:txBody>
      </p:sp>
      <p:sp>
        <p:nvSpPr>
          <p:cNvPr id="6" name="Rectangle 5"/>
          <p:cNvSpPr/>
          <p:nvPr/>
        </p:nvSpPr>
        <p:spPr>
          <a:xfrm>
            <a:off x="6217920" y="1371600"/>
            <a:ext cx="73152" cy="2286000"/>
          </a:xfrm>
          <a:prstGeom prst="rect">
            <a:avLst/>
          </a:prstGeom>
          <a:solidFill>
            <a:srgbClr val="2B62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TextBox 6"/>
          <p:cNvSpPr txBox="1"/>
          <p:nvPr/>
        </p:nvSpPr>
        <p:spPr>
          <a:xfrm>
            <a:off x="6446520" y="1463040"/>
            <a:ext cx="4754880" cy="365760"/>
          </a:xfrm>
          <a:prstGeom prst="rect">
            <a:avLst/>
          </a:prstGeom>
          <a:noFill/>
        </p:spPr>
        <p:txBody>
          <a:bodyPr wrap="square">
            <a:spAutoFit/>
          </a:bodyPr>
          <a:lstStyle/>
          <a:p>
            <a:pPr algn="l">
              <a:defRPr sz="1600" b="1" i="0">
                <a:solidFill>
                  <a:srgbClr val="2B6242"/>
                </a:solidFill>
                <a:latin typeface="Oracle Sans"/>
              </a:defRPr>
            </a:pPr>
          </a:p>
        </p:txBody>
      </p:sp>
      <p:sp>
        <p:nvSpPr>
          <p:cNvPr id="8" name="Rectangle 7"/>
          <p:cNvSpPr/>
          <p:nvPr/>
        </p:nvSpPr>
        <p:spPr>
          <a:xfrm>
            <a:off x="731520" y="3931920"/>
            <a:ext cx="73152" cy="2286000"/>
          </a:xfrm>
          <a:prstGeom prst="rect">
            <a:avLst/>
          </a:prstGeom>
          <a:solidFill>
            <a:srgbClr val="AE56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960120" y="4023360"/>
            <a:ext cx="4754880" cy="365760"/>
          </a:xfrm>
          <a:prstGeom prst="rect">
            <a:avLst/>
          </a:prstGeom>
          <a:noFill/>
        </p:spPr>
        <p:txBody>
          <a:bodyPr wrap="square">
            <a:spAutoFit/>
          </a:bodyPr>
          <a:lstStyle/>
          <a:p>
            <a:pPr algn="l">
              <a:defRPr sz="1600" b="1" i="0">
                <a:solidFill>
                  <a:srgbClr val="AE562C"/>
                </a:solidFill>
                <a:latin typeface="Oracle Sans"/>
              </a:defRPr>
            </a:pPr>
          </a:p>
        </p:txBody>
      </p:sp>
      <p:sp>
        <p:nvSpPr>
          <p:cNvPr id="10" name="Rectangle 9"/>
          <p:cNvSpPr/>
          <p:nvPr/>
        </p:nvSpPr>
        <p:spPr>
          <a:xfrm>
            <a:off x="6217920" y="3931920"/>
            <a:ext cx="73152" cy="2286000"/>
          </a:xfrm>
          <a:prstGeom prst="rect">
            <a:avLst/>
          </a:prstGeom>
          <a:solidFill>
            <a:srgbClr val="C746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1" name="TextBox 10"/>
          <p:cNvSpPr txBox="1"/>
          <p:nvPr/>
        </p:nvSpPr>
        <p:spPr>
          <a:xfrm>
            <a:off x="6446520" y="4023360"/>
            <a:ext cx="4754880" cy="365760"/>
          </a:xfrm>
          <a:prstGeom prst="rect">
            <a:avLst/>
          </a:prstGeom>
          <a:noFill/>
        </p:spPr>
        <p:txBody>
          <a:bodyPr wrap="square">
            <a:spAutoFit/>
          </a:bodyPr>
          <a:lstStyle/>
          <a:p>
            <a:pPr algn="l">
              <a:defRPr sz="1600" b="1" i="0">
                <a:solidFill>
                  <a:srgbClr val="C74634"/>
                </a:solidFill>
                <a:latin typeface="Oracle Sans"/>
              </a:defRPr>
            </a:pP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731520" y="365760"/>
            <a:ext cx="10698480" cy="548640"/>
          </a:xfrm>
          <a:prstGeom prst="rect">
            <a:avLst/>
          </a:prstGeom>
          <a:noFill/>
        </p:spPr>
        <p:txBody>
          <a:bodyPr wrap="square">
            <a:spAutoFit/>
          </a:bodyPr>
          <a:lstStyle/>
          <a:p>
            <a:pPr algn="l">
              <a:defRPr sz="2400" b="1" i="0">
                <a:solidFill>
                  <a:srgbClr val="312D2A"/>
                </a:solidFill>
                <a:latin typeface="Georgia"/>
              </a:defRPr>
            </a:pPr>
            <a:r>
              <a:t>Risk Assessment</a:t>
            </a:r>
          </a:p>
        </p:txBody>
      </p:sp>
      <p:sp>
        <p:nvSpPr>
          <p:cNvPr id="3" name="Rectangle 2"/>
          <p:cNvSpPr/>
          <p:nvPr/>
        </p:nvSpPr>
        <p:spPr>
          <a:xfrm>
            <a:off x="731520" y="960120"/>
            <a:ext cx="10698480" cy="4572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ectangle 3"/>
          <p:cNvSpPr/>
          <p:nvPr/>
        </p:nvSpPr>
        <p:spPr>
          <a:xfrm>
            <a:off x="731520" y="1097280"/>
            <a:ext cx="5120640" cy="41148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TextBox 4"/>
          <p:cNvSpPr txBox="1"/>
          <p:nvPr/>
        </p:nvSpPr>
        <p:spPr>
          <a:xfrm>
            <a:off x="868680" y="1143000"/>
            <a:ext cx="4937760" cy="347472"/>
          </a:xfrm>
          <a:prstGeom prst="rect">
            <a:avLst/>
          </a:prstGeom>
          <a:noFill/>
        </p:spPr>
        <p:txBody>
          <a:bodyPr wrap="square">
            <a:spAutoFit/>
          </a:bodyPr>
          <a:lstStyle/>
          <a:p>
            <a:pPr algn="l">
              <a:defRPr sz="1300" b="1" i="0">
                <a:solidFill>
                  <a:srgbClr val="FFFFFF"/>
                </a:solidFill>
                <a:latin typeface="Oracle Sans"/>
              </a:defRPr>
            </a:pPr>
            <a:r>
              <a:t>✓  Migration Risks (Mitigated)</a:t>
            </a:r>
          </a:p>
        </p:txBody>
      </p:sp>
      <p:sp>
        <p:nvSpPr>
          <p:cNvPr id="6" name="Rectangle 5"/>
          <p:cNvSpPr/>
          <p:nvPr/>
        </p:nvSpPr>
        <p:spPr>
          <a:xfrm>
            <a:off x="6309360" y="1097280"/>
            <a:ext cx="5120640" cy="411480"/>
          </a:xfrm>
          <a:prstGeom prst="rect">
            <a:avLst/>
          </a:prstGeom>
          <a:solidFill>
            <a:srgbClr val="C746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TextBox 6"/>
          <p:cNvSpPr txBox="1"/>
          <p:nvPr/>
        </p:nvSpPr>
        <p:spPr>
          <a:xfrm>
            <a:off x="6446520" y="1143000"/>
            <a:ext cx="4937760" cy="347472"/>
          </a:xfrm>
          <a:prstGeom prst="rect">
            <a:avLst/>
          </a:prstGeom>
          <a:noFill/>
        </p:spPr>
        <p:txBody>
          <a:bodyPr wrap="square">
            <a:spAutoFit/>
          </a:bodyPr>
          <a:lstStyle/>
          <a:p>
            <a:pPr algn="l">
              <a:defRPr sz="1300" b="1" i="0">
                <a:solidFill>
                  <a:srgbClr val="FFFFFF"/>
                </a:solidFill>
                <a:latin typeface="Oracle Sans"/>
              </a:defRPr>
            </a:pPr>
            <a:r>
              <a:t>⚠  Risks of Inaction</a:t>
            </a:r>
          </a:p>
        </p:txBody>
      </p:sp>
      <p:sp>
        <p:nvSpPr>
          <p:cNvPr id="8" name="Rectangle 7"/>
          <p:cNvSpPr/>
          <p:nvPr/>
        </p:nvSpPr>
        <p:spPr>
          <a:xfrm>
            <a:off x="731520" y="1600200"/>
            <a:ext cx="5120640" cy="1630680"/>
          </a:xfrm>
          <a:prstGeom prst="rect">
            <a:avLst/>
          </a:prstGeom>
          <a:solidFill>
            <a:srgbClr val="F5F4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868680" y="1664208"/>
            <a:ext cx="4892040" cy="365760"/>
          </a:xfrm>
          <a:prstGeom prst="rect">
            <a:avLst/>
          </a:prstGeom>
          <a:noFill/>
        </p:spPr>
        <p:txBody>
          <a:bodyPr wrap="square">
            <a:spAutoFit/>
          </a:bodyPr>
          <a:lstStyle/>
          <a:p>
            <a:pPr algn="l">
              <a:defRPr sz="1200" b="1" i="0">
                <a:solidFill>
                  <a:srgbClr val="312D2A"/>
                </a:solidFill>
                <a:latin typeface="Oracle Sans"/>
              </a:defRPr>
            </a:pPr>
            <a:r>
              <a:t>• EBS customizations require testing</a:t>
            </a:r>
          </a:p>
        </p:txBody>
      </p:sp>
      <p:sp>
        <p:nvSpPr>
          <p:cNvPr id="10" name="TextBox 9"/>
          <p:cNvSpPr txBox="1"/>
          <p:nvPr/>
        </p:nvSpPr>
        <p:spPr>
          <a:xfrm>
            <a:off x="960120" y="2011680"/>
            <a:ext cx="4800600" cy="1191768"/>
          </a:xfrm>
          <a:prstGeom prst="rect">
            <a:avLst/>
          </a:prstGeom>
          <a:noFill/>
        </p:spPr>
        <p:txBody>
          <a:bodyPr wrap="square">
            <a:spAutoFit/>
          </a:bodyPr>
          <a:lstStyle/>
          <a:p>
            <a:pPr algn="l">
              <a:defRPr sz="1100" b="0" i="1">
                <a:solidFill>
                  <a:srgbClr val="6F6964"/>
                </a:solidFill>
                <a:latin typeface="Oracle Sans"/>
              </a:defRPr>
            </a:pPr>
            <a:r>
              <a:t>Mitigation: Pre-Prod testing in Phase 2 before cutover</a:t>
            </a:r>
          </a:p>
        </p:txBody>
      </p:sp>
      <p:sp>
        <p:nvSpPr>
          <p:cNvPr id="11" name="TextBox 10"/>
          <p:cNvSpPr txBox="1"/>
          <p:nvPr/>
        </p:nvSpPr>
        <p:spPr>
          <a:xfrm>
            <a:off x="868680" y="3294888"/>
            <a:ext cx="4892040" cy="365760"/>
          </a:xfrm>
          <a:prstGeom prst="rect">
            <a:avLst/>
          </a:prstGeom>
          <a:noFill/>
        </p:spPr>
        <p:txBody>
          <a:bodyPr wrap="square">
            <a:spAutoFit/>
          </a:bodyPr>
          <a:lstStyle/>
          <a:p>
            <a:pPr algn="l">
              <a:defRPr sz="1200" b="1" i="0">
                <a:solidFill>
                  <a:srgbClr val="312D2A"/>
                </a:solidFill>
                <a:latin typeface="Oracle Sans"/>
              </a:defRPr>
            </a:pPr>
            <a:r>
              <a:t>• FastConnect provisioning delay (partner-dependent)</a:t>
            </a:r>
          </a:p>
        </p:txBody>
      </p:sp>
      <p:sp>
        <p:nvSpPr>
          <p:cNvPr id="12" name="TextBox 11"/>
          <p:cNvSpPr txBox="1"/>
          <p:nvPr/>
        </p:nvSpPr>
        <p:spPr>
          <a:xfrm>
            <a:off x="960120" y="3642360"/>
            <a:ext cx="4800600" cy="1191768"/>
          </a:xfrm>
          <a:prstGeom prst="rect">
            <a:avLst/>
          </a:prstGeom>
          <a:noFill/>
        </p:spPr>
        <p:txBody>
          <a:bodyPr wrap="square">
            <a:spAutoFit/>
          </a:bodyPr>
          <a:lstStyle/>
          <a:p>
            <a:pPr algn="l">
              <a:defRPr sz="1100" b="0" i="1">
                <a:solidFill>
                  <a:srgbClr val="6F6964"/>
                </a:solidFill>
                <a:latin typeface="Oracle Sans"/>
              </a:defRPr>
            </a:pPr>
            <a:r>
              <a:t>Mitigation: Start in week 1; IPSec VPN as interim backup</a:t>
            </a:r>
          </a:p>
        </p:txBody>
      </p:sp>
      <p:sp>
        <p:nvSpPr>
          <p:cNvPr id="13" name="Rectangle 12"/>
          <p:cNvSpPr/>
          <p:nvPr/>
        </p:nvSpPr>
        <p:spPr>
          <a:xfrm>
            <a:off x="731520" y="4861560"/>
            <a:ext cx="5120640" cy="1630680"/>
          </a:xfrm>
          <a:prstGeom prst="rect">
            <a:avLst/>
          </a:prstGeom>
          <a:solidFill>
            <a:srgbClr val="F5F4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4" name="TextBox 13"/>
          <p:cNvSpPr txBox="1"/>
          <p:nvPr/>
        </p:nvSpPr>
        <p:spPr>
          <a:xfrm>
            <a:off x="868680" y="4925568"/>
            <a:ext cx="4892040" cy="365760"/>
          </a:xfrm>
          <a:prstGeom prst="rect">
            <a:avLst/>
          </a:prstGeom>
          <a:noFill/>
        </p:spPr>
        <p:txBody>
          <a:bodyPr wrap="square">
            <a:spAutoFit/>
          </a:bodyPr>
          <a:lstStyle/>
          <a:p>
            <a:pPr algn="l">
              <a:defRPr sz="1200" b="1" i="0">
                <a:solidFill>
                  <a:srgbClr val="312D2A"/>
                </a:solidFill>
                <a:latin typeface="Oracle Sans"/>
              </a:defRPr>
            </a:pPr>
            <a:r>
              <a:t>• HW refresh deadline pressure (6 months)</a:t>
            </a:r>
          </a:p>
        </p:txBody>
      </p:sp>
      <p:sp>
        <p:nvSpPr>
          <p:cNvPr id="15" name="TextBox 14"/>
          <p:cNvSpPr txBox="1"/>
          <p:nvPr/>
        </p:nvSpPr>
        <p:spPr>
          <a:xfrm>
            <a:off x="960120" y="5273040"/>
            <a:ext cx="4800600" cy="1191768"/>
          </a:xfrm>
          <a:prstGeom prst="rect">
            <a:avLst/>
          </a:prstGeom>
          <a:noFill/>
        </p:spPr>
        <p:txBody>
          <a:bodyPr wrap="square">
            <a:spAutoFit/>
          </a:bodyPr>
          <a:lstStyle/>
          <a:p>
            <a:pPr algn="l">
              <a:defRPr sz="1100" b="0" i="1">
                <a:solidFill>
                  <a:srgbClr val="6F6964"/>
                </a:solidFill>
                <a:latin typeface="Oracle Sans"/>
              </a:defRPr>
            </a:pPr>
            <a:r>
              <a:t>Mitigation: 16-week migration plan fits within window</a:t>
            </a:r>
          </a:p>
        </p:txBody>
      </p:sp>
      <p:sp>
        <p:nvSpPr>
          <p:cNvPr id="16" name="Rectangle 15"/>
          <p:cNvSpPr/>
          <p:nvPr/>
        </p:nvSpPr>
        <p:spPr>
          <a:xfrm>
            <a:off x="6309360" y="1600200"/>
            <a:ext cx="5120640" cy="1630680"/>
          </a:xfrm>
          <a:prstGeom prst="rect">
            <a:avLst/>
          </a:prstGeom>
          <a:solidFill>
            <a:srgbClr val="FFF3F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7" name="TextBox 16"/>
          <p:cNvSpPr txBox="1"/>
          <p:nvPr/>
        </p:nvSpPr>
        <p:spPr>
          <a:xfrm>
            <a:off x="6446520" y="1664208"/>
            <a:ext cx="4892040" cy="365760"/>
          </a:xfrm>
          <a:prstGeom prst="rect">
            <a:avLst/>
          </a:prstGeom>
          <a:noFill/>
        </p:spPr>
        <p:txBody>
          <a:bodyPr wrap="square">
            <a:spAutoFit/>
          </a:bodyPr>
          <a:lstStyle/>
          <a:p>
            <a:pPr algn="l">
              <a:defRPr sz="1200" b="1" i="0">
                <a:solidFill>
                  <a:srgbClr val="C74634"/>
                </a:solidFill>
                <a:latin typeface="Oracle Sans"/>
              </a:defRPr>
            </a:pPr>
            <a:r>
              <a:t>• No DR — single site, single point of failure for EBS</a:t>
            </a:r>
          </a:p>
        </p:txBody>
      </p:sp>
      <p:sp>
        <p:nvSpPr>
          <p:cNvPr id="18" name="TextBox 17"/>
          <p:cNvSpPr txBox="1"/>
          <p:nvPr/>
        </p:nvSpPr>
        <p:spPr>
          <a:xfrm>
            <a:off x="6446520" y="3294888"/>
            <a:ext cx="4892040" cy="365760"/>
          </a:xfrm>
          <a:prstGeom prst="rect">
            <a:avLst/>
          </a:prstGeom>
          <a:noFill/>
        </p:spPr>
        <p:txBody>
          <a:bodyPr wrap="square">
            <a:spAutoFit/>
          </a:bodyPr>
          <a:lstStyle/>
          <a:p>
            <a:pPr algn="l">
              <a:defRPr sz="1200" b="1" i="0">
                <a:solidFill>
                  <a:srgbClr val="C74634"/>
                </a:solidFill>
                <a:latin typeface="Oracle Sans"/>
              </a:defRPr>
            </a:pPr>
            <a:r>
              <a:t>• SOX audit finding remains unresolved (manual patching)</a:t>
            </a:r>
          </a:p>
        </p:txBody>
      </p:sp>
      <p:sp>
        <p:nvSpPr>
          <p:cNvPr id="19" name="Rectangle 18"/>
          <p:cNvSpPr/>
          <p:nvPr/>
        </p:nvSpPr>
        <p:spPr>
          <a:xfrm>
            <a:off x="6309360" y="4861560"/>
            <a:ext cx="5120640" cy="1630680"/>
          </a:xfrm>
          <a:prstGeom prst="rect">
            <a:avLst/>
          </a:prstGeom>
          <a:solidFill>
            <a:srgbClr val="FFF3F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0" name="TextBox 19"/>
          <p:cNvSpPr txBox="1"/>
          <p:nvPr/>
        </p:nvSpPr>
        <p:spPr>
          <a:xfrm>
            <a:off x="6446520" y="4925568"/>
            <a:ext cx="4892040" cy="365760"/>
          </a:xfrm>
          <a:prstGeom prst="rect">
            <a:avLst/>
          </a:prstGeom>
          <a:noFill/>
        </p:spPr>
        <p:txBody>
          <a:bodyPr wrap="square">
            <a:spAutoFit/>
          </a:bodyPr>
          <a:lstStyle/>
          <a:p>
            <a:pPr algn="l">
              <a:defRPr sz="1200" b="1" i="0">
                <a:solidFill>
                  <a:srgbClr val="C74634"/>
                </a:solidFill>
                <a:latin typeface="Oracle Sans"/>
              </a:defRPr>
            </a:pPr>
            <a:r>
              <a:t>• $1.8M HW refresh locks in 5 more years of on-prem</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731520" y="365760"/>
            <a:ext cx="10698480" cy="548640"/>
          </a:xfrm>
          <a:prstGeom prst="rect">
            <a:avLst/>
          </a:prstGeom>
          <a:noFill/>
        </p:spPr>
        <p:txBody>
          <a:bodyPr wrap="square">
            <a:spAutoFit/>
          </a:bodyPr>
          <a:lstStyle/>
          <a:p>
            <a:pPr algn="l">
              <a:defRPr sz="2400" b="1" i="0">
                <a:solidFill>
                  <a:srgbClr val="312D2A"/>
                </a:solidFill>
                <a:latin typeface="Georgia"/>
              </a:defRPr>
            </a:pPr>
            <a:r>
              <a:t>Implementation Roadmap  —  16 weeks (May — September 2026)</a:t>
            </a:r>
          </a:p>
        </p:txBody>
      </p:sp>
      <p:sp>
        <p:nvSpPr>
          <p:cNvPr id="3" name="Rectangle 2"/>
          <p:cNvSpPr/>
          <p:nvPr/>
        </p:nvSpPr>
        <p:spPr>
          <a:xfrm>
            <a:off x="731520" y="960120"/>
            <a:ext cx="10698480" cy="4572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ectangle 3"/>
          <p:cNvSpPr/>
          <p:nvPr/>
        </p:nvSpPr>
        <p:spPr>
          <a:xfrm>
            <a:off x="731520" y="1143000"/>
            <a:ext cx="10972800" cy="1275588"/>
          </a:xfrm>
          <a:prstGeom prst="rect">
            <a:avLst/>
          </a:prstGeom>
          <a:solidFill>
            <a:srgbClr val="F5F4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Oval 4"/>
          <p:cNvSpPr/>
          <p:nvPr/>
        </p:nvSpPr>
        <p:spPr>
          <a:xfrm>
            <a:off x="749808" y="1643634"/>
            <a:ext cx="347472" cy="347472"/>
          </a:xfrm>
          <a:prstGeom prst="ellipse">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100" b="1">
                <a:solidFill>
                  <a:srgbClr val="FFFFFF"/>
                </a:solidFill>
                <a:latin typeface="Oracle Sans"/>
              </a:defRPr>
            </a:pPr>
            <a:r>
              <a:t>1</a:t>
            </a:r>
          </a:p>
        </p:txBody>
      </p:sp>
      <p:sp>
        <p:nvSpPr>
          <p:cNvPr id="6" name="TextBox 5"/>
          <p:cNvSpPr txBox="1"/>
          <p:nvPr/>
        </p:nvSpPr>
        <p:spPr>
          <a:xfrm>
            <a:off x="1234440" y="1216152"/>
            <a:ext cx="2377440" cy="411480"/>
          </a:xfrm>
          <a:prstGeom prst="rect">
            <a:avLst/>
          </a:prstGeom>
          <a:noFill/>
        </p:spPr>
        <p:txBody>
          <a:bodyPr wrap="square">
            <a:spAutoFit/>
          </a:bodyPr>
          <a:lstStyle/>
          <a:p>
            <a:pPr algn="l">
              <a:defRPr sz="1400" b="1" i="0">
                <a:solidFill>
                  <a:srgbClr val="2C5967"/>
                </a:solidFill>
                <a:latin typeface="Oracle Sans"/>
              </a:defRPr>
            </a:pPr>
            <a:r>
              <a:t>Phase 1</a:t>
            </a:r>
          </a:p>
        </p:txBody>
      </p:sp>
      <p:sp>
        <p:nvSpPr>
          <p:cNvPr id="7" name="Rounded Rectangle 6"/>
          <p:cNvSpPr/>
          <p:nvPr/>
        </p:nvSpPr>
        <p:spPr>
          <a:xfrm>
            <a:off x="3291840" y="1625346"/>
            <a:ext cx="4576572" cy="384048"/>
          </a:xfrm>
          <a:prstGeom prst="round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1">
                <a:solidFill>
                  <a:srgbClr val="FFFFFF"/>
                </a:solidFill>
                <a:latin typeface="Oracle Sans"/>
              </a:defRPr>
            </a:pPr>
          </a:p>
        </p:txBody>
      </p:sp>
      <p:sp>
        <p:nvSpPr>
          <p:cNvPr id="8" name="Oval 7"/>
          <p:cNvSpPr/>
          <p:nvPr/>
        </p:nvSpPr>
        <p:spPr>
          <a:xfrm>
            <a:off x="749808" y="2992374"/>
            <a:ext cx="347472" cy="347472"/>
          </a:xfrm>
          <a:prstGeom prst="ellipse">
            <a:avLst/>
          </a:prstGeom>
          <a:solidFill>
            <a:srgbClr val="AE56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100" b="1">
                <a:solidFill>
                  <a:srgbClr val="FFFFFF"/>
                </a:solidFill>
                <a:latin typeface="Oracle Sans"/>
              </a:defRPr>
            </a:pPr>
            <a:r>
              <a:t>2</a:t>
            </a:r>
          </a:p>
        </p:txBody>
      </p:sp>
      <p:sp>
        <p:nvSpPr>
          <p:cNvPr id="9" name="TextBox 8"/>
          <p:cNvSpPr txBox="1"/>
          <p:nvPr/>
        </p:nvSpPr>
        <p:spPr>
          <a:xfrm>
            <a:off x="1234440" y="2564892"/>
            <a:ext cx="2377440" cy="411480"/>
          </a:xfrm>
          <a:prstGeom prst="rect">
            <a:avLst/>
          </a:prstGeom>
          <a:noFill/>
        </p:spPr>
        <p:txBody>
          <a:bodyPr wrap="square">
            <a:spAutoFit/>
          </a:bodyPr>
          <a:lstStyle/>
          <a:p>
            <a:pPr algn="l">
              <a:defRPr sz="1400" b="1" i="0">
                <a:solidFill>
                  <a:srgbClr val="AE562C"/>
                </a:solidFill>
                <a:latin typeface="Oracle Sans"/>
              </a:defRPr>
            </a:pPr>
            <a:r>
              <a:t>Phase 2</a:t>
            </a:r>
          </a:p>
        </p:txBody>
      </p:sp>
      <p:sp>
        <p:nvSpPr>
          <p:cNvPr id="10" name="Rounded Rectangle 9"/>
          <p:cNvSpPr/>
          <p:nvPr/>
        </p:nvSpPr>
        <p:spPr>
          <a:xfrm>
            <a:off x="3291840" y="2974086"/>
            <a:ext cx="4576572" cy="384048"/>
          </a:xfrm>
          <a:prstGeom prst="roundRect">
            <a:avLst/>
          </a:prstGeom>
          <a:solidFill>
            <a:srgbClr val="AE56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1">
                <a:solidFill>
                  <a:srgbClr val="FFFFFF"/>
                </a:solidFill>
                <a:latin typeface="Oracle Sans"/>
              </a:defRPr>
            </a:pPr>
          </a:p>
        </p:txBody>
      </p:sp>
      <p:sp>
        <p:nvSpPr>
          <p:cNvPr id="11" name="Rectangle 10"/>
          <p:cNvSpPr/>
          <p:nvPr/>
        </p:nvSpPr>
        <p:spPr>
          <a:xfrm>
            <a:off x="731520" y="3840480"/>
            <a:ext cx="10972800" cy="1275588"/>
          </a:xfrm>
          <a:prstGeom prst="rect">
            <a:avLst/>
          </a:prstGeom>
          <a:solidFill>
            <a:srgbClr val="F5F4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2" name="Oval 11"/>
          <p:cNvSpPr/>
          <p:nvPr/>
        </p:nvSpPr>
        <p:spPr>
          <a:xfrm>
            <a:off x="749808" y="4341114"/>
            <a:ext cx="347472" cy="347472"/>
          </a:xfrm>
          <a:prstGeom prst="ellipse">
            <a:avLst/>
          </a:prstGeom>
          <a:solidFill>
            <a:srgbClr val="2B62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100" b="1">
                <a:solidFill>
                  <a:srgbClr val="FFFFFF"/>
                </a:solidFill>
                <a:latin typeface="Oracle Sans"/>
              </a:defRPr>
            </a:pPr>
            <a:r>
              <a:t>3</a:t>
            </a:r>
          </a:p>
        </p:txBody>
      </p:sp>
      <p:sp>
        <p:nvSpPr>
          <p:cNvPr id="13" name="TextBox 12"/>
          <p:cNvSpPr txBox="1"/>
          <p:nvPr/>
        </p:nvSpPr>
        <p:spPr>
          <a:xfrm>
            <a:off x="1234440" y="3913632"/>
            <a:ext cx="2377440" cy="411480"/>
          </a:xfrm>
          <a:prstGeom prst="rect">
            <a:avLst/>
          </a:prstGeom>
          <a:noFill/>
        </p:spPr>
        <p:txBody>
          <a:bodyPr wrap="square">
            <a:spAutoFit/>
          </a:bodyPr>
          <a:lstStyle/>
          <a:p>
            <a:pPr algn="l">
              <a:defRPr sz="1400" b="1" i="0">
                <a:solidFill>
                  <a:srgbClr val="2B6242"/>
                </a:solidFill>
                <a:latin typeface="Oracle Sans"/>
              </a:defRPr>
            </a:pPr>
            <a:r>
              <a:t>Phase 3</a:t>
            </a:r>
          </a:p>
        </p:txBody>
      </p:sp>
      <p:sp>
        <p:nvSpPr>
          <p:cNvPr id="14" name="Rounded Rectangle 13"/>
          <p:cNvSpPr/>
          <p:nvPr/>
        </p:nvSpPr>
        <p:spPr>
          <a:xfrm>
            <a:off x="3291840" y="4322826"/>
            <a:ext cx="4576572" cy="384048"/>
          </a:xfrm>
          <a:prstGeom prst="roundRect">
            <a:avLst/>
          </a:prstGeom>
          <a:solidFill>
            <a:srgbClr val="2B62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1">
                <a:solidFill>
                  <a:srgbClr val="FFFFFF"/>
                </a:solidFill>
                <a:latin typeface="Oracle Sans"/>
              </a:defRPr>
            </a:pPr>
          </a:p>
        </p:txBody>
      </p:sp>
      <p:sp>
        <p:nvSpPr>
          <p:cNvPr id="15" name="Oval 14"/>
          <p:cNvSpPr/>
          <p:nvPr/>
        </p:nvSpPr>
        <p:spPr>
          <a:xfrm>
            <a:off x="749808" y="5689854"/>
            <a:ext cx="347472" cy="347472"/>
          </a:xfrm>
          <a:prstGeom prst="ellipse">
            <a:avLst/>
          </a:prstGeom>
          <a:solidFill>
            <a:srgbClr val="C746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100" b="1">
                <a:solidFill>
                  <a:srgbClr val="FFFFFF"/>
                </a:solidFill>
                <a:latin typeface="Oracle Sans"/>
              </a:defRPr>
            </a:pPr>
            <a:r>
              <a:t>4</a:t>
            </a:r>
          </a:p>
        </p:txBody>
      </p:sp>
      <p:sp>
        <p:nvSpPr>
          <p:cNvPr id="16" name="TextBox 15"/>
          <p:cNvSpPr txBox="1"/>
          <p:nvPr/>
        </p:nvSpPr>
        <p:spPr>
          <a:xfrm>
            <a:off x="1234440" y="5262372"/>
            <a:ext cx="2377440" cy="411480"/>
          </a:xfrm>
          <a:prstGeom prst="rect">
            <a:avLst/>
          </a:prstGeom>
          <a:noFill/>
        </p:spPr>
        <p:txBody>
          <a:bodyPr wrap="square">
            <a:spAutoFit/>
          </a:bodyPr>
          <a:lstStyle/>
          <a:p>
            <a:pPr algn="l">
              <a:defRPr sz="1400" b="1" i="0">
                <a:solidFill>
                  <a:srgbClr val="C74634"/>
                </a:solidFill>
                <a:latin typeface="Oracle Sans"/>
              </a:defRPr>
            </a:pPr>
            <a:r>
              <a:t>Phase 4</a:t>
            </a:r>
          </a:p>
        </p:txBody>
      </p:sp>
      <p:sp>
        <p:nvSpPr>
          <p:cNvPr id="17" name="Rounded Rectangle 16"/>
          <p:cNvSpPr/>
          <p:nvPr/>
        </p:nvSpPr>
        <p:spPr>
          <a:xfrm>
            <a:off x="3291840" y="5671566"/>
            <a:ext cx="4576572" cy="384048"/>
          </a:xfrm>
          <a:prstGeom prst="roundRect">
            <a:avLst/>
          </a:prstGeom>
          <a:solidFill>
            <a:srgbClr val="C746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1">
                <a:solidFill>
                  <a:srgbClr val="FFFFFF"/>
                </a:solidFill>
                <a:latin typeface="Oracle Sans"/>
              </a:defRPr>
            </a:pP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731520" y="411480"/>
            <a:ext cx="10698480" cy="457200"/>
          </a:xfrm>
          <a:prstGeom prst="rect">
            <a:avLst/>
          </a:prstGeom>
          <a:noFill/>
        </p:spPr>
        <p:txBody>
          <a:bodyPr wrap="square">
            <a:spAutoFit/>
          </a:bodyPr>
          <a:lstStyle/>
          <a:p>
            <a:pPr algn="l">
              <a:defRPr sz="1300" b="1" i="0">
                <a:solidFill>
                  <a:srgbClr val="FACD62"/>
                </a:solidFill>
                <a:latin typeface="Oracle Sans"/>
              </a:defRPr>
            </a:pPr>
            <a:r>
              <a:t>Our Recommendation</a:t>
            </a:r>
          </a:p>
        </p:txBody>
      </p:sp>
      <p:sp>
        <p:nvSpPr>
          <p:cNvPr id="3" name="Rectangle 2"/>
          <p:cNvSpPr/>
          <p:nvPr/>
        </p:nvSpPr>
        <p:spPr>
          <a:xfrm>
            <a:off x="731520" y="914400"/>
            <a:ext cx="10698480" cy="45720"/>
          </a:xfrm>
          <a:prstGeom prst="rect">
            <a:avLst/>
          </a:prstGeom>
          <a:solidFill>
            <a:srgbClr val="FACD6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731520" y="1097280"/>
            <a:ext cx="10698480" cy="2011680"/>
          </a:xfrm>
          <a:prstGeom prst="rect">
            <a:avLst/>
          </a:prstGeom>
          <a:noFill/>
        </p:spPr>
        <p:txBody>
          <a:bodyPr wrap="square">
            <a:spAutoFit/>
          </a:bodyPr>
          <a:lstStyle/>
          <a:p>
            <a:pPr>
              <a:defRPr sz="2000" b="1">
                <a:solidFill>
                  <a:srgbClr val="FFFFFF"/>
                </a:solidFill>
                <a:latin typeface="Georgia"/>
              </a:defRPr>
            </a:pPr>
            <a:r>
              <a:t>Proceed with OCI ExaCS migration. 61% cost reduction over 3 years ($1.75M saved), cross-region DR capability, and SOX compliance resolution. The alternative (HW refresh) costs $1.75M more and leaves DR + compliance gaps unresolved.</a:t>
            </a:r>
            <a:br/>
          </a:p>
        </p:txBody>
      </p:sp>
      <p:sp>
        <p:nvSpPr>
          <p:cNvPr id="5" name="TextBox 4"/>
          <p:cNvSpPr txBox="1"/>
          <p:nvPr/>
        </p:nvSpPr>
        <p:spPr>
          <a:xfrm>
            <a:off x="731520" y="3291840"/>
            <a:ext cx="3657600" cy="365760"/>
          </a:xfrm>
          <a:prstGeom prst="rect">
            <a:avLst/>
          </a:prstGeom>
          <a:noFill/>
        </p:spPr>
        <p:txBody>
          <a:bodyPr wrap="square">
            <a:spAutoFit/>
          </a:bodyPr>
          <a:lstStyle/>
          <a:p>
            <a:pPr algn="l">
              <a:defRPr sz="1100" b="1" i="0">
                <a:solidFill>
                  <a:srgbClr val="FACD62"/>
                </a:solidFill>
                <a:latin typeface="Oracle Sans"/>
              </a:defRPr>
            </a:pPr>
            <a:r>
              <a:t>NEXT STEPS</a:t>
            </a:r>
          </a:p>
        </p:txBody>
      </p:sp>
      <p:sp>
        <p:nvSpPr>
          <p:cNvPr id="6" name="Rectangle 5"/>
          <p:cNvSpPr/>
          <p:nvPr/>
        </p:nvSpPr>
        <p:spPr>
          <a:xfrm>
            <a:off x="731520" y="3703320"/>
            <a:ext cx="10698480" cy="27432"/>
          </a:xfrm>
          <a:prstGeom prst="rect">
            <a:avLst/>
          </a:prstGeom>
          <a:solidFill>
            <a:srgbClr val="55504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TextBox 6"/>
          <p:cNvSpPr txBox="1"/>
          <p:nvPr/>
        </p:nvSpPr>
        <p:spPr>
          <a:xfrm>
            <a:off x="731520" y="3794760"/>
            <a:ext cx="365760" cy="457200"/>
          </a:xfrm>
          <a:prstGeom prst="rect">
            <a:avLst/>
          </a:prstGeom>
          <a:noFill/>
        </p:spPr>
        <p:txBody>
          <a:bodyPr wrap="square">
            <a:spAutoFit/>
          </a:bodyPr>
          <a:lstStyle/>
          <a:p>
            <a:pPr algn="l">
              <a:defRPr sz="1300" b="1" i="0">
                <a:solidFill>
                  <a:srgbClr val="FACD62"/>
                </a:solidFill>
                <a:latin typeface="Oracle Sans"/>
              </a:defRPr>
            </a:pPr>
            <a:r>
              <a:t>1</a:t>
            </a:r>
          </a:p>
        </p:txBody>
      </p:sp>
      <p:sp>
        <p:nvSpPr>
          <p:cNvPr id="8" name="TextBox 7"/>
          <p:cNvSpPr txBox="1"/>
          <p:nvPr/>
        </p:nvSpPr>
        <p:spPr>
          <a:xfrm>
            <a:off x="1143000" y="3794760"/>
            <a:ext cx="10241280" cy="457200"/>
          </a:xfrm>
          <a:prstGeom prst="rect">
            <a:avLst/>
          </a:prstGeom>
          <a:noFill/>
        </p:spPr>
        <p:txBody>
          <a:bodyPr wrap="square">
            <a:spAutoFit/>
          </a:bodyPr>
          <a:lstStyle/>
          <a:p>
            <a:pPr algn="l">
              <a:defRPr sz="1300" b="0" i="0">
                <a:solidFill>
                  <a:srgbClr val="FFFFFF"/>
                </a:solidFill>
                <a:latin typeface="Oracle Sans"/>
              </a:defRPr>
            </a:pPr>
            <a:r>
              <a:t>Board approval with TCO presentation — May 2026</a:t>
            </a:r>
          </a:p>
        </p:txBody>
      </p:sp>
      <p:sp>
        <p:nvSpPr>
          <p:cNvPr id="9" name="TextBox 8"/>
          <p:cNvSpPr txBox="1"/>
          <p:nvPr/>
        </p:nvSpPr>
        <p:spPr>
          <a:xfrm>
            <a:off x="731520" y="4343400"/>
            <a:ext cx="365760" cy="457200"/>
          </a:xfrm>
          <a:prstGeom prst="rect">
            <a:avLst/>
          </a:prstGeom>
          <a:noFill/>
        </p:spPr>
        <p:txBody>
          <a:bodyPr wrap="square">
            <a:spAutoFit/>
          </a:bodyPr>
          <a:lstStyle/>
          <a:p>
            <a:pPr algn="l">
              <a:defRPr sz="1300" b="1" i="0">
                <a:solidFill>
                  <a:srgbClr val="FACD62"/>
                </a:solidFill>
                <a:latin typeface="Oracle Sans"/>
              </a:defRPr>
            </a:pPr>
            <a:r>
              <a:t>2</a:t>
            </a:r>
          </a:p>
        </p:txBody>
      </p:sp>
      <p:sp>
        <p:nvSpPr>
          <p:cNvPr id="10" name="TextBox 9"/>
          <p:cNvSpPr txBox="1"/>
          <p:nvPr/>
        </p:nvSpPr>
        <p:spPr>
          <a:xfrm>
            <a:off x="1143000" y="4343400"/>
            <a:ext cx="10241280" cy="457200"/>
          </a:xfrm>
          <a:prstGeom prst="rect">
            <a:avLst/>
          </a:prstGeom>
          <a:noFill/>
        </p:spPr>
        <p:txBody>
          <a:bodyPr wrap="square">
            <a:spAutoFit/>
          </a:bodyPr>
          <a:lstStyle/>
          <a:p>
            <a:pPr algn="l">
              <a:defRPr sz="1300" b="0" i="0">
                <a:solidFill>
                  <a:srgbClr val="FFFFFF"/>
                </a:solidFill>
                <a:latin typeface="Oracle Sans"/>
              </a:defRPr>
            </a:pPr>
            <a:r>
              <a:t>Provision OCI tenancy + ExaCS in Queretaro — June 2026</a:t>
            </a:r>
          </a:p>
        </p:txBody>
      </p:sp>
      <p:sp>
        <p:nvSpPr>
          <p:cNvPr id="11" name="TextBox 10"/>
          <p:cNvSpPr txBox="1"/>
          <p:nvPr/>
        </p:nvSpPr>
        <p:spPr>
          <a:xfrm>
            <a:off x="731520" y="4892040"/>
            <a:ext cx="365760" cy="457200"/>
          </a:xfrm>
          <a:prstGeom prst="rect">
            <a:avLst/>
          </a:prstGeom>
          <a:noFill/>
        </p:spPr>
        <p:txBody>
          <a:bodyPr wrap="square">
            <a:spAutoFit/>
          </a:bodyPr>
          <a:lstStyle/>
          <a:p>
            <a:pPr algn="l">
              <a:defRPr sz="1300" b="1" i="0">
                <a:solidFill>
                  <a:srgbClr val="FACD62"/>
                </a:solidFill>
                <a:latin typeface="Oracle Sans"/>
              </a:defRPr>
            </a:pPr>
            <a:r>
              <a:t>3</a:t>
            </a:r>
          </a:p>
        </p:txBody>
      </p:sp>
      <p:sp>
        <p:nvSpPr>
          <p:cNvPr id="12" name="TextBox 11"/>
          <p:cNvSpPr txBox="1"/>
          <p:nvPr/>
        </p:nvSpPr>
        <p:spPr>
          <a:xfrm>
            <a:off x="1143000" y="4892040"/>
            <a:ext cx="10241280" cy="457200"/>
          </a:xfrm>
          <a:prstGeom prst="rect">
            <a:avLst/>
          </a:prstGeom>
          <a:noFill/>
        </p:spPr>
        <p:txBody>
          <a:bodyPr wrap="square">
            <a:spAutoFit/>
          </a:bodyPr>
          <a:lstStyle/>
          <a:p>
            <a:pPr algn="l">
              <a:defRPr sz="1300" b="0" i="0">
                <a:solidFill>
                  <a:srgbClr val="FFFFFF"/>
                </a:solidFill>
                <a:latin typeface="Oracle Sans"/>
              </a:defRPr>
            </a:pPr>
            <a:r>
              <a:t>Start FastConnect provisioning with partner — June 2026</a:t>
            </a:r>
          </a:p>
        </p:txBody>
      </p:sp>
      <p:sp>
        <p:nvSpPr>
          <p:cNvPr id="13" name="TextBox 12"/>
          <p:cNvSpPr txBox="1"/>
          <p:nvPr/>
        </p:nvSpPr>
        <p:spPr>
          <a:xfrm>
            <a:off x="731520" y="5440680"/>
            <a:ext cx="365760" cy="457200"/>
          </a:xfrm>
          <a:prstGeom prst="rect">
            <a:avLst/>
          </a:prstGeom>
          <a:noFill/>
        </p:spPr>
        <p:txBody>
          <a:bodyPr wrap="square">
            <a:spAutoFit/>
          </a:bodyPr>
          <a:lstStyle/>
          <a:p>
            <a:pPr algn="l">
              <a:defRPr sz="1300" b="1" i="0">
                <a:solidFill>
                  <a:srgbClr val="FACD62"/>
                </a:solidFill>
                <a:latin typeface="Oracle Sans"/>
              </a:defRPr>
            </a:pPr>
            <a:r>
              <a:t>4</a:t>
            </a:r>
          </a:p>
        </p:txBody>
      </p:sp>
      <p:sp>
        <p:nvSpPr>
          <p:cNvPr id="14" name="TextBox 13"/>
          <p:cNvSpPr txBox="1"/>
          <p:nvPr/>
        </p:nvSpPr>
        <p:spPr>
          <a:xfrm>
            <a:off x="1143000" y="5440680"/>
            <a:ext cx="10241280" cy="457200"/>
          </a:xfrm>
          <a:prstGeom prst="rect">
            <a:avLst/>
          </a:prstGeom>
          <a:noFill/>
        </p:spPr>
        <p:txBody>
          <a:bodyPr wrap="square">
            <a:spAutoFit/>
          </a:bodyPr>
          <a:lstStyle/>
          <a:p>
            <a:pPr algn="l">
              <a:defRPr sz="1300" b="0" i="0">
                <a:solidFill>
                  <a:srgbClr val="FFFFFF"/>
                </a:solidFill>
                <a:latin typeface="Oracle Sans"/>
              </a:defRPr>
            </a:pPr>
            <a:r>
              <a:t>EBS customization inventory and Pre-Prod testing — June 2026</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p:txBody>
      </p:sp>
      <p:sp>
        <p:nvSpPr>
          <p:cNvPr id="3" name="Text Placeholder 2"/>
          <p:cNvSpPr>
            <a:spLocks noGrp="1"/>
          </p:cNvSpPr>
          <p:nvPr>
            <p:ph type="body" idx="37" sz="quarter"/>
          </p:nvPr>
        </p:nvSpPr>
        <p:spPr/>
        <p:txBody>
          <a:bodyPr/>
          <a:lstStyle/>
          <a:p>
            <a:r>
              <a:t>Carlos Mendoza — Solutions Architect</a:t>
            </a:r>
          </a:p>
        </p:txBody>
      </p:sp>
      <p:sp>
        <p:nvSpPr>
          <p:cNvPr id="4" name="Text Placeholder 3"/>
          <p:cNvSpPr>
            <a:spLocks noGrp="1"/>
          </p:cNvSpPr>
          <p:nvPr>
            <p:ph type="body" idx="36" sz="quarter"/>
          </p:nvPr>
        </p:nvSpPr>
        <p:spPr/>
        <p:txBody>
          <a:bodyPr/>
          <a:lstStyle/>
          <a:p/>
        </p:txBody>
      </p:sp>
    </p:spTree>
  </p:cSld>
  <p:clrMapOvr>
    <a:masterClrMapping/>
  </p:clrMapOvr>
</p:sld>
</file>

<file path=ppt/theme/theme1.xml><?xml version="1.0" encoding="utf-8"?>
<a:theme xmlns:a="http://schemas.openxmlformats.org/drawingml/2006/main" name="Oracle-FY26-7.6">
  <a:themeElements>
    <a:clrScheme name="Custom 43">
      <a:dk1>
        <a:srgbClr val="2A2F2F"/>
      </a:dk1>
      <a:lt1>
        <a:srgbClr val="FFFFFF"/>
      </a:lt1>
      <a:dk2>
        <a:srgbClr val="2A2F2F"/>
      </a:dk2>
      <a:lt2>
        <a:srgbClr val="FBF9F8"/>
      </a:lt2>
      <a:accent1>
        <a:srgbClr val="04536F"/>
      </a:accent1>
      <a:accent2>
        <a:srgbClr val="6C3F49"/>
      </a:accent2>
      <a:accent3>
        <a:srgbClr val="C74634"/>
      </a:accent3>
      <a:accent4>
        <a:srgbClr val="F0CC71"/>
      </a:accent4>
      <a:accent5>
        <a:srgbClr val="89B2B0"/>
      </a:accent5>
      <a:accent6>
        <a:srgbClr val="86B596"/>
      </a:accent6>
      <a:hlink>
        <a:srgbClr val="00688C"/>
      </a:hlink>
      <a:folHlink>
        <a:srgbClr val="F0CC71"/>
      </a:folHlink>
    </a:clrScheme>
    <a:fontScheme name="Oracle Pillars">
      <a:majorFont>
        <a:latin typeface="Georgia"/>
        <a:ea typeface=""/>
        <a:cs typeface=""/>
      </a:majorFont>
      <a:minorFont>
        <a:latin typeface="Oracle Sans Tab"/>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Oracle Red">
      <a:srgbClr val="C74634"/>
    </a:custClr>
    <a:custClr name="Brand Dark 170/Hyperlink Dark">
      <a:srgbClr val="F0CC72"/>
    </a:custClr>
    <a:custClr name="Beige 50">
      <a:srgbClr val="D8D0B5"/>
    </a:custClr>
    <a:custClr name="Pine 80">
      <a:srgbClr val="74A683"/>
    </a:custClr>
    <a:custClr name="Teal 90">
      <a:srgbClr val="628F8D"/>
    </a:custClr>
    <a:custClr name="Plum 90">
      <a:srgbClr val="957CA4"/>
    </a:custClr>
    <a:custClr name="Sky 80">
      <a:srgbClr val="5FA2BA"/>
    </a:custClr>
    <a:custClr name="Higlight Light">
      <a:srgbClr val="AE562C"/>
    </a:custClr>
    <a:custClr name="Rose 90">
      <a:srgbClr val="B47282"/>
    </a:custClr>
    <a:custClr name="Brand Yellow ">
      <a:srgbClr val="F1B13F"/>
    </a:custClr>
    <a:custClr name="Brand: Neutral 30">
      <a:srgbClr val="F1EFED"/>
    </a:custClr>
    <a:custClr name="Developer: Pebble 30">
      <a:srgbClr val="E7F0FD"/>
    </a:custClr>
    <a:custClr name="Database: Slate 50">
      <a:srgbClr val="C2D4D4"/>
    </a:custClr>
    <a:custClr name="Pine 90">
      <a:srgbClr val="5C926D"/>
    </a:custClr>
    <a:custClr name="Teal 110">
      <a:srgbClr val="467173"/>
    </a:custClr>
    <a:custClr name="Plum 110">
      <a:srgbClr val="796087"/>
    </a:custClr>
    <a:custClr name="Sky 100">
      <a:srgbClr val="227E9E"/>
    </a:custClr>
    <a:custClr name="Ocean 90">
      <a:srgbClr val="558EA4"/>
    </a:custClr>
    <a:custClr name="Rose 100">
      <a:srgbClr val="925865"/>
    </a:custClr>
    <a:custClr name="Sienna 50">
      <a:srgbClr val="ECCB98"/>
    </a:custClr>
    <a:custClr name="Neutral 70">
      <a:srgbClr val="AEA8A2"/>
    </a:custClr>
    <a:custClr name="Pebble 90">
      <a:srgbClr val="808792"/>
    </a:custClr>
    <a:custClr name="Database: Slate 100">
      <a:srgbClr val="697778"/>
    </a:custClr>
    <a:custClr name="Pine 100">
      <a:srgbClr val="4C825C"/>
    </a:custClr>
    <a:custClr name="Teal 130">
      <a:srgbClr val="375D61"/>
    </a:custClr>
    <a:custClr name="Plum 130">
      <a:srgbClr val="634E71"/>
    </a:custClr>
    <a:custClr name="Sky 120">
      <a:srgbClr val="00688C"/>
    </a:custClr>
    <a:custClr name="Ocean 110">
      <a:srgbClr val="3B7087"/>
    </a:custClr>
    <a:custClr name="Rose 130">
      <a:srgbClr val="7A4753"/>
    </a:custClr>
    <a:custClr name="Sienna 60">
      <a:srgbClr val="DEB068"/>
    </a:custClr>
    <a:custClr name="Brand: Neutral 140">
      <a:srgbClr val="514C47"/>
    </a:custClr>
    <a:custClr name="Pebble 130">
      <a:srgbClr val="53575F"/>
    </a:custClr>
    <a:custClr name="Slate 150">
      <a:srgbClr val="3C4545"/>
    </a:custClr>
    <a:custClr name="Pine 120">
      <a:srgbClr val="3F6B4B"/>
    </a:custClr>
    <a:custClr name="Teal 150">
      <a:srgbClr val="2B484B"/>
    </a:custClr>
    <a:custClr name="Plum 150">
      <a:srgbClr val="4D3C57"/>
    </a:custClr>
    <a:custClr name="Sky 140">
      <a:srgbClr val="04536F"/>
    </a:custClr>
    <a:custClr name="Ocean 120">
      <a:srgbClr val="36677D"/>
    </a:custClr>
    <a:custClr name="Rose 150">
      <a:srgbClr val="5F363F"/>
    </a:custClr>
    <a:custClr name="Sienna 80">
      <a:srgbClr val="C58C52"/>
    </a:custClr>
    <a:custClr name="Brand: Neutral 180">
      <a:srgbClr val="201E1C"/>
    </a:custClr>
    <a:custClr name="Pebble 170">
      <a:srgbClr val="2B2E32"/>
    </a:custClr>
    <a:custClr name="Slate 170">
      <a:srgbClr val="2A2F2F"/>
    </a:custClr>
    <a:custClr name="Pine 160">
      <a:srgbClr val="253D2C"/>
    </a:custClr>
    <a:custClr name="Teal 170">
      <a:srgbClr val="1E3133"/>
    </a:custClr>
    <a:custClr name="Plum 170">
      <a:srgbClr val="36293C"/>
    </a:custClr>
    <a:custClr name="Sky 160">
      <a:srgbClr val="063C4E"/>
    </a:custClr>
    <a:custClr name="Ocean 180">
      <a:srgbClr val="13212C"/>
    </a:custClr>
    <a:custClr name="Rose 180">
      <a:srgbClr val="2D191D"/>
    </a:custClr>
    <a:custClr name="SCM: Sienna 90">
      <a:srgbClr val="B67745"/>
    </a:custClr>
  </a:custClrLst>
  <a:extLst>
    <a:ext uri="{05A4C25C-085E-4340-85A3-A5531E510DB2}">
      <thm15:themeFamily xmlns:thm15="http://schemas.microsoft.com/office/thememl/2012/main" name="RW-Early-FY26-v7.6" id="{6AC47329-D335-F44D-A1CD-463179F52703}" vid="{160C2735-158C-9D44-8206-958BE744FDF2}"/>
    </a:ext>
  </a:extLst>
</a:theme>
</file>

<file path=ppt/theme/theme2.xml><?xml version="1.0" encoding="utf-8"?>
<a:theme xmlns:a="http://schemas.openxmlformats.org/drawingml/2006/main" name="Office Theme">
  <a:themeElements>
    <a:clrScheme name="Oracle 1.13 original colors">
      <a:dk1>
        <a:srgbClr val="312D2A"/>
      </a:dk1>
      <a:lt1>
        <a:srgbClr val="FCFBFA"/>
      </a:lt1>
      <a:dk2>
        <a:srgbClr val="312D2A"/>
      </a:dk2>
      <a:lt2>
        <a:srgbClr val="FCFBFA"/>
      </a:lt2>
      <a:accent1>
        <a:srgbClr val="C74634"/>
      </a:accent1>
      <a:accent2>
        <a:srgbClr val="FACD62"/>
      </a:accent2>
      <a:accent3>
        <a:srgbClr val="94AFAF"/>
      </a:accent3>
      <a:accent4>
        <a:srgbClr val="2B6242"/>
      </a:accent4>
      <a:accent5>
        <a:srgbClr val="AE562C"/>
      </a:accent5>
      <a:accent6>
        <a:srgbClr val="759C6C"/>
      </a:accent6>
      <a:hlink>
        <a:srgbClr val="2C5967"/>
      </a:hlink>
      <a:folHlink>
        <a:srgbClr val="2C5967"/>
      </a:folHlink>
    </a:clrScheme>
    <a:fontScheme name="Oracle Pillars">
      <a:majorFont>
        <a:latin typeface="Georgia"/>
        <a:ea typeface=""/>
        <a:cs typeface=""/>
      </a:majorFont>
      <a:minorFont>
        <a:latin typeface="Oracle Sans Tab"/>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cle 1.13 original colors">
      <a:dk1>
        <a:srgbClr val="312D2A"/>
      </a:dk1>
      <a:lt1>
        <a:srgbClr val="FCFBFA"/>
      </a:lt1>
      <a:dk2>
        <a:srgbClr val="312D2A"/>
      </a:dk2>
      <a:lt2>
        <a:srgbClr val="FCFBFA"/>
      </a:lt2>
      <a:accent1>
        <a:srgbClr val="C74634"/>
      </a:accent1>
      <a:accent2>
        <a:srgbClr val="FACD62"/>
      </a:accent2>
      <a:accent3>
        <a:srgbClr val="94AFAF"/>
      </a:accent3>
      <a:accent4>
        <a:srgbClr val="2B6242"/>
      </a:accent4>
      <a:accent5>
        <a:srgbClr val="AE562C"/>
      </a:accent5>
      <a:accent6>
        <a:srgbClr val="759C6C"/>
      </a:accent6>
      <a:hlink>
        <a:srgbClr val="2C5967"/>
      </a:hlink>
      <a:folHlink>
        <a:srgbClr val="2C5967"/>
      </a:folHlink>
    </a:clrScheme>
    <a:fontScheme name="Oracle">
      <a:majorFont>
        <a:latin typeface="Georgia"/>
        <a:ea typeface=""/>
        <a:cs typeface=""/>
      </a:majorFont>
      <a:minorFont>
        <a:latin typeface="Oracl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4b6b08d2-6182-4197-8221-8710a9404ced" ContentTypeId="0x0101"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ncludeInSearch xmlns="f085ca05-1a56-417b-bcef-25b3bd9988f8">true</IncludeInSearch>
    <Migration_Comments0 xmlns="4e418aab-ccd2-4c36-bbc0-ca1bef344547" xsi:nil="true"/>
    <_ip_UnifiedCompliancePolicyUIAction xmlns="http://schemas.microsoft.com/sharepoint/v3" xsi:nil="true"/>
    <Description0 xmlns="4e418aab-ccd2-4c36-bbc0-ca1bef344547" xsi:nil="true"/>
    <Keywords0 xmlns="4e418aab-ccd2-4c36-bbc0-ca1bef344547" xsi:nil="true"/>
    <TaxCatchAll xmlns="758b9dc9-e6e0-4b4b-9e23-19b506217126" xsi:nil="true"/>
    <lcf76f155ced4ddcb4097134ff3c332f xmlns="4e418aab-ccd2-4c36-bbc0-ca1bef344547">
      <Terms xmlns="http://schemas.microsoft.com/office/infopath/2007/PartnerControls"/>
    </lcf76f155ced4ddcb4097134ff3c332f>
    <_ip_UnifiedCompliancePolicyProperties xmlns="http://schemas.microsoft.com/sharepoint/v3"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46E90DFFAAB2B648B85FF84AAAED4B38" ma:contentTypeVersion="19" ma:contentTypeDescription="Create a new document." ma:contentTypeScope="" ma:versionID="72aa99591ea20b4039e2ab9235b316dd">
  <xsd:schema xmlns:xsd="http://www.w3.org/2001/XMLSchema" xmlns:xs="http://www.w3.org/2001/XMLSchema" xmlns:p="http://schemas.microsoft.com/office/2006/metadata/properties" xmlns:ns1="http://schemas.microsoft.com/sharepoint/v3" xmlns:ns2="f085ca05-1a56-417b-bcef-25b3bd9988f8" xmlns:ns3="4e418aab-ccd2-4c36-bbc0-ca1bef344547" xmlns:ns4="758b9dc9-e6e0-4b4b-9e23-19b506217126" targetNamespace="http://schemas.microsoft.com/office/2006/metadata/properties" ma:root="true" ma:fieldsID="818942d1d93fb3216d6b444ecb0d1669" ns1:_="" ns2:_="" ns3:_="" ns4:_="">
    <xsd:import namespace="http://schemas.microsoft.com/sharepoint/v3"/>
    <xsd:import namespace="f085ca05-1a56-417b-bcef-25b3bd9988f8"/>
    <xsd:import namespace="4e418aab-ccd2-4c36-bbc0-ca1bef344547"/>
    <xsd:import namespace="758b9dc9-e6e0-4b4b-9e23-19b506217126"/>
    <xsd:element name="properties">
      <xsd:complexType>
        <xsd:sequence>
          <xsd:element name="documentManagement">
            <xsd:complexType>
              <xsd:all>
                <xsd:element ref="ns2:IncludeInSearch" minOccurs="0"/>
                <xsd:element ref="ns3:Keywords0" minOccurs="0"/>
                <xsd:element ref="ns3:Migration_Comments0" minOccurs="0"/>
                <xsd:element ref="ns3:MediaServiceMetadata" minOccurs="0"/>
                <xsd:element ref="ns3:MediaServiceFastMetadata" minOccurs="0"/>
                <xsd:element ref="ns3:MediaServiceSearchProperties" minOccurs="0"/>
                <xsd:element ref="ns3:MediaServiceDateTaken" minOccurs="0"/>
                <xsd:element ref="ns3:MediaServiceObjectDetectorVersions" minOccurs="0"/>
                <xsd:element ref="ns3:MediaServiceGenerationTime" minOccurs="0"/>
                <xsd:element ref="ns3:MediaServiceEventHashCode" minOccurs="0"/>
                <xsd:element ref="ns3:MediaLengthInSeconds" minOccurs="0"/>
                <xsd:element ref="ns3:lcf76f155ced4ddcb4097134ff3c332f" minOccurs="0"/>
                <xsd:element ref="ns4:TaxCatchAll" minOccurs="0"/>
                <xsd:element ref="ns3:MediaServiceLocation" minOccurs="0"/>
                <xsd:element ref="ns3:MediaServiceOCR" minOccurs="0"/>
                <xsd:element ref="ns1:_ip_UnifiedCompliancePolicyProperties" minOccurs="0"/>
                <xsd:element ref="ns1:_ip_UnifiedCompliancePolicyUIAction" minOccurs="0"/>
                <xsd:element ref="ns3:Description0"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85ca05-1a56-417b-bcef-25b3bd9988f8" elementFormDefault="qualified">
    <xsd:import namespace="http://schemas.microsoft.com/office/2006/documentManagement/types"/>
    <xsd:import namespace="http://schemas.microsoft.com/office/infopath/2007/PartnerControls"/>
    <xsd:element name="IncludeInSearch" ma:index="8" nillable="true" ma:displayName="IncludeInMyOracleSearch" ma:default="1" ma:internalName="IncludeInSearch"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e418aab-ccd2-4c36-bbc0-ca1bef344547" elementFormDefault="qualified">
    <xsd:import namespace="http://schemas.microsoft.com/office/2006/documentManagement/types"/>
    <xsd:import namespace="http://schemas.microsoft.com/office/infopath/2007/PartnerControls"/>
    <xsd:element name="Keywords0" ma:index="9" nillable="true" ma:displayName="Keywords" ma:internalName="Keywords0">
      <xsd:simpleType>
        <xsd:restriction base="dms:Text"/>
      </xsd:simpleType>
    </xsd:element>
    <xsd:element name="Migration_Comments0" ma:index="10" nillable="true" ma:displayName="Migration_Comments" ma:internalName="Migration_Comments0">
      <xsd:simpleType>
        <xsd:restriction base="dms:Note">
          <xsd:maxLength value="255"/>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4b6b08d2-6182-4197-8221-8710a9404ced"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Description0" ma:index="26" nillable="true" ma:displayName="Description" ma:internalName="Description0">
      <xsd:simpleType>
        <xsd:restriction base="dms:Text"/>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8b9dc9-e6e0-4b4b-9e23-19b506217126"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2711a4e-9246-41dc-b527-dfc796ef7be9}" ma:internalName="TaxCatchAll" ma:showField="CatchAllData" ma:web="758b9dc9-e6e0-4b4b-9e23-19b5062171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2D6BFB-02E6-4818-A851-F72BB89C38A5}">
  <ds:schemaRefs>
    <ds:schemaRef ds:uri="Microsoft.SharePoint.Taxonomy.ContentTypeSync"/>
  </ds:schemaRefs>
</ds:datastoreItem>
</file>

<file path=customXml/itemProps2.xml><?xml version="1.0" encoding="utf-8"?>
<ds:datastoreItem xmlns:ds="http://schemas.openxmlformats.org/officeDocument/2006/customXml" ds:itemID="{B4F0B5DD-4C09-4207-98F3-C03169882A8F}">
  <ds:schemaRefs>
    <ds:schemaRef ds:uri="http://schemas.microsoft.com/sharepoint/v3/contenttype/forms"/>
  </ds:schemaRefs>
</ds:datastoreItem>
</file>

<file path=customXml/itemProps3.xml><?xml version="1.0" encoding="utf-8"?>
<ds:datastoreItem xmlns:ds="http://schemas.openxmlformats.org/officeDocument/2006/customXml" ds:itemID="{8E61319A-9F0F-4319-9DFE-EF037A86754C}">
  <ds:schemaRefs>
    <ds:schemaRef ds:uri="http://schemas.microsoft.com/office/2006/metadata/properties"/>
    <ds:schemaRef ds:uri="http://schemas.microsoft.com/office/infopath/2007/PartnerControls"/>
    <ds:schemaRef ds:uri="f085ca05-1a56-417b-bcef-25b3bd9988f8"/>
    <ds:schemaRef ds:uri="4e418aab-ccd2-4c36-bbc0-ca1bef344547"/>
    <ds:schemaRef ds:uri="http://schemas.microsoft.com/sharepoint/v3"/>
    <ds:schemaRef ds:uri="758b9dc9-e6e0-4b4b-9e23-19b506217126"/>
  </ds:schemaRefs>
</ds:datastoreItem>
</file>

<file path=customXml/itemProps4.xml><?xml version="1.0" encoding="utf-8"?>
<ds:datastoreItem xmlns:ds="http://schemas.openxmlformats.org/officeDocument/2006/customXml" ds:itemID="{7988BDCC-4712-4D40-8A23-01B5AEC7D3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085ca05-1a56-417b-bcef-25b3bd9988f8"/>
    <ds:schemaRef ds:uri="4e418aab-ccd2-4c36-bbc0-ca1bef344547"/>
    <ds:schemaRef ds:uri="758b9dc9-e6e0-4b4b-9e23-19b5062171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c76ce46-357f-46de-88d6-77b9bbb83c46}" enabled="1" method="Privileged" siteId="{4e2c6054-71cb-48f1-bd6c-3a9705aca71b}" contentBits="0" removed="0"/>
</clbl:labelList>
</file>

<file path=docProps/app.xml><?xml version="1.0" encoding="utf-8"?>
<Properties xmlns="http://schemas.openxmlformats.org/officeDocument/2006/extended-properties" xmlns:vt="http://schemas.openxmlformats.org/officeDocument/2006/docPropsVTypes">
  <Template>Oracle_PPT-template_FY26</Template>
  <TotalTime>0</TotalTime>
  <Words>9502</Words>
  <Application>Microsoft Office PowerPoint</Application>
  <PresentationFormat>Widescreen</PresentationFormat>
  <Paragraphs>1581</Paragraphs>
  <Slides>133</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133</vt:i4>
      </vt:variant>
    </vt:vector>
  </HeadingPairs>
  <TitlesOfParts>
    <vt:vector size="144" baseType="lpstr">
      <vt:lpstr>-apple-system-font</vt:lpstr>
      <vt:lpstr>Arial</vt:lpstr>
      <vt:lpstr>Georgia</vt:lpstr>
      <vt:lpstr>Oracle Sans</vt:lpstr>
      <vt:lpstr>Oracle Sans Light</vt:lpstr>
      <vt:lpstr>Oracle Sans Tab</vt:lpstr>
      <vt:lpstr>Oracle Sans Tab Extra Bold</vt:lpstr>
      <vt:lpstr>Oracle Sans Tab Light</vt:lpstr>
      <vt:lpstr>Oracle Sans Tab Semi Bold</vt:lpstr>
      <vt:lpstr>System Font Regular</vt:lpstr>
      <vt:lpstr>Oracle-FY26-7.6</vt:lpstr>
      <vt:lpstr>What’s different? </vt:lpstr>
      <vt:lpstr>How to use this deck: Overall</vt:lpstr>
      <vt:lpstr>How to use this deck: Fonts and editing</vt:lpstr>
      <vt:lpstr>How to use this deck: Speaker slides</vt:lpstr>
      <vt:lpstr>Presentation strategy update</vt:lpstr>
      <vt:lpstr>Theme colors text usage</vt:lpstr>
      <vt:lpstr>Custom color text usage</vt:lpstr>
      <vt:lpstr>Custom colors for pillars</vt:lpstr>
      <vt:lpstr>Custom colors for pillars</vt:lpstr>
      <vt:lpstr>Accessibility</vt:lpstr>
      <vt:lpstr>Example: Showing how a general deck could look</vt:lpstr>
      <vt:lpstr>Example: Showing how an HCM deck could look</vt:lpstr>
      <vt:lpstr>Example: Showing how an OCW 2024 deck could look</vt:lpstr>
      <vt:lpstr>Example: Showing how a field events deck could look</vt:lpstr>
      <vt:lpstr>General do’s and don’t</vt:lpstr>
      <vt:lpstr>Master brand/ industries/ cross-pillar title dark</vt:lpstr>
      <vt:lpstr>Master brand/ industries/ cross-pillar title light</vt:lpstr>
      <vt:lpstr>Master brand/ industries/ cross-pillar title dark</vt:lpstr>
      <vt:lpstr>Master brand/ industries/ cross-pillar title light</vt:lpstr>
      <vt:lpstr>Master brand/ industries/ cross-pillar title dark </vt:lpstr>
      <vt:lpstr>Health title (up to two lines)</vt:lpstr>
      <vt:lpstr>Fusion Suite Title Oracle Sans Tab Bold</vt:lpstr>
      <vt:lpstr>SCM Title Oracle Sans Tab Bold</vt:lpstr>
      <vt:lpstr>ERP Title Oracle Sans Tab Bold</vt:lpstr>
      <vt:lpstr>HCM Title Oracle Sans Tab Bold</vt:lpstr>
      <vt:lpstr>CX Title Oracle Sans Tab Bold</vt:lpstr>
      <vt:lpstr>OCI Title Oracle Sans Tab Bold</vt:lpstr>
      <vt:lpstr>Developer Title Oracle Sans Tab Bold</vt:lpstr>
      <vt:lpstr>Forward-Looking statement and Safe harbor slide</vt:lpstr>
      <vt:lpstr>Required legal statements for Oracle Health</vt:lpstr>
      <vt:lpstr>Safe harbor statement</vt:lpstr>
      <vt:lpstr>Safe harbor statement</vt:lpstr>
      <vt:lpstr>Forward-Looking statements</vt:lpstr>
      <vt:lpstr>Forward-Looking statements</vt:lpstr>
      <vt:lpstr>Oracle Health  slides from legal</vt:lpstr>
      <vt:lpstr>Required legal statements for Oracle Health</vt:lpstr>
      <vt:lpstr>Safe Harbor</vt:lpstr>
      <vt:lpstr>Disclaimer Slide</vt:lpstr>
      <vt:lpstr>Disclaimer Slide (International version)</vt:lpstr>
      <vt:lpstr>Demonstration</vt:lpstr>
      <vt:lpstr>Speakers-virtual  </vt:lpstr>
      <vt:lpstr>Speakers-virtual profile </vt:lpstr>
      <vt:lpstr>Speakers-virtual </vt:lpstr>
      <vt:lpstr>3 Speakers-virtual </vt:lpstr>
      <vt:lpstr>4 Speakers-virtual </vt:lpstr>
      <vt:lpstr>6 Speakers-virtual </vt:lpstr>
      <vt:lpstr>10 Speakers-virtual </vt:lpstr>
      <vt:lpstr>One speaker on stage</vt:lpstr>
      <vt:lpstr>One speaker on stage</vt:lpstr>
      <vt:lpstr>One speaker on stage</vt:lpstr>
      <vt:lpstr>One speaker on stage</vt:lpstr>
      <vt:lpstr>Cross-pillar, industries, and general divider dark</vt:lpstr>
      <vt:lpstr>Cross-pillar, industries, and general divider dark</vt:lpstr>
      <vt:lpstr>General divider with image light</vt:lpstr>
      <vt:lpstr>General divider with image dark</vt:lpstr>
      <vt:lpstr>General divider title</vt:lpstr>
      <vt:lpstr>SCM section title</vt:lpstr>
      <vt:lpstr>ERP section title</vt:lpstr>
      <vt:lpstr>HCM section title</vt:lpstr>
      <vt:lpstr>Health section title</vt:lpstr>
      <vt:lpstr>OCI and database section title</vt:lpstr>
      <vt:lpstr>CX section title</vt:lpstr>
      <vt:lpstr>Developer section title</vt:lpstr>
      <vt:lpstr>Fusion Suite title Oracle Sans Tab Bold</vt:lpstr>
      <vt:lpstr>Agenda title</vt:lpstr>
      <vt:lpstr>Agenda title</vt:lpstr>
      <vt:lpstr>Agenda title</vt:lpstr>
      <vt:lpstr>Agenda title</vt:lpstr>
      <vt:lpstr>Agenda title</vt:lpstr>
      <vt:lpstr>Title on a dark title/subtitle slide</vt:lpstr>
      <vt:lpstr>Title on a dark title/subtitle one column slide</vt:lpstr>
      <vt:lpstr>Title on a dark two column</vt:lpstr>
      <vt:lpstr>Title on a dark three column</vt:lpstr>
      <vt:lpstr>Title on a dark with 1/3 photo</vt:lpstr>
      <vt:lpstr>Title, content and illustration</vt:lpstr>
      <vt:lpstr>Bold statement on light with a photo on the right</vt:lpstr>
      <vt:lpstr>Title on dark three icons slides</vt:lpstr>
      <vt:lpstr>Title on dark four icons slides</vt:lpstr>
      <vt:lpstr>Title on dark two images and content slide</vt:lpstr>
      <vt:lpstr>A short title goes here on dark</vt:lpstr>
      <vt:lpstr>Short title on dark</vt:lpstr>
      <vt:lpstr>Title on a split color page</vt:lpstr>
      <vt:lpstr>Title on a light title/subtitle slide</vt:lpstr>
      <vt:lpstr>Title on a light title/subtitle one column slide</vt:lpstr>
      <vt:lpstr>Title on a light two column</vt:lpstr>
      <vt:lpstr>Title on a light three column</vt:lpstr>
      <vt:lpstr>Title and subtitle on light</vt:lpstr>
      <vt:lpstr>Title and 1 column on light</vt:lpstr>
      <vt:lpstr>Title on a light with 1/3 photo</vt:lpstr>
      <vt:lpstr>Title, content and illustration</vt:lpstr>
      <vt:lpstr>Bold statement on light with a photo on the right</vt:lpstr>
      <vt:lpstr>Title on light three icons slides</vt:lpstr>
      <vt:lpstr>Title on light three icons slides</vt:lpstr>
      <vt:lpstr>Title on light two images and content slide</vt:lpstr>
      <vt:lpstr>A short title goes here on light</vt:lpstr>
      <vt:lpstr>A full sized image slide example</vt:lpstr>
      <vt:lpstr>Headline about the customer story that shows impact</vt:lpstr>
      <vt:lpstr>Headline about the customer story that shows impact</vt:lpstr>
      <vt:lpstr>Short title on light</vt:lpstr>
      <vt:lpstr>Title on a split color page</vt:lpstr>
      <vt:lpstr>Impact or bold statement on a dark background</vt:lpstr>
      <vt:lpstr>Impact or bold statement on a light background</vt:lpstr>
      <vt:lpstr>A Multi-statement slide example on dark </vt:lpstr>
      <vt:lpstr>A Multi-statement slide example on dark </vt:lpstr>
      <vt:lpstr>Headline copy on  32 point light slide</vt:lpstr>
      <vt:lpstr>Headline copy on  32 point dark slide</vt:lpstr>
      <vt:lpstr>Title on  dark split slide</vt:lpstr>
      <vt:lpstr>Title on  light split slide</vt:lpstr>
      <vt:lpstr>Timeline</vt:lpstr>
      <vt:lpstr>Date timeline</vt:lpstr>
      <vt:lpstr>Date timeline</vt:lpstr>
      <vt:lpstr>“A general customer quote slide.  Surrounded by quotation marks”</vt:lpstr>
      <vt:lpstr>“A general customer quote slide. Surrounded by quotation marks”</vt:lpstr>
      <vt:lpstr>“A general customer quote slide. Surrounded by quotation marks.”</vt:lpstr>
      <vt:lpstr>“A general customer quote slide. Surrounded by quotation marks.”</vt:lpstr>
      <vt:lpstr>Thank you</vt:lpstr>
      <vt:lpstr>Thank you</vt:lpstr>
      <vt:lpstr>Example on a dark table slide </vt:lpstr>
      <vt:lpstr>Title on a dark table slide </vt:lpstr>
      <vt:lpstr>Title for a from/to slide</vt:lpstr>
      <vt:lpstr>Screenshot on dark</vt:lpstr>
      <vt:lpstr>Grabbable device shells</vt:lpstr>
      <vt:lpstr>Example on a light table slide </vt:lpstr>
      <vt:lpstr>Title on a light table slide </vt:lpstr>
      <vt:lpstr>Title for a from/to slide</vt:lpstr>
      <vt:lpstr>Screenshot on light</vt:lpstr>
      <vt:lpstr>Grabbable device shells</vt:lpstr>
      <vt:lpstr>Single statistic title on dark</vt:lpstr>
      <vt:lpstr>Single statistic title on light</vt:lpstr>
      <vt:lpstr>Title</vt:lpstr>
      <vt:lpstr>Title for a chart </vt:lpstr>
      <vt:lpstr>An end slide on dark showing an Oracle logo</vt:lpstr>
      <vt:lpstr>An end slide on light showing an Oracle logo</vt:lpstr>
    </vt:vector>
  </TitlesOfParts>
  <Company>Oracle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different? </dc:title>
  <dc:creator>Diego Cabrera</dc:creator>
  <cp:lastModifiedBy>Diego Cabrera</cp:lastModifiedBy>
  <cp:revision>1</cp:revision>
  <dcterms:created xsi:type="dcterms:W3CDTF">2026-03-17T20:45:29Z</dcterms:created>
  <dcterms:modified xsi:type="dcterms:W3CDTF">2026-03-17T20:46:03Z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2231507</vt:lpwstr>
  </property>
  <property fmtid="{D5CDD505-2E9C-101B-9397-08002B2CF9AE}" pid="3" name="NXPowerLiteSettings">
    <vt:lpwstr>C700052003A000</vt:lpwstr>
  </property>
  <property fmtid="{D5CDD505-2E9C-101B-9397-08002B2CF9AE}" pid="4" name="NXPowerLiteVersion">
    <vt:lpwstr>D8.0.11</vt:lpwstr>
  </property>
  <property fmtid="{D5CDD505-2E9C-101B-9397-08002B2CF9AE}" pid="5" name="MSIP_Label_3c76ce46-357f-46de-88d6-77b9bbb83c46_Enabled">
    <vt:lpwstr>true</vt:lpwstr>
  </property>
  <property fmtid="{D5CDD505-2E9C-101B-9397-08002B2CF9AE}" pid="6" name="MSIP_Label_3c76ce46-357f-46de-88d6-77b9bbb83c46_SetDate">
    <vt:lpwstr>2025-01-23T20:44:35Z</vt:lpwstr>
  </property>
  <property fmtid="{D5CDD505-2E9C-101B-9397-08002B2CF9AE}" pid="7" name="MSIP_Label_3c76ce46-357f-46de-88d6-77b9bbb83c46_Method">
    <vt:lpwstr>Privileged</vt:lpwstr>
  </property>
  <property fmtid="{D5CDD505-2E9C-101B-9397-08002B2CF9AE}" pid="8" name="MSIP_Label_3c76ce46-357f-46de-88d6-77b9bbb83c46_Name">
    <vt:lpwstr>Public</vt:lpwstr>
  </property>
  <property fmtid="{D5CDD505-2E9C-101B-9397-08002B2CF9AE}" pid="9" name="MSIP_Label_3c76ce46-357f-46de-88d6-77b9bbb83c46_SiteId">
    <vt:lpwstr>4e2c6054-71cb-48f1-bd6c-3a9705aca71b</vt:lpwstr>
  </property>
  <property fmtid="{D5CDD505-2E9C-101B-9397-08002B2CF9AE}" pid="10" name="MSIP_Label_3c76ce46-357f-46de-88d6-77b9bbb83c46_ActionId">
    <vt:lpwstr>f22884e0-546d-4aff-a9ba-accbb4729511</vt:lpwstr>
  </property>
  <property fmtid="{D5CDD505-2E9C-101B-9397-08002B2CF9AE}" pid="11" name="MSIP_Label_3c76ce46-357f-46de-88d6-77b9bbb83c46_ContentBits">
    <vt:lpwstr>0</vt:lpwstr>
  </property>
  <property fmtid="{D5CDD505-2E9C-101B-9397-08002B2CF9AE}" pid="12" name="MSIP_Label_3c76ce46-357f-46de-88d6-77b9bbb83c46_Tag">
    <vt:lpwstr>50, 0, 1, 1</vt:lpwstr>
  </property>
  <property fmtid="{D5CDD505-2E9C-101B-9397-08002B2CF9AE}" pid="13" name="ContentTypeId">
    <vt:lpwstr>0x01010046E90DFFAAB2B648B85FF84AAAED4B38</vt:lpwstr>
  </property>
  <property fmtid="{D5CDD505-2E9C-101B-9397-08002B2CF9AE}" pid="14" name="MediaServiceImageTags">
    <vt:lpwstr/>
  </property>
</Properties>
</file>