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docMetadata/LabelInfo.xml" ContentType="application/vnd.ms-office.classificationlabel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authors.xml" ContentType="application/vnd.ms-powerpoint.author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media/image31.svg" ContentType="image/svg+xml"/>
  <Override PartName="/ppt/media/image33.svg" ContentType="image/svg+xml"/>
  <Override PartName="/ppt/media/image35.svg" ContentType="image/svg+xml"/>
  <Override PartName="/ppt/media/image37.svg" ContentType="image/svg+xml"/>
  <Override PartName="/ppt/media/image39.svg" ContentType="image/svg+xml"/>
  <Override PartName="/ppt/media/image4.svg" ContentType="image/svg+xml"/>
  <Override PartName="/ppt/media/image41.svg" ContentType="image/svg+xml"/>
  <Override PartName="/ppt/media/image43.svg" ContentType="image/svg+xml"/>
  <Override PartName="/ppt/media/image46.svg" ContentType="image/svg+xml"/>
  <Override PartName="/ppt/media/image47.svg" ContentType="image/svg+xml"/>
  <Override PartName="/ppt/media/image7.svg" ContentType="image/svg+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revisionInfo.xml" ContentType="application/vnd.ms-powerpoint.revisioninfo+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6"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41" r:id="rId5"/>
  </p:sldMasterIdLst>
  <p:notesMasterIdLst>
    <p:notesMasterId r:id="rId139"/>
  </p:notesMasterIdLst>
  <p:handoutMasterIdLst>
    <p:handoutMasterId r:id="rId140"/>
  </p:handoutMasterIdLst>
  <p:sldIdLst>
    <p:sldId id="256" r:id="rId15"/>
    <p:sldId id="257" r:id="rId16"/>
    <p:sldId id="258" r:id="rId17"/>
    <p:sldId id="259" r:id="rId18"/>
    <p:sldId id="260" r:id="rId19"/>
    <p:sldId id="261" r:id="rId20"/>
    <p:sldId id="262" r:id="rId21"/>
    <p:sldId id="263" r:id="rId22"/>
    <p:sldId id="264" r:id="rId23"/>
    <p:sldId id="265" r:id="rId24"/>
    <p:sldId id="266" r:id="rId25"/>
    <p:sldId id="267" r:id="rId26"/>
    <p:sldId id="268" r:id="rId27"/>
    <p:sldId id="269" r:id="rId28"/>
    <p:sldId id="270" r:id="rId29"/>
  </p:sldIdLst>
  <p:sldSz cx="12192000" cy="6858000"/>
  <p:notesSz cx="7315200" cy="12344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ext uri="{EFAFB233-063F-42B5-8137-9DF3F51BA10A}">
      <p15:sldGuideLst xmlns:p15="http://schemas.microsoft.com/office/powerpoint/2012/main">
        <p15:guide id="1" orient="horz" pos="1526"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888" userDrawn="1">
          <p15:clr>
            <a:srgbClr val="A4A3A4"/>
          </p15:clr>
        </p15:guide>
        <p15:guide id="2" pos="2304"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F247655-47CC-FB63-C5C7-523D008CD984}" name="Kristen Barcheski" initials="KB" userId="S::kristen.barcheski@oracle.com::59c6070f-981d-4064-b395-2d3768254975" providerId="AD"/>
  <p188:author id="{15BBF38A-F7BC-7B2E-0D61-21D1F83CE523}" name="Michelle Howell" initials="MH" userId="Michelle Howell"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ichelle Howell" initials="MH" lastIdx="4" clrIdx="0">
    <p:extLst>
      <p:ext uri="{19B8F6BF-5375-455C-9EA6-DF929625EA0E}">
        <p15:presenceInfo xmlns:p15="http://schemas.microsoft.com/office/powerpoint/2012/main" userId="Michelle Howel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E562C"/>
    <a:srgbClr val="2A2F2F"/>
    <a:srgbClr val="ECECEC"/>
    <a:srgbClr val="FFFFFF"/>
    <a:srgbClr val="5F363F"/>
    <a:srgbClr val="E4E1DD"/>
    <a:srgbClr val="F1EFED"/>
    <a:srgbClr val="AEA8A2"/>
    <a:srgbClr val="99ADAE"/>
    <a:srgbClr val="464F4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8C96F65-F40E-D14C-BBD4-BECDBF8EC30E}" v="5" dt="2025-05-19T17:40:38.967"/>
  </p1510:revLst>
</p1510:revInfo>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04" autoAdjust="0"/>
    <p:restoredTop sz="96327" autoAdjust="0"/>
  </p:normalViewPr>
  <p:slideViewPr>
    <p:cSldViewPr showGuides="1">
      <p:cViewPr>
        <p:scale>
          <a:sx n="79" d="100"/>
          <a:sy n="79" d="100"/>
        </p:scale>
        <p:origin x="76" y="288"/>
      </p:cViewPr>
      <p:guideLst>
        <p:guide orient="horz" pos="1526"/>
        <p:guide pos="3840"/>
      </p:guideLst>
    </p:cSldViewPr>
  </p:slideViewPr>
  <p:outlineViewPr>
    <p:cViewPr>
      <p:scale>
        <a:sx n="33" d="100"/>
        <a:sy n="33" d="100"/>
      </p:scale>
      <p:origin x="0" y="-49712"/>
    </p:cViewPr>
  </p:outlineViewPr>
  <p:notesTextViewPr>
    <p:cViewPr>
      <p:scale>
        <a:sx n="1" d="1"/>
        <a:sy n="1" d="1"/>
      </p:scale>
      <p:origin x="0" y="0"/>
    </p:cViewPr>
  </p:notesTextViewPr>
  <p:sorterViewPr>
    <p:cViewPr>
      <p:scale>
        <a:sx n="83" d="100"/>
        <a:sy n="83" d="100"/>
      </p:scale>
      <p:origin x="0" y="0"/>
    </p:cViewPr>
  </p:sorterViewPr>
  <p:notesViewPr>
    <p:cSldViewPr showGuides="1">
      <p:cViewPr varScale="1">
        <p:scale>
          <a:sx n="90" d="100"/>
          <a:sy n="90" d="100"/>
        </p:scale>
        <p:origin x="4864" y="216"/>
      </p:cViewPr>
      <p:guideLst>
        <p:guide orient="horz" pos="3888"/>
        <p:guide pos="2304"/>
      </p:guideLst>
    </p:cSldViewPr>
  </p:notes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customXml" Target="../customXml/item4.xml"/><Relationship Id="rId5" Type="http://schemas.openxmlformats.org/officeDocument/2006/relationships/slideMaster" Target="slideMasters/slideMaster1.xml"/><Relationship Id="rId15" Type="http://schemas.openxmlformats.org/officeDocument/2006/relationships/slide" Target="slides/slide1.xml"/><Relationship Id="rId16" Type="http://schemas.openxmlformats.org/officeDocument/2006/relationships/slide" Target="slides/slide2.xml"/><Relationship Id="rId17" Type="http://schemas.openxmlformats.org/officeDocument/2006/relationships/slide" Target="slides/slide3.xml"/><Relationship Id="rId18" Type="http://schemas.openxmlformats.org/officeDocument/2006/relationships/slide" Target="slides/slide4.xml"/><Relationship Id="rId19" Type="http://schemas.openxmlformats.org/officeDocument/2006/relationships/slide" Target="slides/slide5.xml"/><Relationship Id="rId20" Type="http://schemas.openxmlformats.org/officeDocument/2006/relationships/slide" Target="slides/slide6.xml"/><Relationship Id="rId21" Type="http://schemas.openxmlformats.org/officeDocument/2006/relationships/slide" Target="slides/slide7.xml"/><Relationship Id="rId22" Type="http://schemas.openxmlformats.org/officeDocument/2006/relationships/slide" Target="slides/slide8.xml"/><Relationship Id="rId23" Type="http://schemas.openxmlformats.org/officeDocument/2006/relationships/slide" Target="slides/slide9.xml"/><Relationship Id="rId24" Type="http://schemas.openxmlformats.org/officeDocument/2006/relationships/slide" Target="slides/slide10.xml"/><Relationship Id="rId25" Type="http://schemas.openxmlformats.org/officeDocument/2006/relationships/slide" Target="slides/slide11.xml"/><Relationship Id="rId26" Type="http://schemas.openxmlformats.org/officeDocument/2006/relationships/slide" Target="slides/slide12.xml"/><Relationship Id="rId27" Type="http://schemas.openxmlformats.org/officeDocument/2006/relationships/slide" Target="slides/slide13.xml"/><Relationship Id="rId28" Type="http://schemas.openxmlformats.org/officeDocument/2006/relationships/slide" Target="slides/slide14.xml"/><Relationship Id="rId29" Type="http://schemas.openxmlformats.org/officeDocument/2006/relationships/slide" Target="slides/slide15.xml"/><Relationship Id="rId139" Type="http://schemas.openxmlformats.org/officeDocument/2006/relationships/notesMaster" Target="notesMasters/notesMaster1.xml"/><Relationship Id="rId140" Type="http://schemas.openxmlformats.org/officeDocument/2006/relationships/handoutMaster" Target="handoutMasters/handoutMaster1.xml"/><Relationship Id="rId141" Type="http://schemas.openxmlformats.org/officeDocument/2006/relationships/commentAuthors" Target="commentAuthors.xml"/><Relationship Id="rId142" Type="http://schemas.openxmlformats.org/officeDocument/2006/relationships/presProps" Target="presProps.xml"/><Relationship Id="rId143" Type="http://schemas.openxmlformats.org/officeDocument/2006/relationships/viewProps" Target="viewProps.xml"/><Relationship Id="rId144" Type="http://schemas.openxmlformats.org/officeDocument/2006/relationships/theme" Target="theme/theme1.xml"/><Relationship Id="rId145" Type="http://schemas.openxmlformats.org/officeDocument/2006/relationships/tableStyles" Target="tableStyles.xml"/><Relationship Id="rId146" Type="http://schemas.microsoft.com/office/2015/10/relationships/revisionInfo" Target="revisionInfo.xml"/><Relationship Id="rId147"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554425A-3696-4DFB-B808-D2B88F3EB7C0}"/>
              </a:ext>
            </a:extLst>
          </p:cNvPr>
          <p:cNvSpPr>
            <a:spLocks noGrp="1"/>
          </p:cNvSpPr>
          <p:nvPr>
            <p:ph type="hdr" sz="quarter"/>
          </p:nvPr>
        </p:nvSpPr>
        <p:spPr>
          <a:xfrm>
            <a:off x="2" y="1"/>
            <a:ext cx="3169919" cy="619364"/>
          </a:xfrm>
          <a:prstGeom prst="rect">
            <a:avLst/>
          </a:prstGeom>
        </p:spPr>
        <p:txBody>
          <a:bodyPr vert="horz" lIns="112299" tIns="56150" rIns="112299" bIns="56150" rtlCol="0"/>
          <a:lstStyle>
            <a:lvl1pPr algn="l">
              <a:defRPr sz="1600"/>
            </a:lvl1pPr>
          </a:lstStyle>
          <a:p>
            <a:endParaRPr lang="en-US" dirty="0">
              <a:latin typeface="Oracle Sans Tab" panose="020B0503020204020204" pitchFamily="34" charset="0"/>
            </a:endParaRPr>
          </a:p>
        </p:txBody>
      </p:sp>
      <p:sp>
        <p:nvSpPr>
          <p:cNvPr id="4" name="Footer Placeholder 3">
            <a:extLst>
              <a:ext uri="{FF2B5EF4-FFF2-40B4-BE49-F238E27FC236}">
                <a16:creationId xmlns:a16="http://schemas.microsoft.com/office/drawing/2014/main" id="{53FA8CCD-D5C0-4680-BEFC-52889AACDB6E}"/>
              </a:ext>
            </a:extLst>
          </p:cNvPr>
          <p:cNvSpPr>
            <a:spLocks noGrp="1"/>
          </p:cNvSpPr>
          <p:nvPr>
            <p:ph type="ftr" sz="quarter" idx="2"/>
          </p:nvPr>
        </p:nvSpPr>
        <p:spPr>
          <a:xfrm>
            <a:off x="2" y="11725038"/>
            <a:ext cx="3169919" cy="619362"/>
          </a:xfrm>
          <a:prstGeom prst="rect">
            <a:avLst/>
          </a:prstGeom>
        </p:spPr>
        <p:txBody>
          <a:bodyPr vert="horz" lIns="112299" tIns="56150" rIns="112299" bIns="56150" rtlCol="0" anchor="b"/>
          <a:lstStyle>
            <a:lvl1pPr algn="l">
              <a:defRPr sz="1600"/>
            </a:lvl1pPr>
          </a:lstStyle>
          <a:p>
            <a:endParaRPr lang="en-US" dirty="0">
              <a:latin typeface="Oracle Sans Tab" panose="020B0503020204020204" pitchFamily="34" charset="0"/>
            </a:endParaRPr>
          </a:p>
        </p:txBody>
      </p:sp>
      <p:sp>
        <p:nvSpPr>
          <p:cNvPr id="5" name="Slide Number Placeholder 4">
            <a:extLst>
              <a:ext uri="{FF2B5EF4-FFF2-40B4-BE49-F238E27FC236}">
                <a16:creationId xmlns:a16="http://schemas.microsoft.com/office/drawing/2014/main" id="{3E50B35B-8976-44A2-B80D-FC8BD07A167F}"/>
              </a:ext>
            </a:extLst>
          </p:cNvPr>
          <p:cNvSpPr>
            <a:spLocks noGrp="1"/>
          </p:cNvSpPr>
          <p:nvPr>
            <p:ph type="sldNum" sz="quarter" idx="3"/>
          </p:nvPr>
        </p:nvSpPr>
        <p:spPr>
          <a:xfrm>
            <a:off x="4143589" y="11725038"/>
            <a:ext cx="3169919" cy="619362"/>
          </a:xfrm>
          <a:prstGeom prst="rect">
            <a:avLst/>
          </a:prstGeom>
        </p:spPr>
        <p:txBody>
          <a:bodyPr vert="horz" lIns="112299" tIns="56150" rIns="112299" bIns="56150" rtlCol="0" anchor="b"/>
          <a:lstStyle>
            <a:lvl1pPr algn="r">
              <a:defRPr sz="1600"/>
            </a:lvl1pPr>
          </a:lstStyle>
          <a:p>
            <a:fld id="{9D34DC6F-9D14-4548-8221-51EE6F5B6657}" type="slidenum">
              <a:rPr lang="en-US" smtClean="0">
                <a:latin typeface="Oracle Sans Tab" panose="020B0503020204020204" pitchFamily="34" charset="0"/>
              </a:rPr>
              <a:t>‹#›</a:t>
            </a:fld>
            <a:endParaRPr lang="en-US" dirty="0">
              <a:latin typeface="Oracle Sans Tab" panose="020B0503020204020204" pitchFamily="34" charset="0"/>
            </a:endParaRPr>
          </a:p>
        </p:txBody>
      </p:sp>
    </p:spTree>
    <p:extLst>
      <p:ext uri="{BB962C8B-B14F-4D97-AF65-F5344CB8AC3E}">
        <p14:creationId xmlns:p14="http://schemas.microsoft.com/office/powerpoint/2010/main" val="12601278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169919" cy="619364"/>
          </a:xfrm>
          <a:prstGeom prst="rect">
            <a:avLst/>
          </a:prstGeom>
        </p:spPr>
        <p:txBody>
          <a:bodyPr vert="horz" lIns="112299" tIns="56150" rIns="112299" bIns="56150" rtlCol="0"/>
          <a:lstStyle>
            <a:lvl1pPr algn="l">
              <a:defRPr sz="1600">
                <a:latin typeface="+mn-lt"/>
              </a:defRPr>
            </a:lvl1pPr>
          </a:lstStyle>
          <a:p>
            <a:endParaRPr lang="en-US" dirty="0"/>
          </a:p>
        </p:txBody>
      </p:sp>
      <p:sp>
        <p:nvSpPr>
          <p:cNvPr id="3" name="Date Placeholder 2"/>
          <p:cNvSpPr>
            <a:spLocks noGrp="1"/>
          </p:cNvSpPr>
          <p:nvPr>
            <p:ph type="dt" idx="1"/>
          </p:nvPr>
        </p:nvSpPr>
        <p:spPr>
          <a:xfrm>
            <a:off x="4143589" y="1"/>
            <a:ext cx="3169919" cy="619364"/>
          </a:xfrm>
          <a:prstGeom prst="rect">
            <a:avLst/>
          </a:prstGeom>
        </p:spPr>
        <p:txBody>
          <a:bodyPr vert="horz" lIns="112299" tIns="56150" rIns="112299" bIns="56150" rtlCol="0"/>
          <a:lstStyle>
            <a:lvl1pPr algn="r">
              <a:defRPr sz="1600">
                <a:latin typeface="+mn-lt"/>
              </a:defRPr>
            </a:lvl1pPr>
          </a:lstStyle>
          <a:p>
            <a:fld id="{4F9C25BA-F9B0-4418-8CA0-3A9DF1256BA5}" type="datetimeFigureOut">
              <a:rPr lang="en-US" smtClean="0"/>
              <a:pPr/>
              <a:t>3/17/2026</a:t>
            </a:fld>
            <a:endParaRPr lang="en-US" dirty="0"/>
          </a:p>
        </p:txBody>
      </p:sp>
      <p:sp>
        <p:nvSpPr>
          <p:cNvPr id="4" name="Slide Image Placeholder 3"/>
          <p:cNvSpPr>
            <a:spLocks noGrp="1" noRot="1" noChangeAspect="1"/>
          </p:cNvSpPr>
          <p:nvPr>
            <p:ph type="sldImg" idx="2"/>
          </p:nvPr>
        </p:nvSpPr>
        <p:spPr>
          <a:xfrm>
            <a:off x="-44450" y="1543050"/>
            <a:ext cx="7404100" cy="4165600"/>
          </a:xfrm>
          <a:prstGeom prst="rect">
            <a:avLst/>
          </a:prstGeom>
          <a:noFill/>
          <a:ln w="12700">
            <a:solidFill>
              <a:prstClr val="black"/>
            </a:solidFill>
          </a:ln>
        </p:spPr>
        <p:txBody>
          <a:bodyPr vert="horz" lIns="112299" tIns="56150" rIns="112299" bIns="56150" rtlCol="0" anchor="ctr"/>
          <a:lstStyle/>
          <a:p>
            <a:endParaRPr lang="en-US" dirty="0"/>
          </a:p>
        </p:txBody>
      </p:sp>
      <p:sp>
        <p:nvSpPr>
          <p:cNvPr id="5" name="Notes Placeholder 4"/>
          <p:cNvSpPr>
            <a:spLocks noGrp="1"/>
          </p:cNvSpPr>
          <p:nvPr>
            <p:ph type="body" sz="quarter" idx="3"/>
          </p:nvPr>
        </p:nvSpPr>
        <p:spPr>
          <a:xfrm>
            <a:off x="731520" y="5940742"/>
            <a:ext cx="5852160" cy="4860608"/>
          </a:xfrm>
          <a:prstGeom prst="rect">
            <a:avLst/>
          </a:prstGeom>
          <a:noFill/>
        </p:spPr>
        <p:txBody>
          <a:bodyPr vert="horz" lIns="0" tIns="0" rIns="0" bIns="0" rtlCol="0">
            <a:noAutofit/>
          </a:bodyPr>
          <a:lstStyle/>
          <a:p>
            <a:pPr marR="0" lvl="0" indent="0" fontAlgn="auto">
              <a:lnSpc>
                <a:spcPct val="95000"/>
              </a:lnSpc>
              <a:spcBef>
                <a:spcPts val="736"/>
              </a:spcBef>
              <a:spcAft>
                <a:spcPts val="0"/>
              </a:spcAft>
              <a:buClrTx/>
              <a:buSzTx/>
              <a:buFont typeface="System Font Regular"/>
              <a:buNone/>
              <a:tabLst/>
            </a:pPr>
            <a:r>
              <a:rPr lang="en-US" dirty="0"/>
              <a:t>Edit Master text styles</a:t>
            </a:r>
          </a:p>
          <a:p>
            <a:pPr marL="449199" marR="0" lvl="1" indent="-224599" fontAlgn="auto">
              <a:lnSpc>
                <a:spcPct val="95000"/>
              </a:lnSpc>
              <a:spcBef>
                <a:spcPts val="736"/>
              </a:spcBef>
              <a:spcAft>
                <a:spcPts val="0"/>
              </a:spcAft>
              <a:buClrTx/>
              <a:buSzPct val="100000"/>
              <a:buFont typeface="Arial" panose="020B0604020202020204" pitchFamily="34" charset="0"/>
              <a:buChar char="•"/>
              <a:tabLst/>
            </a:pPr>
            <a:r>
              <a:rPr lang="en-US" dirty="0"/>
              <a:t>Second level</a:t>
            </a:r>
          </a:p>
          <a:p>
            <a:pPr marL="898397" marR="0" lvl="2" indent="-224599" fontAlgn="auto">
              <a:lnSpc>
                <a:spcPct val="95000"/>
              </a:lnSpc>
              <a:spcBef>
                <a:spcPts val="491"/>
              </a:spcBef>
              <a:spcAft>
                <a:spcPts val="0"/>
              </a:spcAft>
              <a:buClrTx/>
              <a:buSzPct val="120000"/>
              <a:buFont typeface="System Font Regular"/>
              <a:buChar char="-"/>
              <a:tabLst/>
            </a:pPr>
            <a:r>
              <a:rPr lang="en-US" dirty="0"/>
              <a:t>Third level</a:t>
            </a:r>
          </a:p>
          <a:p>
            <a:pPr marL="1347596" marR="0" lvl="3" indent="-224599" fontAlgn="auto">
              <a:lnSpc>
                <a:spcPct val="95000"/>
              </a:lnSpc>
              <a:spcBef>
                <a:spcPts val="491"/>
              </a:spcBef>
              <a:spcAft>
                <a:spcPts val="0"/>
              </a:spcAft>
              <a:buClrTx/>
              <a:buSzPct val="100000"/>
              <a:buFont typeface="System Font Regular"/>
              <a:buChar char="◦"/>
              <a:tabLst/>
            </a:pPr>
            <a:r>
              <a:rPr lang="en-US" dirty="0"/>
              <a:t>Fourth level</a:t>
            </a:r>
          </a:p>
          <a:p>
            <a:pPr marL="1796796" marR="0" lvl="4" indent="-224599" fontAlgn="auto">
              <a:lnSpc>
                <a:spcPct val="95000"/>
              </a:lnSpc>
              <a:spcBef>
                <a:spcPts val="491"/>
              </a:spcBef>
              <a:spcAft>
                <a:spcPts val="0"/>
              </a:spcAft>
              <a:buClrTx/>
              <a:buSzTx/>
              <a:buFont typeface="System Font Regular"/>
              <a:buChar char="•"/>
              <a:tabLst/>
            </a:pPr>
            <a:r>
              <a:rPr lang="en-US" dirty="0"/>
              <a:t>Fifth level</a:t>
            </a:r>
          </a:p>
        </p:txBody>
      </p:sp>
      <p:sp>
        <p:nvSpPr>
          <p:cNvPr id="7" name="Slide Number Placeholder 6"/>
          <p:cNvSpPr>
            <a:spLocks noGrp="1"/>
          </p:cNvSpPr>
          <p:nvPr>
            <p:ph type="sldNum" sz="quarter" idx="5"/>
          </p:nvPr>
        </p:nvSpPr>
        <p:spPr>
          <a:xfrm>
            <a:off x="4143589" y="11725038"/>
            <a:ext cx="3169919" cy="619362"/>
          </a:xfrm>
          <a:prstGeom prst="rect">
            <a:avLst/>
          </a:prstGeom>
        </p:spPr>
        <p:txBody>
          <a:bodyPr vert="horz" lIns="112299" tIns="56150" rIns="112299" bIns="56150" rtlCol="0" anchor="b"/>
          <a:lstStyle>
            <a:lvl1pPr algn="r">
              <a:defRPr sz="1600">
                <a:latin typeface="+mn-lt"/>
              </a:defRPr>
            </a:lvl1pPr>
          </a:lstStyle>
          <a:p>
            <a:fld id="{9EDC5964-3162-43B5-B1EC-63C8D166D7D3}" type="slidenum">
              <a:rPr lang="en-US" smtClean="0"/>
              <a:pPr/>
              <a:t>‹#›</a:t>
            </a:fld>
            <a:endParaRPr lang="en-US" dirty="0"/>
          </a:p>
        </p:txBody>
      </p:sp>
      <p:sp>
        <p:nvSpPr>
          <p:cNvPr id="6" name="Footer Placeholder 5"/>
          <p:cNvSpPr>
            <a:spLocks noGrp="1"/>
          </p:cNvSpPr>
          <p:nvPr>
            <p:ph type="ftr" sz="quarter" idx="4"/>
          </p:nvPr>
        </p:nvSpPr>
        <p:spPr>
          <a:xfrm>
            <a:off x="2" y="11725038"/>
            <a:ext cx="3169919" cy="619362"/>
          </a:xfrm>
          <a:prstGeom prst="rect">
            <a:avLst/>
          </a:prstGeom>
        </p:spPr>
        <p:txBody>
          <a:bodyPr vert="horz" lIns="112299" tIns="56150" rIns="112299" bIns="56150" rtlCol="0" anchor="b"/>
          <a:lstStyle>
            <a:lvl1pPr algn="l">
              <a:defRPr sz="1600">
                <a:latin typeface="+mn-lt"/>
              </a:defRPr>
            </a:lvl1pPr>
          </a:lstStyle>
          <a:p>
            <a:endParaRPr lang="en-US" dirty="0"/>
          </a:p>
        </p:txBody>
      </p:sp>
    </p:spTree>
    <p:extLst>
      <p:ext uri="{BB962C8B-B14F-4D97-AF65-F5344CB8AC3E}">
        <p14:creationId xmlns:p14="http://schemas.microsoft.com/office/powerpoint/2010/main" val="684971693"/>
      </p:ext>
    </p:extLst>
  </p:cSld>
  <p:clrMap bg1="lt1" tx1="dk1" bg2="lt2" tx2="dk2" accent1="accent1" accent2="accent2" accent3="accent3" accent4="accent4" accent5="accent5" accent6="accent6" hlink="hlink" folHlink="folHlink"/>
  <p:notesStyle>
    <a:lvl1pPr marL="0" algn="l" defTabSz="914400" rtl="0" eaLnBrk="1" latinLnBrk="0" hangingPunct="1">
      <a:defRPr lang="en-US" sz="1200" b="0" i="0" kern="1200">
        <a:solidFill>
          <a:schemeClr val="tx1"/>
        </a:solidFill>
        <a:latin typeface="Oracle Sans Tab" panose="020B0503020204020204" pitchFamily="34" charset="0"/>
        <a:ea typeface="+mn-ea"/>
        <a:cs typeface="Oracle Sans Tab" panose="020B0503020204020204" pitchFamily="34" charset="0"/>
      </a:defRPr>
    </a:lvl1pPr>
    <a:lvl2pPr marL="457200" algn="l" defTabSz="914400" rtl="0" eaLnBrk="1" latinLnBrk="0" hangingPunct="1">
      <a:defRPr lang="en-US" sz="1200" b="0" i="0" kern="1200">
        <a:solidFill>
          <a:schemeClr val="tx1"/>
        </a:solidFill>
        <a:latin typeface="Oracle Sans Tab" panose="020B0503020204020204" pitchFamily="34" charset="0"/>
        <a:ea typeface="+mn-ea"/>
        <a:cs typeface="Oracle Sans Tab" panose="020B0503020204020204" pitchFamily="34" charset="0"/>
      </a:defRPr>
    </a:lvl2pPr>
    <a:lvl3pPr marL="914400" algn="l" defTabSz="914400" rtl="0" eaLnBrk="1" latinLnBrk="0" hangingPunct="1">
      <a:defRPr lang="en-US" sz="1100" kern="1200">
        <a:solidFill>
          <a:schemeClr val="tx1"/>
        </a:solidFill>
        <a:latin typeface="Oracle Sans Tab Light" panose="020B0403020204020204" pitchFamily="34" charset="0"/>
        <a:ea typeface="+mn-ea"/>
        <a:cs typeface="Oracle Sans Tab Light" panose="020B0403020204020204" pitchFamily="34" charset="0"/>
      </a:defRPr>
    </a:lvl3pPr>
    <a:lvl4pPr marL="1371600" algn="l" defTabSz="914400" rtl="0" eaLnBrk="1" latinLnBrk="0" hangingPunct="1">
      <a:defRPr lang="en-US" sz="1050" kern="1200">
        <a:solidFill>
          <a:schemeClr val="tx1"/>
        </a:solidFill>
        <a:latin typeface="Oracle Sans Tab Light" panose="020B0403020204020204" pitchFamily="34" charset="0"/>
        <a:ea typeface="+mn-ea"/>
        <a:cs typeface="Oracle Sans Tab Light" panose="020B0403020204020204" pitchFamily="34" charset="0"/>
      </a:defRPr>
    </a:lvl4pPr>
    <a:lvl5pPr marL="1828800" algn="l" defTabSz="914400" rtl="0" eaLnBrk="1" latinLnBrk="0" hangingPunct="1">
      <a:defRPr lang="en-US" sz="1000" kern="1200">
        <a:solidFill>
          <a:schemeClr val="tx1"/>
        </a:solidFill>
        <a:latin typeface="Oracle Sans Tab Light" panose="020B0403020204020204" pitchFamily="34" charset="0"/>
        <a:ea typeface="+mn-ea"/>
        <a:cs typeface="Oracle Sans Tab Light" panose="020B0403020204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svg"/><Relationship Id="rId5"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jpeg"/><Relationship Id="rId3" Type="http://schemas.openxmlformats.org/officeDocument/2006/relationships/image" Target="../media/image3.png"/><Relationship Id="rId4" Type="http://schemas.openxmlformats.org/officeDocument/2006/relationships/image" Target="../media/image4.svg"/></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5.png"/><Relationship Id="rId3" Type="http://schemas.openxmlformats.org/officeDocument/2006/relationships/image" Target="../media/image46.svg"/></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7.svg"/></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g"/><Relationship Id="rId3" Type="http://schemas.openxmlformats.org/officeDocument/2006/relationships/image" Target="../media/image3.png"/><Relationship Id="rId4" Type="http://schemas.openxmlformats.org/officeDocument/2006/relationships/image" Target="../media/image4.sv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jpeg"/><Relationship Id="rId3" Type="http://schemas.openxmlformats.org/officeDocument/2006/relationships/image" Target="../media/image3.png"/><Relationship Id="rId4" Type="http://schemas.openxmlformats.org/officeDocument/2006/relationships/image" Target="../media/image4.sv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jpeg"/><Relationship Id="rId3" Type="http://schemas.openxmlformats.org/officeDocument/2006/relationships/image" Target="../media/image3.png"/><Relationship Id="rId4" Type="http://schemas.openxmlformats.org/officeDocument/2006/relationships/image" Target="../media/image4.sv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image" Target="../media/image7.svg"/><Relationship Id="rId5" Type="http://schemas.openxmlformats.org/officeDocument/2006/relationships/image" Target="../media/image1.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jp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jpe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3.jpe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4.jpe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5.jpe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6.jpe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7.jpe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8.png"/><Relationship Id="rId3" Type="http://schemas.openxmlformats.org/officeDocument/2006/relationships/image" Target="../media/image1.emf"/></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9.png"/><Relationship Id="rId3" Type="http://schemas.openxmlformats.org/officeDocument/2006/relationships/image" Target="../media/image1.emf"/></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0.png"/><Relationship Id="rId3" Type="http://schemas.openxmlformats.org/officeDocument/2006/relationships/image" Target="../media/image31.sv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3.png"/><Relationship Id="rId4" Type="http://schemas.openxmlformats.org/officeDocument/2006/relationships/image" Target="../media/image4.sv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0.png"/><Relationship Id="rId3" Type="http://schemas.openxmlformats.org/officeDocument/2006/relationships/image" Target="../media/image31.sv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0.png"/><Relationship Id="rId3" Type="http://schemas.openxmlformats.org/officeDocument/2006/relationships/image" Target="../media/image31.sv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0.png"/><Relationship Id="rId3" Type="http://schemas.openxmlformats.org/officeDocument/2006/relationships/image" Target="../media/image31.sv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2.png"/><Relationship Id="rId3" Type="http://schemas.openxmlformats.org/officeDocument/2006/relationships/image" Target="../media/image33.svg"/><Relationship Id="rId4" Type="http://schemas.openxmlformats.org/officeDocument/2006/relationships/image" Target="../media/image1.emf"/></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4.png"/><Relationship Id="rId3" Type="http://schemas.openxmlformats.org/officeDocument/2006/relationships/image" Target="../media/image35.sv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6.png"/><Relationship Id="rId3" Type="http://schemas.openxmlformats.org/officeDocument/2006/relationships/image" Target="../media/image37.svg"/><Relationship Id="rId4" Type="http://schemas.openxmlformats.org/officeDocument/2006/relationships/image" Target="../media/image1.emf"/></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 Id="rId3" Type="http://schemas.openxmlformats.org/officeDocument/2006/relationships/image" Target="../media/image38.png"/><Relationship Id="rId4" Type="http://schemas.openxmlformats.org/officeDocument/2006/relationships/image" Target="../media/image39.sv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6.png"/><Relationship Id="rId4" Type="http://schemas.openxmlformats.org/officeDocument/2006/relationships/image" Target="../media/image7.sv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0.png"/><Relationship Id="rId3" Type="http://schemas.openxmlformats.org/officeDocument/2006/relationships/image" Target="../media/image31.sv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0.png"/><Relationship Id="rId3" Type="http://schemas.openxmlformats.org/officeDocument/2006/relationships/image" Target="../media/image31.sv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0.png"/><Relationship Id="rId3" Type="http://schemas.openxmlformats.org/officeDocument/2006/relationships/image" Target="../media/image31.sv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0.png"/><Relationship Id="rId3" Type="http://schemas.openxmlformats.org/officeDocument/2006/relationships/image" Target="../media/image31.sv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0.png"/><Relationship Id="rId3" Type="http://schemas.openxmlformats.org/officeDocument/2006/relationships/image" Target="../media/image31.sv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0.png"/><Relationship Id="rId3" Type="http://schemas.openxmlformats.org/officeDocument/2006/relationships/image" Target="../media/image31.sv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0.png"/><Relationship Id="rId3" Type="http://schemas.openxmlformats.org/officeDocument/2006/relationships/image" Target="../media/image31.sv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0.png"/><Relationship Id="rId3" Type="http://schemas.openxmlformats.org/officeDocument/2006/relationships/image" Target="../media/image31.sv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0.png"/><Relationship Id="rId3" Type="http://schemas.openxmlformats.org/officeDocument/2006/relationships/image" Target="../media/image31.svg"/><Relationship Id="rId4" Type="http://schemas.openxmlformats.org/officeDocument/2006/relationships/image" Target="../media/image1.emf"/></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0.png"/><Relationship Id="rId3" Type="http://schemas.openxmlformats.org/officeDocument/2006/relationships/image" Target="../media/image41.sv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7.sv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2.png"/><Relationship Id="rId3" Type="http://schemas.openxmlformats.org/officeDocument/2006/relationships/image" Target="../media/image43.sv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2.png"/><Relationship Id="rId3" Type="http://schemas.openxmlformats.org/officeDocument/2006/relationships/image" Target="../media/image43.sv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2.png"/><Relationship Id="rId3" Type="http://schemas.openxmlformats.org/officeDocument/2006/relationships/image" Target="../media/image43.sv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eg"/><Relationship Id="rId3" Type="http://schemas.openxmlformats.org/officeDocument/2006/relationships/image" Target="../media/image3.png"/><Relationship Id="rId4" Type="http://schemas.openxmlformats.org/officeDocument/2006/relationships/image" Target="../media/image4.sv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g"/><Relationship Id="rId3" Type="http://schemas.openxmlformats.org/officeDocument/2006/relationships/image" Target="../media/image3.png"/><Relationship Id="rId4" Type="http://schemas.openxmlformats.org/officeDocument/2006/relationships/image" Target="../media/image4.sv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eg"/><Relationship Id="rId3" Type="http://schemas.openxmlformats.org/officeDocument/2006/relationships/image" Target="../media/image3.png"/><Relationship Id="rId4" Type="http://schemas.openxmlformats.org/officeDocument/2006/relationships/image" Target="../media/image4.svg"/></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eg"/><Relationship Id="rId3" Type="http://schemas.openxmlformats.org/officeDocument/2006/relationships/image" Target="../media/image3.png"/><Relationship Id="rId4" Type="http://schemas.openxmlformats.org/officeDocument/2006/relationships/image" Target="../media/image4.svg"/></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4.png"/></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4.png"/></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 Id="rId3" Type="http://schemas.openxmlformats.org/officeDocument/2006/relationships/image" Target="../media/image40.png"/><Relationship Id="rId4" Type="http://schemas.openxmlformats.org/officeDocument/2006/relationships/image" Target="../media/image41.svg"/></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 Id="rId3" Type="http://schemas.openxmlformats.org/officeDocument/2006/relationships/image" Target="../media/image40.png"/><Relationship Id="rId4" Type="http://schemas.openxmlformats.org/officeDocument/2006/relationships/image" Target="../media/image41.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ark - Title_Pillar">
    <p:bg>
      <p:bgPr>
        <a:solidFill>
          <a:schemeClr val="bg2"/>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DDE11E25-C771-5005-3137-A5673FC27B28}"/>
              </a:ext>
            </a:extLst>
          </p:cNvPr>
          <p:cNvPicPr>
            <a:picLocks noGrp="1" noRot="1" noChangeAspect="1" noMove="1" noResize="1" noEditPoints="1" noAdjustHandles="1" noChangeArrowheads="1" noChangeShapeType="1" noCrop="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4" name="Title">
            <a:extLst>
              <a:ext uri="{FF2B5EF4-FFF2-40B4-BE49-F238E27FC236}">
                <a16:creationId xmlns:a16="http://schemas.microsoft.com/office/drawing/2014/main" id="{461BB5F1-8825-7944-96EB-8445317513F5}"/>
              </a:ext>
            </a:extLst>
          </p:cNvPr>
          <p:cNvSpPr>
            <a:spLocks noGrp="1"/>
          </p:cNvSpPr>
          <p:nvPr>
            <p:ph type="ctrTitle" hasCustomPrompt="1"/>
          </p:nvPr>
        </p:nvSpPr>
        <p:spPr>
          <a:xfrm>
            <a:off x="792538" y="2148840"/>
            <a:ext cx="6400800" cy="1280160"/>
          </a:xfrm>
          <a:noFill/>
        </p:spPr>
        <p:txBody>
          <a:bodyPr vert="horz" wrap="square" lIns="0" tIns="0" rIns="0" bIns="91440" rtlCol="0" anchor="b">
            <a:noAutofit/>
          </a:bodyPr>
          <a:lstStyle>
            <a:lvl1pPr>
              <a:lnSpc>
                <a:spcPct val="100000"/>
              </a:lnSpc>
              <a:defRPr lang="en-US" sz="4000" b="1" i="0" dirty="0">
                <a:latin typeface="Oracle Sans Tab" panose="020B0503020204020204" pitchFamily="34" charset="0"/>
                <a:cs typeface="Oracle Sans Tab" panose="020B0503020204020204" pitchFamily="34" charset="0"/>
              </a:defRPr>
            </a:lvl1pPr>
          </a:lstStyle>
          <a:p>
            <a:pPr lvl="0">
              <a:lnSpc>
                <a:spcPct val="100000"/>
              </a:lnSpc>
            </a:pPr>
            <a:r>
              <a:rPr lang="en-US" dirty="0"/>
              <a:t>Title (up to two lines) </a:t>
            </a:r>
            <a:br>
              <a:rPr lang="en-US" dirty="0"/>
            </a:br>
            <a:r>
              <a:rPr lang="en-US" dirty="0"/>
              <a:t>Oracle Sans Tab Bold</a:t>
            </a:r>
          </a:p>
        </p:txBody>
      </p:sp>
      <p:sp>
        <p:nvSpPr>
          <p:cNvPr id="25" name="Subhead">
            <a:extLst>
              <a:ext uri="{FF2B5EF4-FFF2-40B4-BE49-F238E27FC236}">
                <a16:creationId xmlns:a16="http://schemas.microsoft.com/office/drawing/2014/main" id="{DE85AE1C-733D-7244-A6DA-C3ADBC76ED0C}"/>
              </a:ext>
            </a:extLst>
          </p:cNvPr>
          <p:cNvSpPr>
            <a:spLocks noGrp="1"/>
          </p:cNvSpPr>
          <p:nvPr>
            <p:ph type="body" sz="quarter" idx="33" hasCustomPrompt="1"/>
          </p:nvPr>
        </p:nvSpPr>
        <p:spPr>
          <a:xfrm>
            <a:off x="792538" y="3519553"/>
            <a:ext cx="6400800" cy="341247"/>
          </a:xfrm>
          <a:prstGeom prst="rect">
            <a:avLst/>
          </a:prstGeom>
          <a:noFill/>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b="0" i="0">
                <a:solidFill>
                  <a:schemeClr val="tx1"/>
                </a:solidFill>
                <a:latin typeface="Oracle Sans Tab" panose="020B0503020204020204" pitchFamily="34" charset="0"/>
                <a:cs typeface="Oracle Sans Tab" panose="020B0503020204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 on one line.</a:t>
            </a:r>
          </a:p>
        </p:txBody>
      </p:sp>
      <p:sp>
        <p:nvSpPr>
          <p:cNvPr id="11" name="Text Field">
            <a:extLst>
              <a:ext uri="{FF2B5EF4-FFF2-40B4-BE49-F238E27FC236}">
                <a16:creationId xmlns:a16="http://schemas.microsoft.com/office/drawing/2014/main" id="{5096A149-B6C9-A04E-A2B0-54CCFAA42526}"/>
              </a:ext>
            </a:extLst>
          </p:cNvPr>
          <p:cNvSpPr>
            <a:spLocks noGrp="1"/>
          </p:cNvSpPr>
          <p:nvPr>
            <p:ph type="body" sz="quarter" idx="35" hasCustomPrompt="1"/>
          </p:nvPr>
        </p:nvSpPr>
        <p:spPr>
          <a:xfrm>
            <a:off x="792538" y="4544568"/>
            <a:ext cx="5077970" cy="266291"/>
          </a:xfrm>
          <a:prstGeom prst="rect">
            <a:avLst/>
          </a:prstGeom>
          <a:noFill/>
        </p:spPr>
        <p:txBody>
          <a:bodyPr>
            <a:noAutofit/>
          </a:bodyPr>
          <a:lstStyle>
            <a:lvl1pPr>
              <a:lnSpc>
                <a:spcPct val="100000"/>
              </a:lnSpc>
              <a:defRPr b="1" i="0">
                <a:latin typeface="Oracle Sans Tab" panose="020B0503020204020204" pitchFamily="34" charset="0"/>
                <a:cs typeface="Oracle Sans Tab" panose="020B0503020204020204" pitchFamily="34" charset="0"/>
              </a:defRPr>
            </a:lvl1pPr>
          </a:lstStyle>
          <a:p>
            <a:pPr lvl="0"/>
            <a:r>
              <a:rPr lang="en-US" dirty="0"/>
              <a:t>Name</a:t>
            </a:r>
          </a:p>
        </p:txBody>
      </p:sp>
      <p:sp>
        <p:nvSpPr>
          <p:cNvPr id="10" name="Text Field 2">
            <a:extLst>
              <a:ext uri="{FF2B5EF4-FFF2-40B4-BE49-F238E27FC236}">
                <a16:creationId xmlns:a16="http://schemas.microsoft.com/office/drawing/2014/main" id="{A57492F9-1AD2-9346-9BB6-C0CF36DEF5ED}"/>
              </a:ext>
            </a:extLst>
          </p:cNvPr>
          <p:cNvSpPr>
            <a:spLocks noGrp="1"/>
          </p:cNvSpPr>
          <p:nvPr>
            <p:ph type="body" sz="quarter" idx="34" hasCustomPrompt="1"/>
          </p:nvPr>
        </p:nvSpPr>
        <p:spPr>
          <a:xfrm>
            <a:off x="792538" y="4882896"/>
            <a:ext cx="5077970" cy="895181"/>
          </a:xfrm>
          <a:prstGeom prst="rect">
            <a:avLst/>
          </a:prstGeom>
          <a:noFill/>
        </p:spPr>
        <p:txBody>
          <a:bodyPr>
            <a:noAutofit/>
          </a:bodyPr>
          <a:lstStyle>
            <a:lvl1pPr>
              <a:lnSpc>
                <a:spcPct val="100000"/>
              </a:lnSpc>
              <a:defRPr b="0" i="0">
                <a:latin typeface="Oracle Sans Tab" panose="020B0503020204020204" pitchFamily="34" charset="0"/>
                <a:cs typeface="Oracle Sans Tab" panose="020B0503020204020204" pitchFamily="34" charset="0"/>
              </a:defRPr>
            </a:lvl1pPr>
          </a:lstStyle>
          <a:p>
            <a:pPr lvl="0"/>
            <a:r>
              <a:rPr lang="en-US" dirty="0"/>
              <a:t>Presenter’s Title</a:t>
            </a:r>
          </a:p>
          <a:p>
            <a:pPr lvl="0"/>
            <a:r>
              <a:rPr lang="en-US" dirty="0"/>
              <a:t>Organization, Division or Business Unit</a:t>
            </a:r>
          </a:p>
          <a:p>
            <a:pPr lvl="0"/>
            <a:r>
              <a:rPr lang="en-US" dirty="0"/>
              <a:t>Month 00, 2023</a:t>
            </a:r>
          </a:p>
        </p:txBody>
      </p:sp>
      <p:sp>
        <p:nvSpPr>
          <p:cNvPr id="5" name="Slide Number Placeholder 4">
            <a:extLst>
              <a:ext uri="{FF2B5EF4-FFF2-40B4-BE49-F238E27FC236}">
                <a16:creationId xmlns:a16="http://schemas.microsoft.com/office/drawing/2014/main" id="{6A4B61EA-E671-B046-E16F-7C37520755BE}"/>
              </a:ext>
            </a:extLst>
          </p:cNvPr>
          <p:cNvSpPr>
            <a:spLocks noGrp="1"/>
          </p:cNvSpPr>
          <p:nvPr>
            <p:ph type="sldNum" sz="quarter" idx="12"/>
          </p:nvPr>
        </p:nvSpPr>
        <p:spPr>
          <a:xfrm>
            <a:off x="762000" y="6995117"/>
            <a:ext cx="365760" cy="365760"/>
          </a:xfrm>
        </p:spPr>
        <p:txBody>
          <a:bodyPr/>
          <a:lstStyle>
            <a:lvl1pPr>
              <a:defRPr>
                <a:noFill/>
              </a:defRPr>
            </a:lvl1pPr>
          </a:lstStyle>
          <a:p>
            <a:fld id="{345D60D9-5372-5F40-9443-0F9AE5BDC3C8}" type="slidenum">
              <a:rPr lang="en-US" smtClean="0"/>
              <a:pPr/>
              <a:t>‹#›</a:t>
            </a:fld>
            <a:endParaRPr lang="en-US" dirty="0"/>
          </a:p>
        </p:txBody>
      </p:sp>
      <p:sp>
        <p:nvSpPr>
          <p:cNvPr id="4" name="Footer Placeholder 3">
            <a:extLst>
              <a:ext uri="{FF2B5EF4-FFF2-40B4-BE49-F238E27FC236}">
                <a16:creationId xmlns:a16="http://schemas.microsoft.com/office/drawing/2014/main" id="{1FCEBD7F-FD1F-90FE-07B1-7E1D2FCAED23}"/>
              </a:ext>
            </a:extLst>
          </p:cNvPr>
          <p:cNvSpPr>
            <a:spLocks noGrp="1"/>
          </p:cNvSpPr>
          <p:nvPr>
            <p:ph type="ftr" sz="quarter" idx="36"/>
          </p:nvPr>
        </p:nvSpPr>
        <p:spPr>
          <a:xfrm>
            <a:off x="1127759" y="6995435"/>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74E28F03-7252-6A6A-9D9A-7C142FCA4155}"/>
              </a:ext>
            </a:extLst>
          </p:cNvPr>
          <p:cNvSpPr>
            <a:spLocks noGrp="1"/>
          </p:cNvSpPr>
          <p:nvPr>
            <p:ph type="dt" sz="half" idx="10"/>
          </p:nvPr>
        </p:nvSpPr>
        <p:spPr>
          <a:xfrm>
            <a:off x="6873138" y="6997061"/>
            <a:ext cx="2743200" cy="363500"/>
          </a:xfrm>
        </p:spPr>
        <p:txBody>
          <a:bodyPr/>
          <a:lstStyle>
            <a:lvl1pPr>
              <a:defRPr>
                <a:noFill/>
              </a:defRPr>
            </a:lvl1pPr>
          </a:lstStyle>
          <a:p>
            <a:r>
              <a:rPr lang="en-US"/>
              <a:t>[Date]</a:t>
            </a:r>
            <a:endParaRPr lang="en-US" dirty="0"/>
          </a:p>
        </p:txBody>
      </p:sp>
      <p:pic>
        <p:nvPicPr>
          <p:cNvPr id="6" name="Oracle Logo" descr="Oracle Logo">
            <a:extLst>
              <a:ext uri="{FF2B5EF4-FFF2-40B4-BE49-F238E27FC236}">
                <a16:creationId xmlns:a16="http://schemas.microsoft.com/office/drawing/2014/main" id="{9CEE2768-B645-2FE2-4588-531E1F7B3BD4}"/>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bwMode="invGray">
          <a:xfrm>
            <a:off x="730669" y="1132368"/>
            <a:ext cx="1524893" cy="320039"/>
          </a:xfrm>
          <a:prstGeom prst="rect">
            <a:avLst/>
          </a:prstGeom>
        </p:spPr>
      </p:pic>
      <p:pic>
        <p:nvPicPr>
          <p:cNvPr id="14" name="OTag" descr="A small square in Oracle Red with the Oracle logo in the center in white">
            <a:extLst>
              <a:ext uri="{FF2B5EF4-FFF2-40B4-BE49-F238E27FC236}">
                <a16:creationId xmlns:a16="http://schemas.microsoft.com/office/drawing/2014/main" id="{F389D100-FFFC-F617-D7BB-53DD869F0D50}"/>
              </a:ext>
              <a:ext uri="{C183D7F6-B498-43B3-948B-1728B52AA6E4}">
                <adec:decorative xmlns:adec="http://schemas.microsoft.com/office/drawing/2017/decorative" val="0"/>
              </a:ext>
            </a:extLst>
          </p:cNvPr>
          <p:cNvPicPr>
            <a:picLocks noGrp="1" noRot="1" noChangeAspect="1" noMove="1" noResize="1" noEditPoints="1" noAdjustHandles="1" noChangeArrowheads="1" noChangeShapeType="1" noCrop="1"/>
          </p:cNvPicPr>
          <p:nvPr userDrawn="1"/>
        </p:nvPicPr>
        <p:blipFill>
          <a:blip r:embed="rId5" cstate="email">
            <a:extLst>
              <a:ext uri="{28A0092B-C50C-407E-A947-70E740481C1C}">
                <a14:useLocalDpi xmlns:a14="http://schemas.microsoft.com/office/drawing/2010/main"/>
              </a:ext>
            </a:extLst>
          </a:blip>
          <a:stretch>
            <a:fillRect/>
          </a:stretch>
        </p:blipFill>
        <p:spPr>
          <a:xfrm>
            <a:off x="11405616" y="6464808"/>
            <a:ext cx="393192" cy="393192"/>
          </a:xfrm>
          <a:prstGeom prst="rect">
            <a:avLst/>
          </a:prstGeom>
        </p:spPr>
      </p:pic>
      <p:sp>
        <p:nvSpPr>
          <p:cNvPr id="2" name="Accent mark">
            <a:extLst>
              <a:ext uri="{FF2B5EF4-FFF2-40B4-BE49-F238E27FC236}">
                <a16:creationId xmlns:a16="http://schemas.microsoft.com/office/drawing/2014/main" id="{6863E062-D1CC-8F7F-B35F-ADAF6BDE7196}"/>
              </a:ext>
              <a:ext uri="{C183D7F6-B498-43B3-948B-1728B52AA6E4}">
                <adec:decorative xmlns:adec="http://schemas.microsoft.com/office/drawing/2017/decorative" val="1"/>
              </a:ext>
            </a:extLst>
          </p:cNvPr>
          <p:cNvSpPr/>
          <p:nvPr userDrawn="1"/>
        </p:nvSpPr>
        <p:spPr>
          <a:xfrm>
            <a:off x="793805" y="4166108"/>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499209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Cover_7">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1C249B44-5D03-EA20-14C6-F9C2A9AB50F5}"/>
              </a:ext>
            </a:extLst>
          </p:cNvPr>
          <p:cNvSpPr>
            <a:spLocks noGrp="1"/>
          </p:cNvSpPr>
          <p:nvPr>
            <p:ph type="ctrTitle" hasCustomPrompt="1"/>
          </p:nvPr>
        </p:nvSpPr>
        <p:spPr>
          <a:xfrm>
            <a:off x="792468" y="2148840"/>
            <a:ext cx="6400800" cy="1280160"/>
          </a:xfrm>
          <a:noFill/>
        </p:spPr>
        <p:txBody>
          <a:bodyPr vert="horz" wrap="square" lIns="0" tIns="0" rIns="0" bIns="91440" rtlCol="0" anchor="b">
            <a:noAutofit/>
          </a:bodyPr>
          <a:lstStyle>
            <a:lvl1pPr>
              <a:lnSpc>
                <a:spcPct val="100000"/>
              </a:lnSpc>
              <a:defRPr lang="en-US" sz="4000" b="1" i="0" dirty="0">
                <a:latin typeface="Oracle Sans Tab" panose="020B0503020204020204" pitchFamily="34" charset="0"/>
                <a:cs typeface="Oracle Sans Tab" panose="020B0503020204020204" pitchFamily="34" charset="0"/>
              </a:defRPr>
            </a:lvl1pPr>
          </a:lstStyle>
          <a:p>
            <a:pPr lvl="0">
              <a:lnSpc>
                <a:spcPct val="100000"/>
              </a:lnSpc>
            </a:pPr>
            <a:r>
              <a:rPr lang="en-US" dirty="0"/>
              <a:t>HCM title (up to two lines) </a:t>
            </a:r>
            <a:br>
              <a:rPr lang="en-US" dirty="0"/>
            </a:br>
            <a:r>
              <a:rPr lang="en-US" dirty="0"/>
              <a:t>Oracle Sans Tab Bold</a:t>
            </a:r>
          </a:p>
        </p:txBody>
      </p:sp>
      <p:sp>
        <p:nvSpPr>
          <p:cNvPr id="7" name="Subhead">
            <a:extLst>
              <a:ext uri="{FF2B5EF4-FFF2-40B4-BE49-F238E27FC236}">
                <a16:creationId xmlns:a16="http://schemas.microsoft.com/office/drawing/2014/main" id="{CFF1AD0F-A521-9C8E-1B0B-C0AAECD3307F}"/>
              </a:ext>
            </a:extLst>
          </p:cNvPr>
          <p:cNvSpPr>
            <a:spLocks noGrp="1"/>
          </p:cNvSpPr>
          <p:nvPr>
            <p:ph type="body" sz="quarter" idx="33" hasCustomPrompt="1"/>
          </p:nvPr>
        </p:nvSpPr>
        <p:spPr>
          <a:xfrm>
            <a:off x="792468" y="3519553"/>
            <a:ext cx="6400800" cy="341247"/>
          </a:xfrm>
          <a:prstGeom prst="rect">
            <a:avLst/>
          </a:prstGeom>
          <a:noFill/>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b="0" i="0">
                <a:solidFill>
                  <a:schemeClr val="tx1"/>
                </a:solidFill>
                <a:latin typeface="Oracle Sans Tab" panose="020B0503020204020204" pitchFamily="34" charset="0"/>
                <a:cs typeface="Oracle Sans Tab" panose="020B0503020204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 on one line.</a:t>
            </a:r>
          </a:p>
        </p:txBody>
      </p:sp>
      <p:sp>
        <p:nvSpPr>
          <p:cNvPr id="8" name="Text Field">
            <a:extLst>
              <a:ext uri="{FF2B5EF4-FFF2-40B4-BE49-F238E27FC236}">
                <a16:creationId xmlns:a16="http://schemas.microsoft.com/office/drawing/2014/main" id="{6525F097-D9EE-EA10-1A44-3D1D0CC4FBE0}"/>
              </a:ext>
            </a:extLst>
          </p:cNvPr>
          <p:cNvSpPr>
            <a:spLocks noGrp="1"/>
          </p:cNvSpPr>
          <p:nvPr>
            <p:ph type="body" sz="quarter" idx="35" hasCustomPrompt="1"/>
          </p:nvPr>
        </p:nvSpPr>
        <p:spPr>
          <a:xfrm>
            <a:off x="792468" y="4544568"/>
            <a:ext cx="5077970" cy="266291"/>
          </a:xfrm>
          <a:prstGeom prst="rect">
            <a:avLst/>
          </a:prstGeom>
          <a:noFill/>
        </p:spPr>
        <p:txBody>
          <a:bodyPr>
            <a:noAutofit/>
          </a:bodyPr>
          <a:lstStyle>
            <a:lvl1pPr>
              <a:lnSpc>
                <a:spcPct val="100000"/>
              </a:lnSpc>
              <a:defRPr b="1" i="0">
                <a:latin typeface="Oracle Sans Tab" panose="020B0503020204020204" pitchFamily="34" charset="0"/>
                <a:cs typeface="Oracle Sans Tab" panose="020B0503020204020204" pitchFamily="34" charset="0"/>
              </a:defRPr>
            </a:lvl1pPr>
          </a:lstStyle>
          <a:p>
            <a:pPr lvl="0"/>
            <a:r>
              <a:rPr lang="en-US" dirty="0"/>
              <a:t>Name</a:t>
            </a:r>
          </a:p>
        </p:txBody>
      </p:sp>
      <p:sp>
        <p:nvSpPr>
          <p:cNvPr id="9" name="Text Field 2">
            <a:extLst>
              <a:ext uri="{FF2B5EF4-FFF2-40B4-BE49-F238E27FC236}">
                <a16:creationId xmlns:a16="http://schemas.microsoft.com/office/drawing/2014/main" id="{AE7AB41E-99B0-7F6C-6D90-1255399A4F67}"/>
              </a:ext>
            </a:extLst>
          </p:cNvPr>
          <p:cNvSpPr>
            <a:spLocks noGrp="1"/>
          </p:cNvSpPr>
          <p:nvPr>
            <p:ph type="body" sz="quarter" idx="34" hasCustomPrompt="1"/>
          </p:nvPr>
        </p:nvSpPr>
        <p:spPr>
          <a:xfrm>
            <a:off x="792468" y="4882896"/>
            <a:ext cx="5077970" cy="895181"/>
          </a:xfrm>
          <a:prstGeom prst="rect">
            <a:avLst/>
          </a:prstGeom>
          <a:noFill/>
        </p:spPr>
        <p:txBody>
          <a:bodyPr>
            <a:noAutofit/>
          </a:bodyPr>
          <a:lstStyle>
            <a:lvl1pPr>
              <a:lnSpc>
                <a:spcPct val="100000"/>
              </a:lnSpc>
              <a:defRPr b="0" i="0">
                <a:latin typeface="Oracle Sans Tab" panose="020B0503020204020204" pitchFamily="34" charset="0"/>
                <a:cs typeface="Oracle Sans Tab" panose="020B0503020204020204" pitchFamily="34" charset="0"/>
              </a:defRPr>
            </a:lvl1pPr>
          </a:lstStyle>
          <a:p>
            <a:pPr lvl="0"/>
            <a:r>
              <a:rPr lang="en-US" dirty="0"/>
              <a:t>Presenter’s Title</a:t>
            </a:r>
          </a:p>
          <a:p>
            <a:pPr lvl="0"/>
            <a:r>
              <a:rPr lang="en-US" dirty="0"/>
              <a:t>Organization, Division or Business Unit</a:t>
            </a:r>
          </a:p>
          <a:p>
            <a:pPr lvl="0"/>
            <a:r>
              <a:rPr lang="en-US" dirty="0"/>
              <a:t>Month 00, 2023</a:t>
            </a:r>
          </a:p>
        </p:txBody>
      </p:sp>
      <p:sp>
        <p:nvSpPr>
          <p:cNvPr id="5" name="Slide Number Placeholder 4">
            <a:extLst>
              <a:ext uri="{FF2B5EF4-FFF2-40B4-BE49-F238E27FC236}">
                <a16:creationId xmlns:a16="http://schemas.microsoft.com/office/drawing/2014/main" id="{74811496-0F3F-2EFC-BF0D-44B4652D8EBB}"/>
              </a:ext>
            </a:extLst>
          </p:cNvPr>
          <p:cNvSpPr>
            <a:spLocks noGrp="1"/>
          </p:cNvSpPr>
          <p:nvPr>
            <p:ph type="sldNum" sz="quarter" idx="12"/>
          </p:nvPr>
        </p:nvSpPr>
        <p:spPr>
          <a:xfrm>
            <a:off x="762000" y="6995117"/>
            <a:ext cx="365760" cy="365760"/>
          </a:xfrm>
        </p:spPr>
        <p:txBody>
          <a:bodyPr/>
          <a:lstStyle>
            <a:lvl1pPr>
              <a:defRPr>
                <a:noFill/>
              </a:defRPr>
            </a:lvl1pPr>
          </a:lstStyle>
          <a:p>
            <a:fld id="{345D60D9-5372-5F40-9443-0F9AE5BDC3C8}" type="slidenum">
              <a:rPr lang="en-US" smtClean="0"/>
              <a:pPr/>
              <a:t>‹#›</a:t>
            </a:fld>
            <a:endParaRPr lang="en-US" dirty="0"/>
          </a:p>
        </p:txBody>
      </p:sp>
      <p:sp>
        <p:nvSpPr>
          <p:cNvPr id="4" name="Footer Placeholder 3">
            <a:extLst>
              <a:ext uri="{FF2B5EF4-FFF2-40B4-BE49-F238E27FC236}">
                <a16:creationId xmlns:a16="http://schemas.microsoft.com/office/drawing/2014/main" id="{32DEED53-1C90-2AFF-D971-0E0179F66888}"/>
              </a:ext>
            </a:extLst>
          </p:cNvPr>
          <p:cNvSpPr>
            <a:spLocks noGrp="1"/>
          </p:cNvSpPr>
          <p:nvPr>
            <p:ph type="ftr" sz="quarter" idx="36"/>
          </p:nvPr>
        </p:nvSpPr>
        <p:spPr>
          <a:xfrm>
            <a:off x="1127759" y="6995435"/>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6C777348-8686-2E82-3270-E018943D1EF1}"/>
              </a:ext>
            </a:extLst>
          </p:cNvPr>
          <p:cNvSpPr>
            <a:spLocks noGrp="1"/>
          </p:cNvSpPr>
          <p:nvPr>
            <p:ph type="dt" sz="half" idx="10"/>
          </p:nvPr>
        </p:nvSpPr>
        <p:spPr>
          <a:xfrm>
            <a:off x="6873138" y="6997061"/>
            <a:ext cx="2743200" cy="363500"/>
          </a:xfrm>
        </p:spPr>
        <p:txBody>
          <a:bodyPr/>
          <a:lstStyle>
            <a:lvl1pPr>
              <a:defRPr>
                <a:noFill/>
              </a:defRPr>
            </a:lvl1pPr>
          </a:lstStyle>
          <a:p>
            <a:r>
              <a:rPr lang="en-US"/>
              <a:t>[Date]</a:t>
            </a:r>
            <a:endParaRPr lang="en-US" dirty="0"/>
          </a:p>
        </p:txBody>
      </p:sp>
      <p:pic>
        <p:nvPicPr>
          <p:cNvPr id="10" name="Oracle Logo" descr="Oracle Logo">
            <a:extLst>
              <a:ext uri="{FF2B5EF4-FFF2-40B4-BE49-F238E27FC236}">
                <a16:creationId xmlns:a16="http://schemas.microsoft.com/office/drawing/2014/main" id="{A6FE85A7-960A-B7DF-96B4-1F84481CF49D}"/>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bwMode="invGray">
          <a:xfrm>
            <a:off x="730669" y="1132368"/>
            <a:ext cx="1524893" cy="320039"/>
          </a:xfrm>
          <a:prstGeom prst="rect">
            <a:avLst/>
          </a:prstGeom>
        </p:spPr>
      </p:pic>
      <p:sp>
        <p:nvSpPr>
          <p:cNvPr id="11" name="Accent mark">
            <a:extLst>
              <a:ext uri="{FF2B5EF4-FFF2-40B4-BE49-F238E27FC236}">
                <a16:creationId xmlns:a16="http://schemas.microsoft.com/office/drawing/2014/main" id="{6D3CBBA4-EC09-8E88-4264-A0AC9E88275E}"/>
              </a:ext>
              <a:ext uri="{C183D7F6-B498-43B3-948B-1728B52AA6E4}">
                <adec:decorative xmlns:adec="http://schemas.microsoft.com/office/drawing/2017/decorative" val="1"/>
              </a:ext>
            </a:extLst>
          </p:cNvPr>
          <p:cNvSpPr/>
          <p:nvPr userDrawn="1"/>
        </p:nvSpPr>
        <p:spPr>
          <a:xfrm>
            <a:off x="793805" y="4166108"/>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210580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Light - half color block">
    <p:bg>
      <p:bgRef idx="1001">
        <a:schemeClr val="bg2"/>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DC368C7-84E9-0B4D-0941-3C15D6866906}"/>
              </a:ext>
            </a:extLst>
          </p:cNvPr>
          <p:cNvSpPr/>
          <p:nvPr userDrawn="1"/>
        </p:nvSpPr>
        <p:spPr>
          <a:xfrm>
            <a:off x="0" y="-1"/>
            <a:ext cx="5943600" cy="6858000"/>
          </a:xfrm>
          <a:prstGeom prst="rect">
            <a:avLst/>
          </a:prstGeom>
          <a:solidFill>
            <a:srgbClr val="F1EF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BB5018F-8341-A0A7-3798-BB6D386BF6AE}"/>
              </a:ext>
            </a:extLst>
          </p:cNvPr>
          <p:cNvSpPr>
            <a:spLocks noGrp="1"/>
          </p:cNvSpPr>
          <p:nvPr>
            <p:ph type="title"/>
          </p:nvPr>
        </p:nvSpPr>
        <p:spPr>
          <a:xfrm>
            <a:off x="768875" y="3017520"/>
            <a:ext cx="4595613" cy="822960"/>
          </a:xfrm>
        </p:spPr>
        <p:txBody>
          <a:bodyPr anchor="ctr"/>
          <a:lstStyle>
            <a:lvl1pPr>
              <a:lnSpc>
                <a:spcPct val="100000"/>
              </a:lnSpc>
              <a:defRPr b="1" i="0">
                <a:solidFill>
                  <a:schemeClr val="tx1"/>
                </a:solidFill>
                <a:latin typeface="Oracle Sans Tab" panose="020B0503020204020204" pitchFamily="34" charset="0"/>
                <a:cs typeface="Oracle Sans Tab" panose="020B0503020204020204" pitchFamily="34" charset="0"/>
              </a:defRPr>
            </a:lvl1pPr>
          </a:lstStyle>
          <a:p>
            <a:r>
              <a:rPr lang="en-US"/>
              <a:t>Click to edit Master title style</a:t>
            </a:r>
            <a:endParaRPr lang="en-US" dirty="0"/>
          </a:p>
        </p:txBody>
      </p:sp>
      <p:sp>
        <p:nvSpPr>
          <p:cNvPr id="3" name="Slide Number Placeholder 5">
            <a:extLst>
              <a:ext uri="{FF2B5EF4-FFF2-40B4-BE49-F238E27FC236}">
                <a16:creationId xmlns:a16="http://schemas.microsoft.com/office/drawing/2014/main" id="{BBB52B87-4D2F-759F-F825-1D8452D5364F}"/>
              </a:ext>
            </a:extLst>
          </p:cNvPr>
          <p:cNvSpPr>
            <a:spLocks noGrp="1"/>
          </p:cNvSpPr>
          <p:nvPr>
            <p:ph type="sldNum" sz="quarter" idx="40"/>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5" name="Footer Placeholder 4">
            <a:extLst>
              <a:ext uri="{FF2B5EF4-FFF2-40B4-BE49-F238E27FC236}">
                <a16:creationId xmlns:a16="http://schemas.microsoft.com/office/drawing/2014/main" id="{911B1AB9-997E-5411-2C56-8A3EC02DD499}"/>
              </a:ext>
            </a:extLst>
          </p:cNvPr>
          <p:cNvSpPr>
            <a:spLocks noGrp="1"/>
          </p:cNvSpPr>
          <p:nvPr>
            <p:ph type="ftr" sz="quarter" idx="39"/>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6" name="Date Placeholder 3">
            <a:extLst>
              <a:ext uri="{FF2B5EF4-FFF2-40B4-BE49-F238E27FC236}">
                <a16:creationId xmlns:a16="http://schemas.microsoft.com/office/drawing/2014/main" id="{434C0960-AEC7-0B85-1E58-B54E51F0ECD4}"/>
              </a:ext>
            </a:extLst>
          </p:cNvPr>
          <p:cNvSpPr>
            <a:spLocks noGrp="1"/>
          </p:cNvSpPr>
          <p:nvPr>
            <p:ph type="dt" sz="half" idx="41"/>
          </p:nvPr>
        </p:nvSpPr>
        <p:spPr>
          <a:xfrm>
            <a:off x="6873138" y="6425604"/>
            <a:ext cx="2743200" cy="363500"/>
          </a:xfrm>
        </p:spPr>
        <p:txBody>
          <a:bodyPr/>
          <a:lstStyle>
            <a:lvl1pPr>
              <a:defRPr>
                <a:solidFill>
                  <a:srgbClr val="514C47"/>
                </a:solidFill>
              </a:defRPr>
            </a:lvl1pPr>
          </a:lstStyle>
          <a:p>
            <a:r>
              <a:rPr lang="en-US"/>
              <a:t>[Date]</a:t>
            </a:r>
            <a:endParaRPr lang="en-US" dirty="0"/>
          </a:p>
        </p:txBody>
      </p:sp>
    </p:spTree>
    <p:extLst>
      <p:ext uri="{BB962C8B-B14F-4D97-AF65-F5344CB8AC3E}">
        <p14:creationId xmlns:p14="http://schemas.microsoft.com/office/powerpoint/2010/main" val="207151508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Dark - half color block">
    <p:bg>
      <p:bgRef idx="1001">
        <a:schemeClr val="bg2"/>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DC368C7-84E9-0B4D-0941-3C15D6866906}"/>
              </a:ext>
            </a:extLst>
          </p:cNvPr>
          <p:cNvSpPr/>
          <p:nvPr userDrawn="1"/>
        </p:nvSpPr>
        <p:spPr>
          <a:xfrm>
            <a:off x="0" y="-1"/>
            <a:ext cx="5943600" cy="6858000"/>
          </a:xfrm>
          <a:prstGeom prst="rect">
            <a:avLst/>
          </a:prstGeom>
          <a:solidFill>
            <a:srgbClr val="1C20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BB5018F-8341-A0A7-3798-BB6D386BF6AE}"/>
              </a:ext>
            </a:extLst>
          </p:cNvPr>
          <p:cNvSpPr>
            <a:spLocks noGrp="1"/>
          </p:cNvSpPr>
          <p:nvPr>
            <p:ph type="title"/>
          </p:nvPr>
        </p:nvSpPr>
        <p:spPr>
          <a:xfrm>
            <a:off x="768875" y="3017520"/>
            <a:ext cx="4595613" cy="822960"/>
          </a:xfrm>
        </p:spPr>
        <p:txBody>
          <a:bodyPr anchor="ctr"/>
          <a:lstStyle>
            <a:lvl1pPr>
              <a:lnSpc>
                <a:spcPct val="100000"/>
              </a:lnSpc>
              <a:defRPr b="1" i="0">
                <a:solidFill>
                  <a:schemeClr val="tx1"/>
                </a:solidFill>
                <a:latin typeface="Oracle Sans Tab" panose="020B0503020204020204" pitchFamily="34" charset="0"/>
                <a:cs typeface="Oracle Sans Tab" panose="020B0503020204020204" pitchFamily="34" charset="0"/>
              </a:defRPr>
            </a:lvl1pPr>
          </a:lstStyle>
          <a:p>
            <a:r>
              <a:rPr lang="en-US"/>
              <a:t>Click to edit Master title style</a:t>
            </a:r>
            <a:endParaRPr lang="en-US" dirty="0"/>
          </a:p>
        </p:txBody>
      </p:sp>
      <p:sp>
        <p:nvSpPr>
          <p:cNvPr id="3" name="Slide Number Placeholder 5">
            <a:extLst>
              <a:ext uri="{FF2B5EF4-FFF2-40B4-BE49-F238E27FC236}">
                <a16:creationId xmlns:a16="http://schemas.microsoft.com/office/drawing/2014/main" id="{BBB52B87-4D2F-759F-F825-1D8452D5364F}"/>
              </a:ext>
            </a:extLst>
          </p:cNvPr>
          <p:cNvSpPr>
            <a:spLocks noGrp="1"/>
          </p:cNvSpPr>
          <p:nvPr>
            <p:ph type="sldNum" sz="quarter" idx="40"/>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5" name="Footer Placeholder 4">
            <a:extLst>
              <a:ext uri="{FF2B5EF4-FFF2-40B4-BE49-F238E27FC236}">
                <a16:creationId xmlns:a16="http://schemas.microsoft.com/office/drawing/2014/main" id="{911B1AB9-997E-5411-2C56-8A3EC02DD499}"/>
              </a:ext>
            </a:extLst>
          </p:cNvPr>
          <p:cNvSpPr>
            <a:spLocks noGrp="1"/>
          </p:cNvSpPr>
          <p:nvPr>
            <p:ph type="ftr" sz="quarter" idx="39"/>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6" name="Date Placeholder 3">
            <a:extLst>
              <a:ext uri="{FF2B5EF4-FFF2-40B4-BE49-F238E27FC236}">
                <a16:creationId xmlns:a16="http://schemas.microsoft.com/office/drawing/2014/main" id="{434C0960-AEC7-0B85-1E58-B54E51F0ECD4}"/>
              </a:ext>
            </a:extLst>
          </p:cNvPr>
          <p:cNvSpPr>
            <a:spLocks noGrp="1"/>
          </p:cNvSpPr>
          <p:nvPr>
            <p:ph type="dt" sz="half" idx="41"/>
          </p:nvPr>
        </p:nvSpPr>
        <p:spPr>
          <a:xfrm>
            <a:off x="6873138" y="6425604"/>
            <a:ext cx="2743200" cy="363500"/>
          </a:xfrm>
        </p:spPr>
        <p:txBody>
          <a:bodyPr/>
          <a:lstStyle>
            <a:lvl1pPr>
              <a:defRPr>
                <a:solidFill>
                  <a:srgbClr val="AEA8A2"/>
                </a:solidFill>
              </a:defRPr>
            </a:lvl1pPr>
          </a:lstStyle>
          <a:p>
            <a:r>
              <a:rPr lang="en-US"/>
              <a:t>[Date]</a:t>
            </a:r>
            <a:endParaRPr lang="en-US" dirty="0"/>
          </a:p>
        </p:txBody>
      </p:sp>
    </p:spTree>
    <p:extLst>
      <p:ext uri="{BB962C8B-B14F-4D97-AF65-F5344CB8AC3E}">
        <p14:creationId xmlns:p14="http://schemas.microsoft.com/office/powerpoint/2010/main" val="204967285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Light - Closing Slide">
    <p:bg>
      <p:bgRef idx="1001">
        <a:schemeClr val="bg2"/>
      </p:bgRef>
    </p:bg>
    <p:spTree>
      <p:nvGrpSpPr>
        <p:cNvPr id="1" name=""/>
        <p:cNvGrpSpPr/>
        <p:nvPr/>
      </p:nvGrpSpPr>
      <p:grpSpPr>
        <a:xfrm>
          <a:off x="0" y="0"/>
          <a:ext cx="0" cy="0"/>
          <a:chOff x="0" y="0"/>
          <a:chExt cx="0" cy="0"/>
        </a:xfrm>
      </p:grpSpPr>
      <p:pic>
        <p:nvPicPr>
          <p:cNvPr id="2" name="Oracle Logo" descr="Oracle Logo">
            <a:extLst>
              <a:ext uri="{FF2B5EF4-FFF2-40B4-BE49-F238E27FC236}">
                <a16:creationId xmlns:a16="http://schemas.microsoft.com/office/drawing/2014/main" id="{65E5B106-857C-3950-B28D-EF7037F2162A}"/>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bwMode="invGray">
          <a:xfrm>
            <a:off x="4043835" y="2998299"/>
            <a:ext cx="4104330" cy="861403"/>
          </a:xfrm>
          <a:prstGeom prst="rect">
            <a:avLst/>
          </a:prstGeom>
        </p:spPr>
      </p:pic>
    </p:spTree>
    <p:extLst>
      <p:ext uri="{BB962C8B-B14F-4D97-AF65-F5344CB8AC3E}">
        <p14:creationId xmlns:p14="http://schemas.microsoft.com/office/powerpoint/2010/main" val="166431251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Dark - Closing Slide">
    <p:bg>
      <p:bgRef idx="1001">
        <a:schemeClr val="bg2"/>
      </p:bgRef>
    </p:bg>
    <p:spTree>
      <p:nvGrpSpPr>
        <p:cNvPr id="1" name=""/>
        <p:cNvGrpSpPr/>
        <p:nvPr/>
      </p:nvGrpSpPr>
      <p:grpSpPr>
        <a:xfrm>
          <a:off x="0" y="0"/>
          <a:ext cx="0" cy="0"/>
          <a:chOff x="0" y="0"/>
          <a:chExt cx="0" cy="0"/>
        </a:xfrm>
      </p:grpSpPr>
      <p:pic>
        <p:nvPicPr>
          <p:cNvPr id="4" name="Oracle Logo" descr="Oracle Logo">
            <a:extLst>
              <a:ext uri="{FF2B5EF4-FFF2-40B4-BE49-F238E27FC236}">
                <a16:creationId xmlns:a16="http://schemas.microsoft.com/office/drawing/2014/main" id="{11C3E469-1A28-4EAE-BB94-ADAB90F021AE}"/>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bwMode="invGray">
          <a:xfrm>
            <a:off x="4043835" y="2998299"/>
            <a:ext cx="4104330" cy="861403"/>
          </a:xfrm>
          <a:prstGeom prst="rect">
            <a:avLst/>
          </a:prstGeom>
        </p:spPr>
      </p:pic>
    </p:spTree>
    <p:extLst>
      <p:ext uri="{BB962C8B-B14F-4D97-AF65-F5344CB8AC3E}">
        <p14:creationId xmlns:p14="http://schemas.microsoft.com/office/powerpoint/2010/main" val="51352318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p:cSld name="STOP">
    <p:bg>
      <p:bgPr>
        <a:solidFill>
          <a:srgbClr val="C74634"/>
        </a:solidFill>
        <a:effectLst/>
      </p:bgPr>
    </p:bg>
    <p:spTree>
      <p:nvGrpSpPr>
        <p:cNvPr id="1" name=""/>
        <p:cNvGrpSpPr/>
        <p:nvPr/>
      </p:nvGrpSpPr>
      <p:grpSpPr>
        <a:xfrm>
          <a:off x="0" y="0"/>
          <a:ext cx="0" cy="0"/>
          <a:chOff x="0" y="0"/>
          <a:chExt cx="0" cy="0"/>
        </a:xfrm>
      </p:grpSpPr>
      <p:grpSp>
        <p:nvGrpSpPr>
          <p:cNvPr id="6" name="Group 4" descr="An image of a hand with an X on it indicating stop">
            <a:extLst>
              <a:ext uri="{FF2B5EF4-FFF2-40B4-BE49-F238E27FC236}">
                <a16:creationId xmlns:a16="http://schemas.microsoft.com/office/drawing/2014/main" id="{AC301DFA-236B-43E0-F195-C886E29BCFA8}"/>
              </a:ext>
            </a:extLst>
          </p:cNvPr>
          <p:cNvGrpSpPr>
            <a:grpSpLocks noChangeAspect="1"/>
          </p:cNvGrpSpPr>
          <p:nvPr userDrawn="1"/>
        </p:nvGrpSpPr>
        <p:grpSpPr bwMode="auto">
          <a:xfrm>
            <a:off x="1706928" y="2759469"/>
            <a:ext cx="1112546" cy="1096345"/>
            <a:chOff x="1040" y="1809"/>
            <a:chExt cx="618" cy="609"/>
          </a:xfrm>
          <a:solidFill>
            <a:schemeClr val="tx1"/>
          </a:solidFill>
        </p:grpSpPr>
        <p:sp>
          <p:nvSpPr>
            <p:cNvPr id="7" name="Freeform 5">
              <a:extLst>
                <a:ext uri="{FF2B5EF4-FFF2-40B4-BE49-F238E27FC236}">
                  <a16:creationId xmlns:a16="http://schemas.microsoft.com/office/drawing/2014/main" id="{8D479378-DEC7-2ADF-53B1-0BD27B66492B}"/>
                </a:ext>
              </a:extLst>
            </p:cNvPr>
            <p:cNvSpPr>
              <a:spLocks noChangeArrowheads="1"/>
            </p:cNvSpPr>
            <p:nvPr/>
          </p:nvSpPr>
          <p:spPr bwMode="auto">
            <a:xfrm>
              <a:off x="1035" y="2123"/>
              <a:ext cx="358" cy="292"/>
            </a:xfrm>
            <a:custGeom>
              <a:avLst/>
              <a:gdLst>
                <a:gd name="T0" fmla="*/ 88 w 1583"/>
                <a:gd name="T1" fmla="*/ 402 h 1292"/>
                <a:gd name="T2" fmla="*/ 167 w 1583"/>
                <a:gd name="T3" fmla="*/ 464 h 1292"/>
                <a:gd name="T4" fmla="*/ 215 w 1583"/>
                <a:gd name="T5" fmla="*/ 521 h 1292"/>
                <a:gd name="T6" fmla="*/ 412 w 1583"/>
                <a:gd name="T7" fmla="*/ 856 h 1292"/>
                <a:gd name="T8" fmla="*/ 1174 w 1583"/>
                <a:gd name="T9" fmla="*/ 1291 h 1292"/>
                <a:gd name="T10" fmla="*/ 1511 w 1583"/>
                <a:gd name="T11" fmla="*/ 1291 h 1292"/>
                <a:gd name="T12" fmla="*/ 1582 w 1583"/>
                <a:gd name="T13" fmla="*/ 1220 h 1292"/>
                <a:gd name="T14" fmla="*/ 1511 w 1583"/>
                <a:gd name="T15" fmla="*/ 1150 h 1292"/>
                <a:gd name="T16" fmla="*/ 1174 w 1583"/>
                <a:gd name="T17" fmla="*/ 1150 h 1292"/>
                <a:gd name="T18" fmla="*/ 534 w 1583"/>
                <a:gd name="T19" fmla="*/ 783 h 1292"/>
                <a:gd name="T20" fmla="*/ 336 w 1583"/>
                <a:gd name="T21" fmla="*/ 447 h 1292"/>
                <a:gd name="T22" fmla="*/ 252 w 1583"/>
                <a:gd name="T23" fmla="*/ 351 h 1292"/>
                <a:gd name="T24" fmla="*/ 173 w 1583"/>
                <a:gd name="T25" fmla="*/ 290 h 1292"/>
                <a:gd name="T26" fmla="*/ 167 w 1583"/>
                <a:gd name="T27" fmla="*/ 234 h 1292"/>
                <a:gd name="T28" fmla="*/ 167 w 1583"/>
                <a:gd name="T29" fmla="*/ 231 h 1292"/>
                <a:gd name="T30" fmla="*/ 421 w 1583"/>
                <a:gd name="T31" fmla="*/ 214 h 1292"/>
                <a:gd name="T32" fmla="*/ 426 w 1583"/>
                <a:gd name="T33" fmla="*/ 220 h 1292"/>
                <a:gd name="T34" fmla="*/ 785 w 1583"/>
                <a:gd name="T35" fmla="*/ 614 h 1292"/>
                <a:gd name="T36" fmla="*/ 883 w 1583"/>
                <a:gd name="T37" fmla="*/ 614 h 1292"/>
                <a:gd name="T38" fmla="*/ 889 w 1583"/>
                <a:gd name="T39" fmla="*/ 518 h 1292"/>
                <a:gd name="T40" fmla="*/ 528 w 1583"/>
                <a:gd name="T41" fmla="*/ 124 h 1292"/>
                <a:gd name="T42" fmla="*/ 525 w 1583"/>
                <a:gd name="T43" fmla="*/ 121 h 1292"/>
                <a:gd name="T44" fmla="*/ 74 w 1583"/>
                <a:gd name="T45" fmla="*/ 132 h 1292"/>
                <a:gd name="T46" fmla="*/ 65 w 1583"/>
                <a:gd name="T47" fmla="*/ 141 h 1292"/>
                <a:gd name="T48" fmla="*/ 85 w 1583"/>
                <a:gd name="T49" fmla="*/ 397 h 1292"/>
                <a:gd name="T50" fmla="*/ 88 w 1583"/>
                <a:gd name="T51" fmla="*/ 402 h 1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83" h="1292">
                  <a:moveTo>
                    <a:pt x="88" y="402"/>
                  </a:moveTo>
                  <a:lnTo>
                    <a:pt x="167" y="464"/>
                  </a:lnTo>
                  <a:cubicBezTo>
                    <a:pt x="187" y="481"/>
                    <a:pt x="204" y="498"/>
                    <a:pt x="215" y="521"/>
                  </a:cubicBezTo>
                  <a:lnTo>
                    <a:pt x="412" y="856"/>
                  </a:lnTo>
                  <a:cubicBezTo>
                    <a:pt x="570" y="1127"/>
                    <a:pt x="861" y="1291"/>
                    <a:pt x="1174" y="1291"/>
                  </a:cubicBezTo>
                  <a:lnTo>
                    <a:pt x="1511" y="1291"/>
                  </a:lnTo>
                  <a:cubicBezTo>
                    <a:pt x="1551" y="1291"/>
                    <a:pt x="1582" y="1260"/>
                    <a:pt x="1582" y="1220"/>
                  </a:cubicBezTo>
                  <a:cubicBezTo>
                    <a:pt x="1582" y="1181"/>
                    <a:pt x="1551" y="1150"/>
                    <a:pt x="1511" y="1150"/>
                  </a:cubicBezTo>
                  <a:lnTo>
                    <a:pt x="1174" y="1150"/>
                  </a:lnTo>
                  <a:cubicBezTo>
                    <a:pt x="912" y="1150"/>
                    <a:pt x="666" y="1009"/>
                    <a:pt x="534" y="783"/>
                  </a:cubicBezTo>
                  <a:lnTo>
                    <a:pt x="336" y="447"/>
                  </a:lnTo>
                  <a:cubicBezTo>
                    <a:pt x="314" y="411"/>
                    <a:pt x="285" y="380"/>
                    <a:pt x="252" y="351"/>
                  </a:cubicBezTo>
                  <a:lnTo>
                    <a:pt x="173" y="290"/>
                  </a:lnTo>
                  <a:cubicBezTo>
                    <a:pt x="156" y="276"/>
                    <a:pt x="153" y="251"/>
                    <a:pt x="167" y="234"/>
                  </a:cubicBezTo>
                  <a:cubicBezTo>
                    <a:pt x="167" y="234"/>
                    <a:pt x="167" y="234"/>
                    <a:pt x="167" y="231"/>
                  </a:cubicBezTo>
                  <a:cubicBezTo>
                    <a:pt x="232" y="158"/>
                    <a:pt x="345" y="149"/>
                    <a:pt x="421" y="214"/>
                  </a:cubicBezTo>
                  <a:cubicBezTo>
                    <a:pt x="424" y="217"/>
                    <a:pt x="424" y="217"/>
                    <a:pt x="426" y="220"/>
                  </a:cubicBezTo>
                  <a:lnTo>
                    <a:pt x="785" y="614"/>
                  </a:lnTo>
                  <a:cubicBezTo>
                    <a:pt x="813" y="642"/>
                    <a:pt x="855" y="642"/>
                    <a:pt x="883" y="614"/>
                  </a:cubicBezTo>
                  <a:cubicBezTo>
                    <a:pt x="909" y="588"/>
                    <a:pt x="912" y="546"/>
                    <a:pt x="889" y="518"/>
                  </a:cubicBezTo>
                  <a:lnTo>
                    <a:pt x="528" y="124"/>
                  </a:lnTo>
                  <a:lnTo>
                    <a:pt x="525" y="121"/>
                  </a:lnTo>
                  <a:cubicBezTo>
                    <a:pt x="398" y="0"/>
                    <a:pt x="195" y="3"/>
                    <a:pt x="74" y="132"/>
                  </a:cubicBezTo>
                  <a:cubicBezTo>
                    <a:pt x="71" y="135"/>
                    <a:pt x="68" y="138"/>
                    <a:pt x="65" y="141"/>
                  </a:cubicBezTo>
                  <a:cubicBezTo>
                    <a:pt x="0" y="217"/>
                    <a:pt x="9" y="332"/>
                    <a:pt x="85" y="397"/>
                  </a:cubicBezTo>
                  <a:cubicBezTo>
                    <a:pt x="82" y="397"/>
                    <a:pt x="85" y="399"/>
                    <a:pt x="88" y="402"/>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8" name="Freeform 6">
              <a:extLst>
                <a:ext uri="{FF2B5EF4-FFF2-40B4-BE49-F238E27FC236}">
                  <a16:creationId xmlns:a16="http://schemas.microsoft.com/office/drawing/2014/main" id="{21479569-80A4-2098-1ABC-98C920F1FCDA}"/>
                </a:ext>
              </a:extLst>
            </p:cNvPr>
            <p:cNvSpPr>
              <a:spLocks noChangeArrowheads="1"/>
            </p:cNvSpPr>
            <p:nvPr/>
          </p:nvSpPr>
          <p:spPr bwMode="auto">
            <a:xfrm>
              <a:off x="1196" y="1808"/>
              <a:ext cx="347" cy="361"/>
            </a:xfrm>
            <a:custGeom>
              <a:avLst/>
              <a:gdLst>
                <a:gd name="T0" fmla="*/ 958 w 1534"/>
                <a:gd name="T1" fmla="*/ 222 h 1595"/>
                <a:gd name="T2" fmla="*/ 853 w 1534"/>
                <a:gd name="T3" fmla="*/ 245 h 1595"/>
                <a:gd name="T4" fmla="*/ 598 w 1534"/>
                <a:gd name="T5" fmla="*/ 5 h 1595"/>
                <a:gd name="T6" fmla="*/ 358 w 1534"/>
                <a:gd name="T7" fmla="*/ 231 h 1595"/>
                <a:gd name="T8" fmla="*/ 25 w 1534"/>
                <a:gd name="T9" fmla="*/ 341 h 1595"/>
                <a:gd name="T10" fmla="*/ 0 w 1534"/>
                <a:gd name="T11" fmla="*/ 454 h 1595"/>
                <a:gd name="T12" fmla="*/ 0 w 1534"/>
                <a:gd name="T13" fmla="*/ 1523 h 1595"/>
                <a:gd name="T14" fmla="*/ 70 w 1534"/>
                <a:gd name="T15" fmla="*/ 1594 h 1595"/>
                <a:gd name="T16" fmla="*/ 141 w 1534"/>
                <a:gd name="T17" fmla="*/ 1523 h 1595"/>
                <a:gd name="T18" fmla="*/ 141 w 1534"/>
                <a:gd name="T19" fmla="*/ 457 h 1595"/>
                <a:gd name="T20" fmla="*/ 248 w 1534"/>
                <a:gd name="T21" fmla="*/ 349 h 1595"/>
                <a:gd name="T22" fmla="*/ 355 w 1534"/>
                <a:gd name="T23" fmla="*/ 457 h 1595"/>
                <a:gd name="T24" fmla="*/ 355 w 1534"/>
                <a:gd name="T25" fmla="*/ 457 h 1595"/>
                <a:gd name="T26" fmla="*/ 355 w 1534"/>
                <a:gd name="T27" fmla="*/ 1227 h 1595"/>
                <a:gd name="T28" fmla="*/ 425 w 1534"/>
                <a:gd name="T29" fmla="*/ 1297 h 1595"/>
                <a:gd name="T30" fmla="*/ 496 w 1534"/>
                <a:gd name="T31" fmla="*/ 1227 h 1595"/>
                <a:gd name="T32" fmla="*/ 496 w 1534"/>
                <a:gd name="T33" fmla="*/ 259 h 1595"/>
                <a:gd name="T34" fmla="*/ 603 w 1534"/>
                <a:gd name="T35" fmla="*/ 152 h 1595"/>
                <a:gd name="T36" fmla="*/ 709 w 1534"/>
                <a:gd name="T37" fmla="*/ 259 h 1595"/>
                <a:gd name="T38" fmla="*/ 709 w 1534"/>
                <a:gd name="T39" fmla="*/ 259 h 1595"/>
                <a:gd name="T40" fmla="*/ 709 w 1534"/>
                <a:gd name="T41" fmla="*/ 1224 h 1595"/>
                <a:gd name="T42" fmla="*/ 780 w 1534"/>
                <a:gd name="T43" fmla="*/ 1295 h 1595"/>
                <a:gd name="T44" fmla="*/ 850 w 1534"/>
                <a:gd name="T45" fmla="*/ 1224 h 1595"/>
                <a:gd name="T46" fmla="*/ 850 w 1534"/>
                <a:gd name="T47" fmla="*/ 468 h 1595"/>
                <a:gd name="T48" fmla="*/ 955 w 1534"/>
                <a:gd name="T49" fmla="*/ 364 h 1595"/>
                <a:gd name="T50" fmla="*/ 1059 w 1534"/>
                <a:gd name="T51" fmla="*/ 468 h 1595"/>
                <a:gd name="T52" fmla="*/ 1059 w 1534"/>
                <a:gd name="T53" fmla="*/ 1241 h 1595"/>
                <a:gd name="T54" fmla="*/ 1130 w 1534"/>
                <a:gd name="T55" fmla="*/ 1312 h 1595"/>
                <a:gd name="T56" fmla="*/ 1200 w 1534"/>
                <a:gd name="T57" fmla="*/ 1241 h 1595"/>
                <a:gd name="T58" fmla="*/ 1200 w 1534"/>
                <a:gd name="T59" fmla="*/ 694 h 1595"/>
                <a:gd name="T60" fmla="*/ 1296 w 1534"/>
                <a:gd name="T61" fmla="*/ 598 h 1595"/>
                <a:gd name="T62" fmla="*/ 1392 w 1534"/>
                <a:gd name="T63" fmla="*/ 694 h 1595"/>
                <a:gd name="T64" fmla="*/ 1392 w 1534"/>
                <a:gd name="T65" fmla="*/ 1328 h 1595"/>
                <a:gd name="T66" fmla="*/ 1463 w 1534"/>
                <a:gd name="T67" fmla="*/ 1399 h 1595"/>
                <a:gd name="T68" fmla="*/ 1533 w 1534"/>
                <a:gd name="T69" fmla="*/ 1328 h 1595"/>
                <a:gd name="T70" fmla="*/ 1533 w 1534"/>
                <a:gd name="T71" fmla="*/ 694 h 1595"/>
                <a:gd name="T72" fmla="*/ 1296 w 1534"/>
                <a:gd name="T73" fmla="*/ 459 h 1595"/>
                <a:gd name="T74" fmla="*/ 1203 w 1534"/>
                <a:gd name="T75" fmla="*/ 479 h 1595"/>
                <a:gd name="T76" fmla="*/ 1203 w 1534"/>
                <a:gd name="T77" fmla="*/ 468 h 1595"/>
                <a:gd name="T78" fmla="*/ 958 w 1534"/>
                <a:gd name="T79" fmla="*/ 222 h 1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34" h="1595">
                  <a:moveTo>
                    <a:pt x="958" y="222"/>
                  </a:moveTo>
                  <a:cubicBezTo>
                    <a:pt x="921" y="222"/>
                    <a:pt x="887" y="231"/>
                    <a:pt x="853" y="245"/>
                  </a:cubicBezTo>
                  <a:cubicBezTo>
                    <a:pt x="848" y="107"/>
                    <a:pt x="735" y="0"/>
                    <a:pt x="598" y="5"/>
                  </a:cubicBezTo>
                  <a:cubicBezTo>
                    <a:pt x="473" y="11"/>
                    <a:pt x="369" y="107"/>
                    <a:pt x="358" y="231"/>
                  </a:cubicBezTo>
                  <a:cubicBezTo>
                    <a:pt x="236" y="169"/>
                    <a:pt x="87" y="220"/>
                    <a:pt x="25" y="341"/>
                  </a:cubicBezTo>
                  <a:cubicBezTo>
                    <a:pt x="8" y="375"/>
                    <a:pt x="0" y="414"/>
                    <a:pt x="0" y="454"/>
                  </a:cubicBezTo>
                  <a:lnTo>
                    <a:pt x="0" y="1523"/>
                  </a:lnTo>
                  <a:cubicBezTo>
                    <a:pt x="0" y="1563"/>
                    <a:pt x="30" y="1594"/>
                    <a:pt x="70" y="1594"/>
                  </a:cubicBezTo>
                  <a:cubicBezTo>
                    <a:pt x="109" y="1594"/>
                    <a:pt x="141" y="1563"/>
                    <a:pt x="141" y="1523"/>
                  </a:cubicBezTo>
                  <a:lnTo>
                    <a:pt x="141" y="457"/>
                  </a:lnTo>
                  <a:cubicBezTo>
                    <a:pt x="141" y="397"/>
                    <a:pt x="189" y="349"/>
                    <a:pt x="248" y="349"/>
                  </a:cubicBezTo>
                  <a:cubicBezTo>
                    <a:pt x="307" y="349"/>
                    <a:pt x="355" y="397"/>
                    <a:pt x="355" y="457"/>
                  </a:cubicBezTo>
                  <a:lnTo>
                    <a:pt x="355" y="457"/>
                  </a:lnTo>
                  <a:lnTo>
                    <a:pt x="355" y="1227"/>
                  </a:lnTo>
                  <a:cubicBezTo>
                    <a:pt x="355" y="1266"/>
                    <a:pt x="385" y="1297"/>
                    <a:pt x="425" y="1297"/>
                  </a:cubicBezTo>
                  <a:cubicBezTo>
                    <a:pt x="464" y="1297"/>
                    <a:pt x="496" y="1266"/>
                    <a:pt x="496" y="1227"/>
                  </a:cubicBezTo>
                  <a:lnTo>
                    <a:pt x="496" y="259"/>
                  </a:lnTo>
                  <a:cubicBezTo>
                    <a:pt x="496" y="200"/>
                    <a:pt x="544" y="152"/>
                    <a:pt x="603" y="152"/>
                  </a:cubicBezTo>
                  <a:cubicBezTo>
                    <a:pt x="662" y="152"/>
                    <a:pt x="709" y="200"/>
                    <a:pt x="709" y="259"/>
                  </a:cubicBezTo>
                  <a:lnTo>
                    <a:pt x="709" y="259"/>
                  </a:lnTo>
                  <a:lnTo>
                    <a:pt x="709" y="1224"/>
                  </a:lnTo>
                  <a:cubicBezTo>
                    <a:pt x="709" y="1264"/>
                    <a:pt x="741" y="1295"/>
                    <a:pt x="780" y="1295"/>
                  </a:cubicBezTo>
                  <a:cubicBezTo>
                    <a:pt x="820" y="1295"/>
                    <a:pt x="850" y="1264"/>
                    <a:pt x="850" y="1224"/>
                  </a:cubicBezTo>
                  <a:lnTo>
                    <a:pt x="850" y="468"/>
                  </a:lnTo>
                  <a:cubicBezTo>
                    <a:pt x="850" y="411"/>
                    <a:pt x="896" y="364"/>
                    <a:pt x="955" y="364"/>
                  </a:cubicBezTo>
                  <a:cubicBezTo>
                    <a:pt x="1011" y="364"/>
                    <a:pt x="1059" y="409"/>
                    <a:pt x="1059" y="468"/>
                  </a:cubicBezTo>
                  <a:lnTo>
                    <a:pt x="1059" y="1241"/>
                  </a:lnTo>
                  <a:cubicBezTo>
                    <a:pt x="1059" y="1280"/>
                    <a:pt x="1091" y="1312"/>
                    <a:pt x="1130" y="1312"/>
                  </a:cubicBezTo>
                  <a:cubicBezTo>
                    <a:pt x="1170" y="1312"/>
                    <a:pt x="1200" y="1280"/>
                    <a:pt x="1200" y="1241"/>
                  </a:cubicBezTo>
                  <a:lnTo>
                    <a:pt x="1200" y="694"/>
                  </a:lnTo>
                  <a:cubicBezTo>
                    <a:pt x="1200" y="640"/>
                    <a:pt x="1242" y="598"/>
                    <a:pt x="1296" y="598"/>
                  </a:cubicBezTo>
                  <a:cubicBezTo>
                    <a:pt x="1350" y="598"/>
                    <a:pt x="1392" y="640"/>
                    <a:pt x="1392" y="694"/>
                  </a:cubicBezTo>
                  <a:lnTo>
                    <a:pt x="1392" y="1328"/>
                  </a:lnTo>
                  <a:cubicBezTo>
                    <a:pt x="1392" y="1368"/>
                    <a:pt x="1424" y="1399"/>
                    <a:pt x="1463" y="1399"/>
                  </a:cubicBezTo>
                  <a:cubicBezTo>
                    <a:pt x="1503" y="1399"/>
                    <a:pt x="1533" y="1368"/>
                    <a:pt x="1533" y="1328"/>
                  </a:cubicBezTo>
                  <a:lnTo>
                    <a:pt x="1533" y="694"/>
                  </a:lnTo>
                  <a:cubicBezTo>
                    <a:pt x="1533" y="564"/>
                    <a:pt x="1426" y="457"/>
                    <a:pt x="1296" y="459"/>
                  </a:cubicBezTo>
                  <a:cubicBezTo>
                    <a:pt x="1265" y="459"/>
                    <a:pt x="1231" y="465"/>
                    <a:pt x="1203" y="479"/>
                  </a:cubicBezTo>
                  <a:lnTo>
                    <a:pt x="1203" y="468"/>
                  </a:lnTo>
                  <a:cubicBezTo>
                    <a:pt x="1200" y="332"/>
                    <a:pt x="1093" y="225"/>
                    <a:pt x="958" y="222"/>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9" name="Freeform 7">
              <a:extLst>
                <a:ext uri="{FF2B5EF4-FFF2-40B4-BE49-F238E27FC236}">
                  <a16:creationId xmlns:a16="http://schemas.microsoft.com/office/drawing/2014/main" id="{FA1BF811-5A06-549B-D001-A8EB9DAFD738}"/>
                </a:ext>
              </a:extLst>
            </p:cNvPr>
            <p:cNvSpPr>
              <a:spLocks noChangeArrowheads="1"/>
            </p:cNvSpPr>
            <p:nvPr/>
          </p:nvSpPr>
          <p:spPr bwMode="auto">
            <a:xfrm>
              <a:off x="1244" y="2175"/>
              <a:ext cx="130" cy="103"/>
            </a:xfrm>
            <a:custGeom>
              <a:avLst/>
              <a:gdLst>
                <a:gd name="T0" fmla="*/ 138 w 578"/>
                <a:gd name="T1" fmla="*/ 0 h 460"/>
                <a:gd name="T2" fmla="*/ 135 w 578"/>
                <a:gd name="T3" fmla="*/ 0 h 460"/>
                <a:gd name="T4" fmla="*/ 71 w 578"/>
                <a:gd name="T5" fmla="*/ 0 h 460"/>
                <a:gd name="T6" fmla="*/ 0 w 578"/>
                <a:gd name="T7" fmla="*/ 71 h 460"/>
                <a:gd name="T8" fmla="*/ 71 w 578"/>
                <a:gd name="T9" fmla="*/ 140 h 460"/>
                <a:gd name="T10" fmla="*/ 135 w 578"/>
                <a:gd name="T11" fmla="*/ 140 h 460"/>
                <a:gd name="T12" fmla="*/ 138 w 578"/>
                <a:gd name="T13" fmla="*/ 140 h 460"/>
                <a:gd name="T14" fmla="*/ 434 w 578"/>
                <a:gd name="T15" fmla="*/ 394 h 460"/>
                <a:gd name="T16" fmla="*/ 512 w 578"/>
                <a:gd name="T17" fmla="*/ 456 h 460"/>
                <a:gd name="T18" fmla="*/ 575 w 578"/>
                <a:gd name="T19" fmla="*/ 377 h 460"/>
                <a:gd name="T20" fmla="*/ 575 w 578"/>
                <a:gd name="T21" fmla="*/ 374 h 460"/>
                <a:gd name="T22" fmla="*/ 138 w 578"/>
                <a:gd name="T23" fmla="*/ 0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8" h="460">
                  <a:moveTo>
                    <a:pt x="138" y="0"/>
                  </a:moveTo>
                  <a:lnTo>
                    <a:pt x="135" y="0"/>
                  </a:lnTo>
                  <a:lnTo>
                    <a:pt x="71" y="0"/>
                  </a:lnTo>
                  <a:cubicBezTo>
                    <a:pt x="31" y="0"/>
                    <a:pt x="0" y="31"/>
                    <a:pt x="0" y="71"/>
                  </a:cubicBezTo>
                  <a:cubicBezTo>
                    <a:pt x="0" y="110"/>
                    <a:pt x="31" y="140"/>
                    <a:pt x="71" y="140"/>
                  </a:cubicBezTo>
                  <a:lnTo>
                    <a:pt x="135" y="140"/>
                  </a:lnTo>
                  <a:lnTo>
                    <a:pt x="138" y="140"/>
                  </a:lnTo>
                  <a:cubicBezTo>
                    <a:pt x="285" y="140"/>
                    <a:pt x="412" y="248"/>
                    <a:pt x="434" y="394"/>
                  </a:cubicBezTo>
                  <a:cubicBezTo>
                    <a:pt x="440" y="434"/>
                    <a:pt x="473" y="459"/>
                    <a:pt x="512" y="456"/>
                  </a:cubicBezTo>
                  <a:cubicBezTo>
                    <a:pt x="552" y="451"/>
                    <a:pt x="577" y="417"/>
                    <a:pt x="575" y="377"/>
                  </a:cubicBezTo>
                  <a:lnTo>
                    <a:pt x="575" y="374"/>
                  </a:lnTo>
                  <a:cubicBezTo>
                    <a:pt x="538" y="157"/>
                    <a:pt x="355" y="0"/>
                    <a:pt x="138"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0" name="Freeform 8">
              <a:extLst>
                <a:ext uri="{FF2B5EF4-FFF2-40B4-BE49-F238E27FC236}">
                  <a16:creationId xmlns:a16="http://schemas.microsoft.com/office/drawing/2014/main" id="{29B31A47-1DBD-1652-5D57-90F2000198A7}"/>
                </a:ext>
              </a:extLst>
            </p:cNvPr>
            <p:cNvSpPr>
              <a:spLocks noChangeArrowheads="1"/>
            </p:cNvSpPr>
            <p:nvPr/>
          </p:nvSpPr>
          <p:spPr bwMode="auto">
            <a:xfrm>
              <a:off x="1396" y="2157"/>
              <a:ext cx="276" cy="276"/>
            </a:xfrm>
            <a:custGeom>
              <a:avLst/>
              <a:gdLst>
                <a:gd name="T0" fmla="*/ 582 w 1220"/>
                <a:gd name="T1" fmla="*/ 0 h 1220"/>
                <a:gd name="T2" fmla="*/ 0 w 1220"/>
                <a:gd name="T3" fmla="*/ 580 h 1220"/>
                <a:gd name="T4" fmla="*/ 170 w 1220"/>
                <a:gd name="T5" fmla="*/ 990 h 1220"/>
                <a:gd name="T6" fmla="*/ 170 w 1220"/>
                <a:gd name="T7" fmla="*/ 990 h 1220"/>
                <a:gd name="T8" fmla="*/ 991 w 1220"/>
                <a:gd name="T9" fmla="*/ 990 h 1220"/>
                <a:gd name="T10" fmla="*/ 991 w 1220"/>
                <a:gd name="T11" fmla="*/ 170 h 1220"/>
                <a:gd name="T12" fmla="*/ 582 w 1220"/>
                <a:gd name="T13" fmla="*/ 0 h 1220"/>
                <a:gd name="T14" fmla="*/ 892 w 1220"/>
                <a:gd name="T15" fmla="*/ 891 h 1220"/>
                <a:gd name="T16" fmla="*/ 271 w 1220"/>
                <a:gd name="T17" fmla="*/ 891 h 1220"/>
                <a:gd name="T18" fmla="*/ 271 w 1220"/>
                <a:gd name="T19" fmla="*/ 891 h 1220"/>
                <a:gd name="T20" fmla="*/ 271 w 1220"/>
                <a:gd name="T21" fmla="*/ 891 h 1220"/>
                <a:gd name="T22" fmla="*/ 271 w 1220"/>
                <a:gd name="T23" fmla="*/ 267 h 1220"/>
                <a:gd name="T24" fmla="*/ 895 w 1220"/>
                <a:gd name="T25" fmla="*/ 267 h 1220"/>
                <a:gd name="T26" fmla="*/ 892 w 1220"/>
                <a:gd name="T27" fmla="*/ 891 h 1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20" h="1220">
                  <a:moveTo>
                    <a:pt x="582" y="0"/>
                  </a:moveTo>
                  <a:cubicBezTo>
                    <a:pt x="260" y="0"/>
                    <a:pt x="0" y="259"/>
                    <a:pt x="0" y="580"/>
                  </a:cubicBezTo>
                  <a:cubicBezTo>
                    <a:pt x="0" y="736"/>
                    <a:pt x="62" y="882"/>
                    <a:pt x="170" y="990"/>
                  </a:cubicBezTo>
                  <a:lnTo>
                    <a:pt x="170" y="990"/>
                  </a:lnTo>
                  <a:cubicBezTo>
                    <a:pt x="395" y="1215"/>
                    <a:pt x="766" y="1219"/>
                    <a:pt x="991" y="990"/>
                  </a:cubicBezTo>
                  <a:cubicBezTo>
                    <a:pt x="1217" y="762"/>
                    <a:pt x="1219" y="394"/>
                    <a:pt x="991" y="170"/>
                  </a:cubicBezTo>
                  <a:cubicBezTo>
                    <a:pt x="883" y="59"/>
                    <a:pt x="737" y="0"/>
                    <a:pt x="582" y="0"/>
                  </a:cubicBezTo>
                  <a:close/>
                  <a:moveTo>
                    <a:pt x="892" y="891"/>
                  </a:moveTo>
                  <a:cubicBezTo>
                    <a:pt x="720" y="1063"/>
                    <a:pt x="440" y="1063"/>
                    <a:pt x="271" y="891"/>
                  </a:cubicBezTo>
                  <a:lnTo>
                    <a:pt x="271" y="891"/>
                  </a:lnTo>
                  <a:lnTo>
                    <a:pt x="271" y="891"/>
                  </a:lnTo>
                  <a:cubicBezTo>
                    <a:pt x="99" y="719"/>
                    <a:pt x="99" y="439"/>
                    <a:pt x="271" y="267"/>
                  </a:cubicBezTo>
                  <a:cubicBezTo>
                    <a:pt x="443" y="96"/>
                    <a:pt x="723" y="96"/>
                    <a:pt x="895" y="267"/>
                  </a:cubicBezTo>
                  <a:cubicBezTo>
                    <a:pt x="1064" y="439"/>
                    <a:pt x="1064" y="719"/>
                    <a:pt x="892" y="891"/>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1" name="Freeform 9">
              <a:extLst>
                <a:ext uri="{FF2B5EF4-FFF2-40B4-BE49-F238E27FC236}">
                  <a16:creationId xmlns:a16="http://schemas.microsoft.com/office/drawing/2014/main" id="{98CEA400-2F99-24D8-1CAC-FD508D0F9288}"/>
                </a:ext>
              </a:extLst>
            </p:cNvPr>
            <p:cNvSpPr>
              <a:spLocks noChangeArrowheads="1"/>
            </p:cNvSpPr>
            <p:nvPr/>
          </p:nvSpPr>
          <p:spPr bwMode="auto">
            <a:xfrm>
              <a:off x="1477" y="2236"/>
              <a:ext cx="102" cy="102"/>
            </a:xfrm>
            <a:custGeom>
              <a:avLst/>
              <a:gdLst>
                <a:gd name="T0" fmla="*/ 423 w 456"/>
                <a:gd name="T1" fmla="*/ 28 h 452"/>
                <a:gd name="T2" fmla="*/ 324 w 456"/>
                <a:gd name="T3" fmla="*/ 28 h 452"/>
                <a:gd name="T4" fmla="*/ 324 w 456"/>
                <a:gd name="T5" fmla="*/ 28 h 452"/>
                <a:gd name="T6" fmla="*/ 225 w 456"/>
                <a:gd name="T7" fmla="*/ 124 h 452"/>
                <a:gd name="T8" fmla="*/ 127 w 456"/>
                <a:gd name="T9" fmla="*/ 28 h 452"/>
                <a:gd name="T10" fmla="*/ 28 w 456"/>
                <a:gd name="T11" fmla="*/ 37 h 452"/>
                <a:gd name="T12" fmla="*/ 28 w 456"/>
                <a:gd name="T13" fmla="*/ 130 h 452"/>
                <a:gd name="T14" fmla="*/ 127 w 456"/>
                <a:gd name="T15" fmla="*/ 228 h 452"/>
                <a:gd name="T16" fmla="*/ 28 w 456"/>
                <a:gd name="T17" fmla="*/ 322 h 452"/>
                <a:gd name="T18" fmla="*/ 28 w 456"/>
                <a:gd name="T19" fmla="*/ 423 h 452"/>
                <a:gd name="T20" fmla="*/ 129 w 456"/>
                <a:gd name="T21" fmla="*/ 423 h 452"/>
                <a:gd name="T22" fmla="*/ 228 w 456"/>
                <a:gd name="T23" fmla="*/ 324 h 452"/>
                <a:gd name="T24" fmla="*/ 324 w 456"/>
                <a:gd name="T25" fmla="*/ 423 h 452"/>
                <a:gd name="T26" fmla="*/ 426 w 456"/>
                <a:gd name="T27" fmla="*/ 423 h 452"/>
                <a:gd name="T28" fmla="*/ 426 w 456"/>
                <a:gd name="T29" fmla="*/ 322 h 452"/>
                <a:gd name="T30" fmla="*/ 324 w 456"/>
                <a:gd name="T31" fmla="*/ 226 h 452"/>
                <a:gd name="T32" fmla="*/ 423 w 456"/>
                <a:gd name="T33" fmla="*/ 127 h 452"/>
                <a:gd name="T34" fmla="*/ 423 w 456"/>
                <a:gd name="T35" fmla="*/ 28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56" h="452">
                  <a:moveTo>
                    <a:pt x="423" y="28"/>
                  </a:moveTo>
                  <a:cubicBezTo>
                    <a:pt x="395" y="0"/>
                    <a:pt x="349" y="0"/>
                    <a:pt x="324" y="28"/>
                  </a:cubicBezTo>
                  <a:lnTo>
                    <a:pt x="324" y="28"/>
                  </a:lnTo>
                  <a:lnTo>
                    <a:pt x="225" y="124"/>
                  </a:lnTo>
                  <a:lnTo>
                    <a:pt x="127" y="28"/>
                  </a:lnTo>
                  <a:cubicBezTo>
                    <a:pt x="98" y="3"/>
                    <a:pt x="53" y="6"/>
                    <a:pt x="28" y="37"/>
                  </a:cubicBezTo>
                  <a:cubicBezTo>
                    <a:pt x="5" y="62"/>
                    <a:pt x="5" y="101"/>
                    <a:pt x="28" y="130"/>
                  </a:cubicBezTo>
                  <a:lnTo>
                    <a:pt x="127" y="228"/>
                  </a:lnTo>
                  <a:lnTo>
                    <a:pt x="28" y="322"/>
                  </a:lnTo>
                  <a:cubicBezTo>
                    <a:pt x="0" y="350"/>
                    <a:pt x="0" y="395"/>
                    <a:pt x="28" y="423"/>
                  </a:cubicBezTo>
                  <a:cubicBezTo>
                    <a:pt x="56" y="451"/>
                    <a:pt x="101" y="451"/>
                    <a:pt x="129" y="423"/>
                  </a:cubicBezTo>
                  <a:lnTo>
                    <a:pt x="228" y="324"/>
                  </a:lnTo>
                  <a:lnTo>
                    <a:pt x="324" y="423"/>
                  </a:lnTo>
                  <a:cubicBezTo>
                    <a:pt x="352" y="451"/>
                    <a:pt x="398" y="451"/>
                    <a:pt x="426" y="423"/>
                  </a:cubicBezTo>
                  <a:cubicBezTo>
                    <a:pt x="455" y="395"/>
                    <a:pt x="454" y="350"/>
                    <a:pt x="426" y="322"/>
                  </a:cubicBezTo>
                  <a:lnTo>
                    <a:pt x="324" y="226"/>
                  </a:lnTo>
                  <a:lnTo>
                    <a:pt x="423" y="127"/>
                  </a:lnTo>
                  <a:cubicBezTo>
                    <a:pt x="451" y="99"/>
                    <a:pt x="451" y="56"/>
                    <a:pt x="423" y="2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grpSp>
      <p:sp>
        <p:nvSpPr>
          <p:cNvPr id="12" name="TextBox 11">
            <a:extLst>
              <a:ext uri="{FF2B5EF4-FFF2-40B4-BE49-F238E27FC236}">
                <a16:creationId xmlns:a16="http://schemas.microsoft.com/office/drawing/2014/main" id="{F8B44FF3-28AB-10D7-B1C4-E339265AAF9B}"/>
              </a:ext>
            </a:extLst>
          </p:cNvPr>
          <p:cNvSpPr txBox="1"/>
          <p:nvPr userDrawn="1"/>
        </p:nvSpPr>
        <p:spPr>
          <a:xfrm>
            <a:off x="3261391" y="2485152"/>
            <a:ext cx="8046632" cy="1887696"/>
          </a:xfrm>
          <a:prstGeom prst="rect">
            <a:avLst/>
          </a:prstGeom>
          <a:noFill/>
        </p:spPr>
        <p:txBody>
          <a:bodyPr wrap="square" rtlCol="0">
            <a:spAutoFit/>
          </a:bodyPr>
          <a:lstStyle/>
          <a:p>
            <a:pPr algn="l">
              <a:lnSpc>
                <a:spcPct val="100000"/>
              </a:lnSpc>
              <a:spcAft>
                <a:spcPts val="2000"/>
              </a:spcAft>
            </a:pPr>
            <a:r>
              <a:rPr lang="en-US" sz="2000" b="0" i="0" dirty="0">
                <a:solidFill>
                  <a:schemeClr val="tx1"/>
                </a:solidFill>
                <a:latin typeface="Oracle Sans Tab" panose="020B0503020204020204" pitchFamily="34" charset="0"/>
                <a:cs typeface="Oracle Sans Tab" panose="020B0503020204020204" pitchFamily="34" charset="0"/>
              </a:rPr>
              <a:t>Any master slides that appear after this end slide have been accidentally imported from other slide decks and </a:t>
            </a:r>
            <a:br>
              <a:rPr lang="en-US" sz="2000" b="0" i="0" dirty="0">
                <a:solidFill>
                  <a:schemeClr val="tx1"/>
                </a:solidFill>
                <a:latin typeface="Oracle Sans Tab" panose="020B0503020204020204" pitchFamily="34" charset="0"/>
                <a:cs typeface="Oracle Sans Tab" panose="020B0503020204020204" pitchFamily="34" charset="0"/>
              </a:rPr>
            </a:br>
            <a:r>
              <a:rPr lang="en-US" sz="2000" b="0" i="0" dirty="0">
                <a:solidFill>
                  <a:schemeClr val="tx1"/>
                </a:solidFill>
                <a:latin typeface="Oracle Sans Tab" panose="020B0503020204020204" pitchFamily="34" charset="0"/>
                <a:cs typeface="Oracle Sans Tab" panose="020B0503020204020204" pitchFamily="34" charset="0"/>
              </a:rPr>
              <a:t>may not match the style of this template.</a:t>
            </a:r>
          </a:p>
          <a:p>
            <a:pPr algn="l">
              <a:lnSpc>
                <a:spcPct val="100000"/>
              </a:lnSpc>
              <a:spcAft>
                <a:spcPts val="2000"/>
              </a:spcAft>
            </a:pPr>
            <a:r>
              <a:rPr lang="en-US" sz="2000" b="0" i="0" dirty="0">
                <a:solidFill>
                  <a:schemeClr val="tx1"/>
                </a:solidFill>
                <a:latin typeface="Oracle Sans Tab" panose="020B0503020204020204" pitchFamily="34" charset="0"/>
                <a:cs typeface="Oracle Sans Tab" panose="020B0503020204020204" pitchFamily="34" charset="0"/>
              </a:rPr>
              <a:t>Please locate slides that are referencing these imported slide layouts and reselect/apply a layout from the master slide options above.</a:t>
            </a:r>
          </a:p>
        </p:txBody>
      </p:sp>
    </p:spTree>
    <p:extLst>
      <p:ext uri="{BB962C8B-B14F-4D97-AF65-F5344CB8AC3E}">
        <p14:creationId xmlns:p14="http://schemas.microsoft.com/office/powerpoint/2010/main" val="73389915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Cover_8">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3568EDC7-82E8-C0FD-23C9-5E2F85B327A1}"/>
              </a:ext>
            </a:extLst>
          </p:cNvPr>
          <p:cNvSpPr>
            <a:spLocks noGrp="1"/>
          </p:cNvSpPr>
          <p:nvPr>
            <p:ph type="ctrTitle" hasCustomPrompt="1"/>
          </p:nvPr>
        </p:nvSpPr>
        <p:spPr>
          <a:xfrm>
            <a:off x="792468" y="2148840"/>
            <a:ext cx="6400800" cy="1280160"/>
          </a:xfrm>
          <a:noFill/>
        </p:spPr>
        <p:txBody>
          <a:bodyPr vert="horz" wrap="square" lIns="0" tIns="0" rIns="0" bIns="91440" rtlCol="0" anchor="b">
            <a:noAutofit/>
          </a:bodyPr>
          <a:lstStyle>
            <a:lvl1pPr>
              <a:lnSpc>
                <a:spcPct val="100000"/>
              </a:lnSpc>
              <a:defRPr lang="en-US" sz="4000" b="1" i="0" dirty="0">
                <a:latin typeface="Oracle Sans Tab" panose="020B0503020204020204" pitchFamily="34" charset="0"/>
                <a:cs typeface="Oracle Sans Tab" panose="020B0503020204020204" pitchFamily="34" charset="0"/>
              </a:defRPr>
            </a:lvl1pPr>
          </a:lstStyle>
          <a:p>
            <a:pPr lvl="0">
              <a:lnSpc>
                <a:spcPct val="100000"/>
              </a:lnSpc>
            </a:pPr>
            <a:r>
              <a:rPr lang="en-US" dirty="0"/>
              <a:t>CX title (up to two lines) </a:t>
            </a:r>
            <a:br>
              <a:rPr lang="en-US" dirty="0"/>
            </a:br>
            <a:r>
              <a:rPr lang="en-US" dirty="0"/>
              <a:t>Oracle Sans Tab Bold</a:t>
            </a:r>
          </a:p>
        </p:txBody>
      </p:sp>
      <p:sp>
        <p:nvSpPr>
          <p:cNvPr id="7" name="Subhead">
            <a:extLst>
              <a:ext uri="{FF2B5EF4-FFF2-40B4-BE49-F238E27FC236}">
                <a16:creationId xmlns:a16="http://schemas.microsoft.com/office/drawing/2014/main" id="{061B9EB2-A1F6-2571-35A5-B192ACB03AE1}"/>
              </a:ext>
            </a:extLst>
          </p:cNvPr>
          <p:cNvSpPr>
            <a:spLocks noGrp="1"/>
          </p:cNvSpPr>
          <p:nvPr>
            <p:ph type="body" sz="quarter" idx="33" hasCustomPrompt="1"/>
          </p:nvPr>
        </p:nvSpPr>
        <p:spPr>
          <a:xfrm>
            <a:off x="792468" y="3519553"/>
            <a:ext cx="6400800" cy="341247"/>
          </a:xfrm>
          <a:prstGeom prst="rect">
            <a:avLst/>
          </a:prstGeom>
          <a:noFill/>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b="0" i="0">
                <a:solidFill>
                  <a:schemeClr val="tx1"/>
                </a:solidFill>
                <a:latin typeface="Oracle Sans Tab" panose="020B0503020204020204" pitchFamily="34" charset="0"/>
                <a:cs typeface="Oracle Sans Tab" panose="020B0503020204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 on one line.</a:t>
            </a:r>
          </a:p>
        </p:txBody>
      </p:sp>
      <p:sp>
        <p:nvSpPr>
          <p:cNvPr id="8" name="Text Field">
            <a:extLst>
              <a:ext uri="{FF2B5EF4-FFF2-40B4-BE49-F238E27FC236}">
                <a16:creationId xmlns:a16="http://schemas.microsoft.com/office/drawing/2014/main" id="{6F8D591A-4D00-D5F4-4A83-1E71D6FEAED4}"/>
              </a:ext>
            </a:extLst>
          </p:cNvPr>
          <p:cNvSpPr>
            <a:spLocks noGrp="1"/>
          </p:cNvSpPr>
          <p:nvPr>
            <p:ph type="body" sz="quarter" idx="35" hasCustomPrompt="1"/>
          </p:nvPr>
        </p:nvSpPr>
        <p:spPr>
          <a:xfrm>
            <a:off x="792468" y="4544568"/>
            <a:ext cx="5077970" cy="266291"/>
          </a:xfrm>
          <a:prstGeom prst="rect">
            <a:avLst/>
          </a:prstGeom>
          <a:noFill/>
        </p:spPr>
        <p:txBody>
          <a:bodyPr>
            <a:noAutofit/>
          </a:bodyPr>
          <a:lstStyle>
            <a:lvl1pPr>
              <a:lnSpc>
                <a:spcPct val="100000"/>
              </a:lnSpc>
              <a:defRPr b="1" i="0">
                <a:latin typeface="Oracle Sans Tab" panose="020B0503020204020204" pitchFamily="34" charset="0"/>
                <a:cs typeface="Oracle Sans Tab" panose="020B0503020204020204" pitchFamily="34" charset="0"/>
              </a:defRPr>
            </a:lvl1pPr>
          </a:lstStyle>
          <a:p>
            <a:pPr lvl="0"/>
            <a:r>
              <a:rPr lang="en-US" dirty="0"/>
              <a:t>Name</a:t>
            </a:r>
          </a:p>
        </p:txBody>
      </p:sp>
      <p:sp>
        <p:nvSpPr>
          <p:cNvPr id="9" name="Text Field 2">
            <a:extLst>
              <a:ext uri="{FF2B5EF4-FFF2-40B4-BE49-F238E27FC236}">
                <a16:creationId xmlns:a16="http://schemas.microsoft.com/office/drawing/2014/main" id="{10E9E6D4-F5CC-7C97-90BB-4EDFBE9AA1B7}"/>
              </a:ext>
            </a:extLst>
          </p:cNvPr>
          <p:cNvSpPr>
            <a:spLocks noGrp="1"/>
          </p:cNvSpPr>
          <p:nvPr>
            <p:ph type="body" sz="quarter" idx="34" hasCustomPrompt="1"/>
          </p:nvPr>
        </p:nvSpPr>
        <p:spPr>
          <a:xfrm>
            <a:off x="792468" y="4882896"/>
            <a:ext cx="5077970" cy="895181"/>
          </a:xfrm>
          <a:prstGeom prst="rect">
            <a:avLst/>
          </a:prstGeom>
          <a:noFill/>
        </p:spPr>
        <p:txBody>
          <a:bodyPr>
            <a:noAutofit/>
          </a:bodyPr>
          <a:lstStyle>
            <a:lvl1pPr>
              <a:lnSpc>
                <a:spcPct val="100000"/>
              </a:lnSpc>
              <a:defRPr b="0" i="0">
                <a:latin typeface="Oracle Sans Tab" panose="020B0503020204020204" pitchFamily="34" charset="0"/>
                <a:cs typeface="Oracle Sans Tab" panose="020B0503020204020204" pitchFamily="34" charset="0"/>
              </a:defRPr>
            </a:lvl1pPr>
          </a:lstStyle>
          <a:p>
            <a:pPr lvl="0"/>
            <a:r>
              <a:rPr lang="en-US" dirty="0"/>
              <a:t>Presenter’s Title</a:t>
            </a:r>
          </a:p>
          <a:p>
            <a:pPr lvl="0"/>
            <a:r>
              <a:rPr lang="en-US" dirty="0"/>
              <a:t>Organization, Division or Business Unit</a:t>
            </a:r>
          </a:p>
          <a:p>
            <a:pPr lvl="0"/>
            <a:r>
              <a:rPr lang="en-US" dirty="0"/>
              <a:t>Month 00, 2023</a:t>
            </a:r>
          </a:p>
        </p:txBody>
      </p:sp>
      <p:sp>
        <p:nvSpPr>
          <p:cNvPr id="5" name="Slide Number Placeholder 4">
            <a:extLst>
              <a:ext uri="{FF2B5EF4-FFF2-40B4-BE49-F238E27FC236}">
                <a16:creationId xmlns:a16="http://schemas.microsoft.com/office/drawing/2014/main" id="{350795E3-D122-12B5-7C04-44DCB3D36801}"/>
              </a:ext>
            </a:extLst>
          </p:cNvPr>
          <p:cNvSpPr>
            <a:spLocks noGrp="1"/>
          </p:cNvSpPr>
          <p:nvPr>
            <p:ph type="sldNum" sz="quarter" idx="12"/>
          </p:nvPr>
        </p:nvSpPr>
        <p:spPr>
          <a:xfrm>
            <a:off x="762000" y="6995117"/>
            <a:ext cx="365760" cy="365760"/>
          </a:xfrm>
        </p:spPr>
        <p:txBody>
          <a:bodyPr/>
          <a:lstStyle>
            <a:lvl1pPr>
              <a:defRPr>
                <a:noFill/>
              </a:defRPr>
            </a:lvl1pPr>
          </a:lstStyle>
          <a:p>
            <a:fld id="{345D60D9-5372-5F40-9443-0F9AE5BDC3C8}" type="slidenum">
              <a:rPr lang="en-US" smtClean="0"/>
              <a:pPr/>
              <a:t>‹#›</a:t>
            </a:fld>
            <a:endParaRPr lang="en-US" dirty="0"/>
          </a:p>
        </p:txBody>
      </p:sp>
      <p:sp>
        <p:nvSpPr>
          <p:cNvPr id="4" name="Footer Placeholder 3">
            <a:extLst>
              <a:ext uri="{FF2B5EF4-FFF2-40B4-BE49-F238E27FC236}">
                <a16:creationId xmlns:a16="http://schemas.microsoft.com/office/drawing/2014/main" id="{15748CF8-F274-FB47-CAED-F7B6DBFAB058}"/>
              </a:ext>
            </a:extLst>
          </p:cNvPr>
          <p:cNvSpPr>
            <a:spLocks noGrp="1"/>
          </p:cNvSpPr>
          <p:nvPr>
            <p:ph type="ftr" sz="quarter" idx="36"/>
          </p:nvPr>
        </p:nvSpPr>
        <p:spPr>
          <a:xfrm>
            <a:off x="1127759" y="6995435"/>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495B2ADA-461A-FD6A-5CF8-C6DF73B366A2}"/>
              </a:ext>
            </a:extLst>
          </p:cNvPr>
          <p:cNvSpPr>
            <a:spLocks noGrp="1"/>
          </p:cNvSpPr>
          <p:nvPr>
            <p:ph type="dt" sz="half" idx="10"/>
          </p:nvPr>
        </p:nvSpPr>
        <p:spPr>
          <a:xfrm>
            <a:off x="6873138" y="6997061"/>
            <a:ext cx="2743200" cy="363500"/>
          </a:xfrm>
        </p:spPr>
        <p:txBody>
          <a:bodyPr/>
          <a:lstStyle>
            <a:lvl1pPr>
              <a:defRPr>
                <a:noFill/>
              </a:defRPr>
            </a:lvl1pPr>
          </a:lstStyle>
          <a:p>
            <a:r>
              <a:rPr lang="en-US"/>
              <a:t>[Date]</a:t>
            </a:r>
            <a:endParaRPr lang="en-US" dirty="0"/>
          </a:p>
        </p:txBody>
      </p:sp>
      <p:pic>
        <p:nvPicPr>
          <p:cNvPr id="10" name="Oracle Logo" descr="Oracle Logo">
            <a:extLst>
              <a:ext uri="{FF2B5EF4-FFF2-40B4-BE49-F238E27FC236}">
                <a16:creationId xmlns:a16="http://schemas.microsoft.com/office/drawing/2014/main" id="{72096009-10CC-D3A8-D651-A6324946E617}"/>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bwMode="invGray">
          <a:xfrm>
            <a:off x="730669" y="1132368"/>
            <a:ext cx="1524893" cy="320039"/>
          </a:xfrm>
          <a:prstGeom prst="rect">
            <a:avLst/>
          </a:prstGeom>
        </p:spPr>
      </p:pic>
      <p:sp>
        <p:nvSpPr>
          <p:cNvPr id="2" name="Accent mark">
            <a:extLst>
              <a:ext uri="{FF2B5EF4-FFF2-40B4-BE49-F238E27FC236}">
                <a16:creationId xmlns:a16="http://schemas.microsoft.com/office/drawing/2014/main" id="{7E4F3939-5D2F-6AB9-8C71-5E770E6D42B8}"/>
              </a:ext>
              <a:ext uri="{C183D7F6-B498-43B3-948B-1728B52AA6E4}">
                <adec:decorative xmlns:adec="http://schemas.microsoft.com/office/drawing/2017/decorative" val="1"/>
              </a:ext>
            </a:extLst>
          </p:cNvPr>
          <p:cNvSpPr/>
          <p:nvPr userDrawn="1"/>
        </p:nvSpPr>
        <p:spPr>
          <a:xfrm>
            <a:off x="793805" y="4166108"/>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736556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Cover_9">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5888C5F5-89ED-967B-54C7-2A5658D93832}"/>
              </a:ext>
            </a:extLst>
          </p:cNvPr>
          <p:cNvSpPr>
            <a:spLocks noGrp="1"/>
          </p:cNvSpPr>
          <p:nvPr>
            <p:ph type="ctrTitle" hasCustomPrompt="1"/>
          </p:nvPr>
        </p:nvSpPr>
        <p:spPr>
          <a:xfrm>
            <a:off x="792538" y="2148840"/>
            <a:ext cx="6400800" cy="1280160"/>
          </a:xfrm>
          <a:noFill/>
        </p:spPr>
        <p:txBody>
          <a:bodyPr vert="horz" wrap="square" lIns="0" tIns="0" rIns="0" bIns="91440" rtlCol="0" anchor="b">
            <a:noAutofit/>
          </a:bodyPr>
          <a:lstStyle>
            <a:lvl1pPr>
              <a:lnSpc>
                <a:spcPct val="100000"/>
              </a:lnSpc>
              <a:defRPr lang="en-US" sz="4000" b="1" i="0" dirty="0">
                <a:latin typeface="Oracle Sans Tab" panose="020B0503020204020204" pitchFamily="34" charset="0"/>
                <a:cs typeface="Oracle Sans Tab" panose="020B0503020204020204" pitchFamily="34" charset="0"/>
              </a:defRPr>
            </a:lvl1pPr>
          </a:lstStyle>
          <a:p>
            <a:pPr lvl="0">
              <a:lnSpc>
                <a:spcPct val="100000"/>
              </a:lnSpc>
            </a:pPr>
            <a:r>
              <a:rPr lang="en-US" dirty="0"/>
              <a:t>OCI and database title</a:t>
            </a:r>
            <a:br>
              <a:rPr lang="en-US" dirty="0"/>
            </a:br>
            <a:r>
              <a:rPr lang="en-US" dirty="0"/>
              <a:t>Oracle Sans Tab Bold</a:t>
            </a:r>
          </a:p>
        </p:txBody>
      </p:sp>
      <p:sp>
        <p:nvSpPr>
          <p:cNvPr id="7" name="Subhead">
            <a:extLst>
              <a:ext uri="{FF2B5EF4-FFF2-40B4-BE49-F238E27FC236}">
                <a16:creationId xmlns:a16="http://schemas.microsoft.com/office/drawing/2014/main" id="{AB3DC633-5D2F-CD08-25C4-AE0E6A2B5A5A}"/>
              </a:ext>
            </a:extLst>
          </p:cNvPr>
          <p:cNvSpPr>
            <a:spLocks noGrp="1"/>
          </p:cNvSpPr>
          <p:nvPr>
            <p:ph type="body" sz="quarter" idx="33" hasCustomPrompt="1"/>
          </p:nvPr>
        </p:nvSpPr>
        <p:spPr>
          <a:xfrm>
            <a:off x="792538" y="3519553"/>
            <a:ext cx="6400800" cy="341247"/>
          </a:xfrm>
          <a:prstGeom prst="rect">
            <a:avLst/>
          </a:prstGeom>
          <a:noFill/>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b="0" i="0">
                <a:solidFill>
                  <a:schemeClr val="tx1"/>
                </a:solidFill>
                <a:latin typeface="Oracle Sans Tab" panose="020B0503020204020204" pitchFamily="34" charset="0"/>
                <a:cs typeface="Oracle Sans Tab" panose="020B0503020204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 on one line.</a:t>
            </a:r>
          </a:p>
        </p:txBody>
      </p:sp>
      <p:sp>
        <p:nvSpPr>
          <p:cNvPr id="8" name="Text Field">
            <a:extLst>
              <a:ext uri="{FF2B5EF4-FFF2-40B4-BE49-F238E27FC236}">
                <a16:creationId xmlns:a16="http://schemas.microsoft.com/office/drawing/2014/main" id="{20484561-BBEE-F46D-7F67-EB225BA5D346}"/>
              </a:ext>
            </a:extLst>
          </p:cNvPr>
          <p:cNvSpPr>
            <a:spLocks noGrp="1"/>
          </p:cNvSpPr>
          <p:nvPr>
            <p:ph type="body" sz="quarter" idx="35" hasCustomPrompt="1"/>
          </p:nvPr>
        </p:nvSpPr>
        <p:spPr>
          <a:xfrm>
            <a:off x="792538" y="4544568"/>
            <a:ext cx="5077970" cy="266291"/>
          </a:xfrm>
          <a:prstGeom prst="rect">
            <a:avLst/>
          </a:prstGeom>
          <a:noFill/>
        </p:spPr>
        <p:txBody>
          <a:bodyPr>
            <a:noAutofit/>
          </a:bodyPr>
          <a:lstStyle>
            <a:lvl1pPr>
              <a:lnSpc>
                <a:spcPct val="100000"/>
              </a:lnSpc>
              <a:defRPr b="1" i="0">
                <a:latin typeface="Oracle Sans Tab" panose="020B0503020204020204" pitchFamily="34" charset="0"/>
                <a:cs typeface="Oracle Sans Tab" panose="020B0503020204020204" pitchFamily="34" charset="0"/>
              </a:defRPr>
            </a:lvl1pPr>
          </a:lstStyle>
          <a:p>
            <a:pPr lvl="0"/>
            <a:r>
              <a:rPr lang="en-US" dirty="0"/>
              <a:t>Name</a:t>
            </a:r>
          </a:p>
        </p:txBody>
      </p:sp>
      <p:sp>
        <p:nvSpPr>
          <p:cNvPr id="9" name="Text Field 2">
            <a:extLst>
              <a:ext uri="{FF2B5EF4-FFF2-40B4-BE49-F238E27FC236}">
                <a16:creationId xmlns:a16="http://schemas.microsoft.com/office/drawing/2014/main" id="{5A2D3ACC-958E-B38F-BE81-FBB225FDED02}"/>
              </a:ext>
            </a:extLst>
          </p:cNvPr>
          <p:cNvSpPr>
            <a:spLocks noGrp="1"/>
          </p:cNvSpPr>
          <p:nvPr>
            <p:ph type="body" sz="quarter" idx="34" hasCustomPrompt="1"/>
          </p:nvPr>
        </p:nvSpPr>
        <p:spPr>
          <a:xfrm>
            <a:off x="792538" y="4882896"/>
            <a:ext cx="5077970" cy="895181"/>
          </a:xfrm>
          <a:prstGeom prst="rect">
            <a:avLst/>
          </a:prstGeom>
          <a:noFill/>
        </p:spPr>
        <p:txBody>
          <a:bodyPr>
            <a:noAutofit/>
          </a:bodyPr>
          <a:lstStyle>
            <a:lvl1pPr>
              <a:lnSpc>
                <a:spcPct val="100000"/>
              </a:lnSpc>
              <a:defRPr b="0" i="0">
                <a:latin typeface="Oracle Sans Tab" panose="020B0503020204020204" pitchFamily="34" charset="0"/>
                <a:cs typeface="Oracle Sans Tab" panose="020B0503020204020204" pitchFamily="34" charset="0"/>
              </a:defRPr>
            </a:lvl1pPr>
          </a:lstStyle>
          <a:p>
            <a:pPr lvl="0"/>
            <a:r>
              <a:rPr lang="en-US" dirty="0"/>
              <a:t>Presenter’s Title</a:t>
            </a:r>
          </a:p>
          <a:p>
            <a:pPr lvl="0"/>
            <a:r>
              <a:rPr lang="en-US" dirty="0"/>
              <a:t>Organization, Division or Business Unit</a:t>
            </a:r>
          </a:p>
          <a:p>
            <a:pPr lvl="0"/>
            <a:r>
              <a:rPr lang="en-US" dirty="0"/>
              <a:t>Month 00, 2023</a:t>
            </a:r>
          </a:p>
        </p:txBody>
      </p:sp>
      <p:sp>
        <p:nvSpPr>
          <p:cNvPr id="5" name="Slide Number Placeholder 4">
            <a:extLst>
              <a:ext uri="{FF2B5EF4-FFF2-40B4-BE49-F238E27FC236}">
                <a16:creationId xmlns:a16="http://schemas.microsoft.com/office/drawing/2014/main" id="{E1DF1B72-C1BE-74C1-FB93-E6FBEBCD12EB}"/>
              </a:ext>
            </a:extLst>
          </p:cNvPr>
          <p:cNvSpPr>
            <a:spLocks noGrp="1"/>
          </p:cNvSpPr>
          <p:nvPr>
            <p:ph type="sldNum" sz="quarter" idx="12"/>
          </p:nvPr>
        </p:nvSpPr>
        <p:spPr>
          <a:xfrm>
            <a:off x="762000" y="6995117"/>
            <a:ext cx="365760" cy="365760"/>
          </a:xfrm>
        </p:spPr>
        <p:txBody>
          <a:bodyPr/>
          <a:lstStyle>
            <a:lvl1pPr>
              <a:defRPr>
                <a:noFill/>
              </a:defRPr>
            </a:lvl1pPr>
          </a:lstStyle>
          <a:p>
            <a:fld id="{345D60D9-5372-5F40-9443-0F9AE5BDC3C8}" type="slidenum">
              <a:rPr lang="en-US" smtClean="0"/>
              <a:pPr/>
              <a:t>‹#›</a:t>
            </a:fld>
            <a:endParaRPr lang="en-US" dirty="0"/>
          </a:p>
        </p:txBody>
      </p:sp>
      <p:sp>
        <p:nvSpPr>
          <p:cNvPr id="4" name="Footer Placeholder 3">
            <a:extLst>
              <a:ext uri="{FF2B5EF4-FFF2-40B4-BE49-F238E27FC236}">
                <a16:creationId xmlns:a16="http://schemas.microsoft.com/office/drawing/2014/main" id="{642B772F-C699-22CD-0BF9-575EC2076553}"/>
              </a:ext>
            </a:extLst>
          </p:cNvPr>
          <p:cNvSpPr>
            <a:spLocks noGrp="1"/>
          </p:cNvSpPr>
          <p:nvPr>
            <p:ph type="ftr" sz="quarter" idx="36"/>
          </p:nvPr>
        </p:nvSpPr>
        <p:spPr>
          <a:xfrm>
            <a:off x="1127759" y="6995435"/>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D739DA1F-4B89-6385-9E78-4753D4109198}"/>
              </a:ext>
            </a:extLst>
          </p:cNvPr>
          <p:cNvSpPr>
            <a:spLocks noGrp="1"/>
          </p:cNvSpPr>
          <p:nvPr>
            <p:ph type="dt" sz="half" idx="10"/>
          </p:nvPr>
        </p:nvSpPr>
        <p:spPr>
          <a:xfrm>
            <a:off x="6873138" y="6997061"/>
            <a:ext cx="2743200" cy="363500"/>
          </a:xfrm>
        </p:spPr>
        <p:txBody>
          <a:bodyPr/>
          <a:lstStyle>
            <a:lvl1pPr>
              <a:defRPr>
                <a:noFill/>
              </a:defRPr>
            </a:lvl1pPr>
          </a:lstStyle>
          <a:p>
            <a:r>
              <a:rPr lang="en-US"/>
              <a:t>[Date]</a:t>
            </a:r>
            <a:endParaRPr lang="en-US" dirty="0"/>
          </a:p>
        </p:txBody>
      </p:sp>
      <p:pic>
        <p:nvPicPr>
          <p:cNvPr id="2" name="Oracle Logo" descr="Oracle Logo">
            <a:extLst>
              <a:ext uri="{FF2B5EF4-FFF2-40B4-BE49-F238E27FC236}">
                <a16:creationId xmlns:a16="http://schemas.microsoft.com/office/drawing/2014/main" id="{6365F65B-E40A-5E02-63EB-C3DBD8E73AFE}"/>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bwMode="invGray">
          <a:xfrm>
            <a:off x="730669" y="1132368"/>
            <a:ext cx="1524893" cy="320039"/>
          </a:xfrm>
          <a:prstGeom prst="rect">
            <a:avLst/>
          </a:prstGeom>
        </p:spPr>
      </p:pic>
      <p:sp>
        <p:nvSpPr>
          <p:cNvPr id="11" name="Accent mark">
            <a:extLst>
              <a:ext uri="{FF2B5EF4-FFF2-40B4-BE49-F238E27FC236}">
                <a16:creationId xmlns:a16="http://schemas.microsoft.com/office/drawing/2014/main" id="{F974F57F-EE1C-2E13-9B52-D64DDE2DF988}"/>
              </a:ext>
              <a:ext uri="{C183D7F6-B498-43B3-948B-1728B52AA6E4}">
                <adec:decorative xmlns:adec="http://schemas.microsoft.com/office/drawing/2017/decorative" val="1"/>
              </a:ext>
            </a:extLst>
          </p:cNvPr>
          <p:cNvSpPr/>
          <p:nvPr userDrawn="1"/>
        </p:nvSpPr>
        <p:spPr>
          <a:xfrm>
            <a:off x="793805" y="4166108"/>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117316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Cover_10">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4" name="Title">
            <a:extLst>
              <a:ext uri="{FF2B5EF4-FFF2-40B4-BE49-F238E27FC236}">
                <a16:creationId xmlns:a16="http://schemas.microsoft.com/office/drawing/2014/main" id="{461BB5F1-8825-7944-96EB-8445317513F5}"/>
              </a:ext>
            </a:extLst>
          </p:cNvPr>
          <p:cNvSpPr>
            <a:spLocks noGrp="1"/>
          </p:cNvSpPr>
          <p:nvPr>
            <p:ph type="ctrTitle" hasCustomPrompt="1"/>
          </p:nvPr>
        </p:nvSpPr>
        <p:spPr>
          <a:xfrm>
            <a:off x="792470" y="2148840"/>
            <a:ext cx="6217920" cy="1280160"/>
          </a:xfrm>
          <a:noFill/>
        </p:spPr>
        <p:txBody>
          <a:bodyPr vert="horz" wrap="square" lIns="0" tIns="0" rIns="0" bIns="91440" rtlCol="0" anchor="b">
            <a:noAutofit/>
          </a:bodyPr>
          <a:lstStyle>
            <a:lvl1pPr>
              <a:lnSpc>
                <a:spcPct val="100000"/>
              </a:lnSpc>
              <a:defRPr lang="en-US" sz="4000" b="1" dirty="0">
                <a:latin typeface="+mn-lt"/>
              </a:defRPr>
            </a:lvl1pPr>
          </a:lstStyle>
          <a:p>
            <a:pPr lvl="0">
              <a:lnSpc>
                <a:spcPct val="100000"/>
              </a:lnSpc>
            </a:pPr>
            <a:r>
              <a:rPr lang="en-US" dirty="0"/>
              <a:t>Developer Title</a:t>
            </a:r>
            <a:br>
              <a:rPr lang="en-US" dirty="0"/>
            </a:br>
            <a:r>
              <a:rPr lang="en-US" dirty="0"/>
              <a:t>Oracle Sans Tab</a:t>
            </a:r>
          </a:p>
        </p:txBody>
      </p:sp>
      <p:sp>
        <p:nvSpPr>
          <p:cNvPr id="25" name="Subhead">
            <a:extLst>
              <a:ext uri="{FF2B5EF4-FFF2-40B4-BE49-F238E27FC236}">
                <a16:creationId xmlns:a16="http://schemas.microsoft.com/office/drawing/2014/main" id="{DE85AE1C-733D-7244-A6DA-C3ADBC76ED0C}"/>
              </a:ext>
            </a:extLst>
          </p:cNvPr>
          <p:cNvSpPr>
            <a:spLocks noGrp="1"/>
          </p:cNvSpPr>
          <p:nvPr>
            <p:ph type="body" sz="quarter" idx="33" hasCustomPrompt="1"/>
          </p:nvPr>
        </p:nvSpPr>
        <p:spPr>
          <a:xfrm>
            <a:off x="792470" y="3519553"/>
            <a:ext cx="6217920" cy="341247"/>
          </a:xfrm>
          <a:prstGeom prst="rect">
            <a:avLst/>
          </a:prstGeom>
          <a:noFill/>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b="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 on one line.</a:t>
            </a:r>
          </a:p>
        </p:txBody>
      </p:sp>
      <p:sp>
        <p:nvSpPr>
          <p:cNvPr id="11" name="Text Field">
            <a:extLst>
              <a:ext uri="{FF2B5EF4-FFF2-40B4-BE49-F238E27FC236}">
                <a16:creationId xmlns:a16="http://schemas.microsoft.com/office/drawing/2014/main" id="{5096A149-B6C9-A04E-A2B0-54CCFAA42526}"/>
              </a:ext>
            </a:extLst>
          </p:cNvPr>
          <p:cNvSpPr>
            <a:spLocks noGrp="1"/>
          </p:cNvSpPr>
          <p:nvPr>
            <p:ph type="body" sz="quarter" idx="35" hasCustomPrompt="1"/>
          </p:nvPr>
        </p:nvSpPr>
        <p:spPr>
          <a:xfrm>
            <a:off x="792470" y="4544568"/>
            <a:ext cx="5077970" cy="266291"/>
          </a:xfrm>
          <a:prstGeom prst="rect">
            <a:avLst/>
          </a:prstGeom>
          <a:noFill/>
        </p:spPr>
        <p:txBody>
          <a:bodyPr>
            <a:noAutofit/>
          </a:bodyPr>
          <a:lstStyle>
            <a:lvl1pPr>
              <a:lnSpc>
                <a:spcPct val="100000"/>
              </a:lnSpc>
              <a:defRPr b="1"/>
            </a:lvl1pPr>
          </a:lstStyle>
          <a:p>
            <a:pPr lvl="0"/>
            <a:r>
              <a:rPr lang="en-US" dirty="0"/>
              <a:t>Name</a:t>
            </a:r>
          </a:p>
        </p:txBody>
      </p:sp>
      <p:sp>
        <p:nvSpPr>
          <p:cNvPr id="10" name="Text Field 2">
            <a:extLst>
              <a:ext uri="{FF2B5EF4-FFF2-40B4-BE49-F238E27FC236}">
                <a16:creationId xmlns:a16="http://schemas.microsoft.com/office/drawing/2014/main" id="{A57492F9-1AD2-9346-9BB6-C0CF36DEF5ED}"/>
              </a:ext>
            </a:extLst>
          </p:cNvPr>
          <p:cNvSpPr>
            <a:spLocks noGrp="1"/>
          </p:cNvSpPr>
          <p:nvPr>
            <p:ph type="body" sz="quarter" idx="34" hasCustomPrompt="1"/>
          </p:nvPr>
        </p:nvSpPr>
        <p:spPr>
          <a:xfrm>
            <a:off x="792470" y="4882896"/>
            <a:ext cx="5077970" cy="895181"/>
          </a:xfrm>
          <a:prstGeom prst="rect">
            <a:avLst/>
          </a:prstGeom>
          <a:noFill/>
        </p:spPr>
        <p:txBody>
          <a:bodyPr>
            <a:noAutofit/>
          </a:bodyPr>
          <a:lstStyle>
            <a:lvl1pPr>
              <a:lnSpc>
                <a:spcPct val="100000"/>
              </a:lnSpc>
              <a:defRPr/>
            </a:lvl1pPr>
          </a:lstStyle>
          <a:p>
            <a:pPr lvl="0"/>
            <a:r>
              <a:rPr lang="en-US" dirty="0"/>
              <a:t>Presenter’s Title</a:t>
            </a:r>
          </a:p>
          <a:p>
            <a:pPr lvl="0"/>
            <a:r>
              <a:rPr lang="en-US" dirty="0"/>
              <a:t>Organization, Division or Business Unit</a:t>
            </a:r>
          </a:p>
          <a:p>
            <a:pPr lvl="0"/>
            <a:r>
              <a:rPr lang="en-US" dirty="0"/>
              <a:t>Month 00, 2023</a:t>
            </a:r>
          </a:p>
        </p:txBody>
      </p:sp>
      <p:pic>
        <p:nvPicPr>
          <p:cNvPr id="14" name="Oracle Logo" descr="Oracle Logo">
            <a:extLst>
              <a:ext uri="{FF2B5EF4-FFF2-40B4-BE49-F238E27FC236}">
                <a16:creationId xmlns:a16="http://schemas.microsoft.com/office/drawing/2014/main" id="{90869BEA-7CC8-4176-A565-8203484F77D7}"/>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bwMode="invGray">
          <a:xfrm>
            <a:off x="730669" y="1132368"/>
            <a:ext cx="1524893" cy="320039"/>
          </a:xfrm>
          <a:prstGeom prst="rect">
            <a:avLst/>
          </a:prstGeom>
        </p:spPr>
      </p:pic>
      <p:sp>
        <p:nvSpPr>
          <p:cNvPr id="5" name="Slide Number Placeholder 4">
            <a:extLst>
              <a:ext uri="{FF2B5EF4-FFF2-40B4-BE49-F238E27FC236}">
                <a16:creationId xmlns:a16="http://schemas.microsoft.com/office/drawing/2014/main" id="{3DCCBFFD-1208-DC98-6F83-AD17B21EFDE4}"/>
              </a:ext>
            </a:extLst>
          </p:cNvPr>
          <p:cNvSpPr>
            <a:spLocks noGrp="1"/>
          </p:cNvSpPr>
          <p:nvPr>
            <p:ph type="sldNum" sz="quarter" idx="12"/>
          </p:nvPr>
        </p:nvSpPr>
        <p:spPr>
          <a:xfrm>
            <a:off x="762000" y="6995117"/>
            <a:ext cx="365760" cy="365760"/>
          </a:xfrm>
        </p:spPr>
        <p:txBody>
          <a:bodyPr/>
          <a:lstStyle>
            <a:lvl1pPr>
              <a:defRPr>
                <a:noFill/>
              </a:defRPr>
            </a:lvl1pPr>
          </a:lstStyle>
          <a:p>
            <a:fld id="{345D60D9-5372-5F40-9443-0F9AE5BDC3C8}" type="slidenum">
              <a:rPr lang="en-US" smtClean="0"/>
              <a:pPr/>
              <a:t>‹#›</a:t>
            </a:fld>
            <a:endParaRPr lang="en-US" dirty="0"/>
          </a:p>
        </p:txBody>
      </p:sp>
      <p:sp>
        <p:nvSpPr>
          <p:cNvPr id="4" name="Footer Placeholder 3">
            <a:extLst>
              <a:ext uri="{FF2B5EF4-FFF2-40B4-BE49-F238E27FC236}">
                <a16:creationId xmlns:a16="http://schemas.microsoft.com/office/drawing/2014/main" id="{9C95C387-C6B6-B09D-D9C1-A530A566B205}"/>
              </a:ext>
            </a:extLst>
          </p:cNvPr>
          <p:cNvSpPr>
            <a:spLocks noGrp="1"/>
          </p:cNvSpPr>
          <p:nvPr>
            <p:ph type="ftr" sz="quarter" idx="36"/>
          </p:nvPr>
        </p:nvSpPr>
        <p:spPr>
          <a:xfrm>
            <a:off x="1127759" y="6995435"/>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81CE87F9-CC9A-B7B1-715A-1FC35C2906A5}"/>
              </a:ext>
            </a:extLst>
          </p:cNvPr>
          <p:cNvSpPr>
            <a:spLocks noGrp="1"/>
          </p:cNvSpPr>
          <p:nvPr>
            <p:ph type="dt" sz="half" idx="10"/>
          </p:nvPr>
        </p:nvSpPr>
        <p:spPr>
          <a:xfrm>
            <a:off x="6873138" y="6997061"/>
            <a:ext cx="2743200" cy="363500"/>
          </a:xfrm>
        </p:spPr>
        <p:txBody>
          <a:bodyPr/>
          <a:lstStyle>
            <a:lvl1pPr>
              <a:defRPr>
                <a:noFill/>
              </a:defRPr>
            </a:lvl1pPr>
          </a:lstStyle>
          <a:p>
            <a:r>
              <a:rPr lang="en-US"/>
              <a:t>[Date]</a:t>
            </a:r>
            <a:endParaRPr lang="en-US" dirty="0"/>
          </a:p>
        </p:txBody>
      </p:sp>
      <p:sp>
        <p:nvSpPr>
          <p:cNvPr id="2" name="Accent mark">
            <a:extLst>
              <a:ext uri="{FF2B5EF4-FFF2-40B4-BE49-F238E27FC236}">
                <a16:creationId xmlns:a16="http://schemas.microsoft.com/office/drawing/2014/main" id="{834756B5-7E88-686B-81C7-9145FA6393AA}"/>
              </a:ext>
              <a:ext uri="{C183D7F6-B498-43B3-948B-1728B52AA6E4}">
                <adec:decorative xmlns:adec="http://schemas.microsoft.com/office/drawing/2017/decorative" val="1"/>
              </a:ext>
            </a:extLst>
          </p:cNvPr>
          <p:cNvSpPr/>
          <p:nvPr userDrawn="1"/>
        </p:nvSpPr>
        <p:spPr>
          <a:xfrm>
            <a:off x="793805" y="4166108"/>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701817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full-image">
    <p:bg>
      <p:bgPr>
        <a:solidFill>
          <a:schemeClr val="bg2"/>
        </a:solidFill>
        <a:effectLst/>
      </p:bgPr>
    </p:bg>
    <p:spTree>
      <p:nvGrpSpPr>
        <p:cNvPr id="1" name=""/>
        <p:cNvGrpSpPr/>
        <p:nvPr/>
      </p:nvGrpSpPr>
      <p:grpSpPr>
        <a:xfrm>
          <a:off x="0" y="0"/>
          <a:ext cx="0" cy="0"/>
          <a:chOff x="0" y="0"/>
          <a:chExt cx="0" cy="0"/>
        </a:xfrm>
      </p:grpSpPr>
      <p:sp>
        <p:nvSpPr>
          <p:cNvPr id="2" name="Gradient overlay">
            <a:extLst>
              <a:ext uri="{FF2B5EF4-FFF2-40B4-BE49-F238E27FC236}">
                <a16:creationId xmlns:a16="http://schemas.microsoft.com/office/drawing/2014/main" id="{02A90784-90AA-1B27-460D-B876463465E4}"/>
              </a:ext>
            </a:extLst>
          </p:cNvPr>
          <p:cNvSpPr>
            <a:spLocks/>
          </p:cNvSpPr>
          <p:nvPr userDrawn="1"/>
        </p:nvSpPr>
        <p:spPr>
          <a:xfrm>
            <a:off x="0" y="0"/>
            <a:ext cx="7467585" cy="6858000"/>
          </a:xfrm>
          <a:prstGeom prst="rect">
            <a:avLst/>
          </a:prstGeom>
          <a:gradFill>
            <a:gsLst>
              <a:gs pos="69000">
                <a:srgbClr val="2A2F2F">
                  <a:alpha val="70000"/>
                </a:srgbClr>
              </a:gs>
              <a:gs pos="0">
                <a:schemeClr val="bg1"/>
              </a:gs>
              <a:gs pos="100000">
                <a:schemeClr val="bg2">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5">
            <a:extLst>
              <a:ext uri="{FF2B5EF4-FFF2-40B4-BE49-F238E27FC236}">
                <a16:creationId xmlns:a16="http://schemas.microsoft.com/office/drawing/2014/main" id="{2A8370DC-7E17-3B48-B968-7FBF1A513E5D}"/>
              </a:ext>
            </a:extLst>
          </p:cNvPr>
          <p:cNvSpPr>
            <a:spLocks noGrp="1"/>
          </p:cNvSpPr>
          <p:nvPr>
            <p:ph type="title" hasCustomPrompt="1"/>
          </p:nvPr>
        </p:nvSpPr>
        <p:spPr>
          <a:xfrm>
            <a:off x="768871" y="2337132"/>
            <a:ext cx="6217920" cy="1280160"/>
          </a:xfrm>
          <a:noFill/>
        </p:spPr>
        <p:txBody>
          <a:bodyPr vert="horz" wrap="square" lIns="0" tIns="0" rIns="0" bIns="0" rtlCol="0" anchor="b">
            <a:noAutofit/>
          </a:bodyPr>
          <a:lstStyle>
            <a:lvl1pPr>
              <a:lnSpc>
                <a:spcPct val="100000"/>
              </a:lnSpc>
              <a:defRPr lang="en-US" sz="4000" b="1" i="0" dirty="0">
                <a:solidFill>
                  <a:schemeClr val="tx1"/>
                </a:solidFill>
                <a:latin typeface="Oracle Sans Tab" panose="020B0503020204020204" pitchFamily="34" charset="0"/>
              </a:defRPr>
            </a:lvl1pPr>
          </a:lstStyle>
          <a:p>
            <a:pPr lvl="0">
              <a:lnSpc>
                <a:spcPct val="100000"/>
              </a:lnSpc>
            </a:pPr>
            <a:r>
              <a:rPr lang="en-US" dirty="0"/>
              <a:t>Cross-pillar, Industries, and General Divider Title</a:t>
            </a:r>
          </a:p>
        </p:txBody>
      </p:sp>
      <p:sp>
        <p:nvSpPr>
          <p:cNvPr id="11" name="Slide Number Placeholder 7">
            <a:extLst>
              <a:ext uri="{FF2B5EF4-FFF2-40B4-BE49-F238E27FC236}">
                <a16:creationId xmlns:a16="http://schemas.microsoft.com/office/drawing/2014/main" id="{F080221B-C8EC-00E9-AA2D-F8C154AA3CA5}"/>
              </a:ext>
            </a:extLst>
          </p:cNvPr>
          <p:cNvSpPr>
            <a:spLocks noGrp="1"/>
          </p:cNvSpPr>
          <p:nvPr>
            <p:ph type="sldNum" sz="quarter" idx="12"/>
          </p:nvPr>
        </p:nvSpPr>
        <p:spPr>
          <a:xfrm>
            <a:off x="762000" y="6995117"/>
            <a:ext cx="365760" cy="365760"/>
          </a:xfrm>
        </p:spPr>
        <p:txBody>
          <a:bodyPr/>
          <a:lstStyle>
            <a:lvl1pPr>
              <a:defRPr>
                <a:noFill/>
              </a:defRPr>
            </a:lvl1pPr>
          </a:lstStyle>
          <a:p>
            <a:fld id="{345D60D9-5372-5F40-9443-0F9AE5BDC3C8}" type="slidenum">
              <a:rPr lang="en-US" smtClean="0"/>
              <a:pPr/>
              <a:t>‹#›</a:t>
            </a:fld>
            <a:endParaRPr lang="en-US" dirty="0"/>
          </a:p>
        </p:txBody>
      </p:sp>
      <p:sp>
        <p:nvSpPr>
          <p:cNvPr id="13" name="Footer Placeholder 4">
            <a:extLst>
              <a:ext uri="{FF2B5EF4-FFF2-40B4-BE49-F238E27FC236}">
                <a16:creationId xmlns:a16="http://schemas.microsoft.com/office/drawing/2014/main" id="{6C539CEF-A482-43F9-5E0C-FBA849CD6ADB}"/>
              </a:ext>
            </a:extLst>
          </p:cNvPr>
          <p:cNvSpPr>
            <a:spLocks noGrp="1"/>
          </p:cNvSpPr>
          <p:nvPr>
            <p:ph type="ftr" sz="quarter" idx="11"/>
          </p:nvPr>
        </p:nvSpPr>
        <p:spPr>
          <a:xfrm>
            <a:off x="1127759" y="6995435"/>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15" name="Date Placeholder 2">
            <a:extLst>
              <a:ext uri="{FF2B5EF4-FFF2-40B4-BE49-F238E27FC236}">
                <a16:creationId xmlns:a16="http://schemas.microsoft.com/office/drawing/2014/main" id="{F9083701-4310-37DF-B760-F9C5578E1E79}"/>
              </a:ext>
            </a:extLst>
          </p:cNvPr>
          <p:cNvSpPr>
            <a:spLocks noGrp="1"/>
          </p:cNvSpPr>
          <p:nvPr>
            <p:ph type="dt" sz="half" idx="10"/>
          </p:nvPr>
        </p:nvSpPr>
        <p:spPr>
          <a:xfrm>
            <a:off x="6873138" y="6997061"/>
            <a:ext cx="2743200" cy="363500"/>
          </a:xfrm>
        </p:spPr>
        <p:txBody>
          <a:bodyPr/>
          <a:lstStyle>
            <a:lvl1pPr>
              <a:defRPr>
                <a:noFill/>
              </a:defRPr>
            </a:lvl1pPr>
          </a:lstStyle>
          <a:p>
            <a:r>
              <a:rPr lang="en-US"/>
              <a:t>[Date]</a:t>
            </a:r>
            <a:endParaRPr lang="en-US" dirty="0"/>
          </a:p>
        </p:txBody>
      </p:sp>
      <p:sp>
        <p:nvSpPr>
          <p:cNvPr id="4" name="Subhead">
            <a:extLst>
              <a:ext uri="{FF2B5EF4-FFF2-40B4-BE49-F238E27FC236}">
                <a16:creationId xmlns:a16="http://schemas.microsoft.com/office/drawing/2014/main" id="{AC267B18-559A-5001-F10C-C0FCF070F435}"/>
              </a:ext>
            </a:extLst>
          </p:cNvPr>
          <p:cNvSpPr>
            <a:spLocks noGrp="1"/>
          </p:cNvSpPr>
          <p:nvPr>
            <p:ph type="body" sz="quarter" idx="33" hasCustomPrompt="1"/>
          </p:nvPr>
        </p:nvSpPr>
        <p:spPr>
          <a:xfrm>
            <a:off x="776689" y="4135193"/>
            <a:ext cx="6400800" cy="681251"/>
          </a:xfrm>
          <a:prstGeom prst="rect">
            <a:avLst/>
          </a:prstGeom>
          <a:noFill/>
        </p:spPr>
        <p:txBody>
          <a:bodyPr>
            <a:no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2000" b="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a:t>
            </a:r>
          </a:p>
        </p:txBody>
      </p:sp>
    </p:spTree>
    <p:extLst>
      <p:ext uri="{BB962C8B-B14F-4D97-AF65-F5344CB8AC3E}">
        <p14:creationId xmlns:p14="http://schemas.microsoft.com/office/powerpoint/2010/main" val="380391917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ight - Divider_Image">
    <p:bg>
      <p:bgRef idx="1001">
        <a:schemeClr val="bg2"/>
      </p:bgRef>
    </p:bg>
    <p:spTree>
      <p:nvGrpSpPr>
        <p:cNvPr id="1" name=""/>
        <p:cNvGrpSpPr/>
        <p:nvPr/>
      </p:nvGrpSpPr>
      <p:grpSpPr>
        <a:xfrm>
          <a:off x="0" y="0"/>
          <a:ext cx="0" cy="0"/>
          <a:chOff x="0" y="0"/>
          <a:chExt cx="0" cy="0"/>
        </a:xfrm>
      </p:grpSpPr>
      <p:sp>
        <p:nvSpPr>
          <p:cNvPr id="7" name="Title 5">
            <a:extLst>
              <a:ext uri="{FF2B5EF4-FFF2-40B4-BE49-F238E27FC236}">
                <a16:creationId xmlns:a16="http://schemas.microsoft.com/office/drawing/2014/main" id="{DE8EE698-DD9E-FCA6-2E7D-4B8B85A548EA}"/>
              </a:ext>
            </a:extLst>
          </p:cNvPr>
          <p:cNvSpPr>
            <a:spLocks noGrp="1"/>
          </p:cNvSpPr>
          <p:nvPr>
            <p:ph type="title" hasCustomPrompt="1"/>
          </p:nvPr>
        </p:nvSpPr>
        <p:spPr>
          <a:xfrm>
            <a:off x="768871" y="2337132"/>
            <a:ext cx="4321300" cy="1280160"/>
          </a:xfrm>
          <a:noFill/>
        </p:spPr>
        <p:txBody>
          <a:bodyPr vert="horz" wrap="square" lIns="0" tIns="0" rIns="0" bIns="0" rtlCol="0" anchor="b">
            <a:noAutofit/>
          </a:bodyPr>
          <a:lstStyle>
            <a:lvl1pPr>
              <a:lnSpc>
                <a:spcPct val="100000"/>
              </a:lnSpc>
              <a:defRPr lang="en-US" sz="4000" b="1" i="0" dirty="0">
                <a:latin typeface="Oracle Sans Tab" panose="020B0503020204020204" pitchFamily="34" charset="0"/>
              </a:defRPr>
            </a:lvl1pPr>
          </a:lstStyle>
          <a:p>
            <a:pPr lvl="0">
              <a:lnSpc>
                <a:spcPct val="100000"/>
              </a:lnSpc>
            </a:pPr>
            <a:r>
              <a:rPr lang="en-US" dirty="0"/>
              <a:t>General divider with image</a:t>
            </a:r>
          </a:p>
        </p:txBody>
      </p:sp>
      <p:sp>
        <p:nvSpPr>
          <p:cNvPr id="16" name="Picture Placeholder 15">
            <a:extLst>
              <a:ext uri="{FF2B5EF4-FFF2-40B4-BE49-F238E27FC236}">
                <a16:creationId xmlns:a16="http://schemas.microsoft.com/office/drawing/2014/main" id="{7A66C82B-D6A6-34D6-659C-66E009B70507}"/>
              </a:ext>
            </a:extLst>
          </p:cNvPr>
          <p:cNvSpPr>
            <a:spLocks noGrp="1"/>
          </p:cNvSpPr>
          <p:nvPr>
            <p:ph type="pic" sz="quarter" idx="34" hasCustomPrompt="1"/>
          </p:nvPr>
        </p:nvSpPr>
        <p:spPr>
          <a:xfrm>
            <a:off x="6096000" y="0"/>
            <a:ext cx="6096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5699731 w 6096000"/>
              <a:gd name="connsiteY3" fmla="*/ 6858000 h 6858000"/>
              <a:gd name="connsiteX4" fmla="*/ 5699731 w 6096000"/>
              <a:gd name="connsiteY4" fmla="*/ 6464808 h 6858000"/>
              <a:gd name="connsiteX5" fmla="*/ 5306539 w 6096000"/>
              <a:gd name="connsiteY5" fmla="*/ 6464808 h 6858000"/>
              <a:gd name="connsiteX6" fmla="*/ 5306539 w 6096000"/>
              <a:gd name="connsiteY6" fmla="*/ 6858000 h 6858000"/>
              <a:gd name="connsiteX7" fmla="*/ 0 w 6096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0" h="6858000">
                <a:moveTo>
                  <a:pt x="0" y="0"/>
                </a:moveTo>
                <a:lnTo>
                  <a:pt x="6096000" y="0"/>
                </a:lnTo>
                <a:lnTo>
                  <a:pt x="6096000" y="6858000"/>
                </a:lnTo>
                <a:lnTo>
                  <a:pt x="5699731" y="6858000"/>
                </a:lnTo>
                <a:lnTo>
                  <a:pt x="5699731" y="6464808"/>
                </a:lnTo>
                <a:lnTo>
                  <a:pt x="5306539" y="6464808"/>
                </a:lnTo>
                <a:lnTo>
                  <a:pt x="5306539" y="6858000"/>
                </a:lnTo>
                <a:lnTo>
                  <a:pt x="0" y="6858000"/>
                </a:lnTo>
                <a:close/>
              </a:path>
            </a:pathLst>
          </a:custGeom>
          <a:solidFill>
            <a:srgbClr val="AEA8A2"/>
          </a:solidFill>
        </p:spPr>
        <p:txBody>
          <a:bodyPr wrap="square" lIns="72000" tIns="72000" rIns="0">
            <a:noAutofit/>
          </a:bodyPr>
          <a:lstStyle>
            <a:lvl1pPr algn="ctr">
              <a:defRPr sz="1400" b="0" i="0">
                <a:solidFill>
                  <a:srgbClr val="2A2F2F"/>
                </a:solidFill>
                <a:latin typeface="Oracle Sans Tab" panose="020B0503020204020204" pitchFamily="34" charset="0"/>
                <a:cs typeface="Oracle Sans Tab" panose="020B0503020204020204" pitchFamily="34" charset="0"/>
              </a:defRPr>
            </a:lvl1pPr>
          </a:lstStyle>
          <a:p>
            <a:r>
              <a:rPr lang="en-US" dirty="0"/>
              <a:t>Click to add photo or illustration</a:t>
            </a:r>
          </a:p>
        </p:txBody>
      </p:sp>
      <p:sp>
        <p:nvSpPr>
          <p:cNvPr id="8" name="Slide Number Placeholder 7">
            <a:extLst>
              <a:ext uri="{FF2B5EF4-FFF2-40B4-BE49-F238E27FC236}">
                <a16:creationId xmlns:a16="http://schemas.microsoft.com/office/drawing/2014/main" id="{AC119101-EC6A-4B95-9940-BAB31432AD02}"/>
              </a:ext>
            </a:extLst>
          </p:cNvPr>
          <p:cNvSpPr>
            <a:spLocks noGrp="1"/>
          </p:cNvSpPr>
          <p:nvPr>
            <p:ph type="sldNum" sz="quarter" idx="12"/>
          </p:nvPr>
        </p:nvSpPr>
        <p:spPr>
          <a:xfrm>
            <a:off x="762000" y="6995117"/>
            <a:ext cx="365760" cy="365760"/>
          </a:xfrm>
        </p:spPr>
        <p:txBody>
          <a:bodyPr/>
          <a:lstStyle>
            <a:lvl1pPr>
              <a:defRPr>
                <a:noFill/>
              </a:defRPr>
            </a:lvl1pPr>
          </a:lstStyle>
          <a:p>
            <a:fld id="{345D60D9-5372-5F40-9443-0F9AE5BDC3C8}" type="slidenum">
              <a:rPr lang="en-US" smtClean="0"/>
              <a:pPr/>
              <a:t>‹#›</a:t>
            </a:fld>
            <a:endParaRPr lang="en-US" dirty="0"/>
          </a:p>
        </p:txBody>
      </p:sp>
      <p:sp>
        <p:nvSpPr>
          <p:cNvPr id="5" name="Footer Placeholder 4">
            <a:extLst>
              <a:ext uri="{FF2B5EF4-FFF2-40B4-BE49-F238E27FC236}">
                <a16:creationId xmlns:a16="http://schemas.microsoft.com/office/drawing/2014/main" id="{6077CD67-74FC-43EC-912B-8B74B34E5B81}"/>
              </a:ext>
            </a:extLst>
          </p:cNvPr>
          <p:cNvSpPr>
            <a:spLocks noGrp="1"/>
          </p:cNvSpPr>
          <p:nvPr>
            <p:ph type="ftr" sz="quarter" idx="11"/>
          </p:nvPr>
        </p:nvSpPr>
        <p:spPr>
          <a:xfrm>
            <a:off x="1127759" y="6995435"/>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F89127AD-303E-4148-925B-F8D854942DC9}"/>
              </a:ext>
            </a:extLst>
          </p:cNvPr>
          <p:cNvSpPr>
            <a:spLocks noGrp="1"/>
          </p:cNvSpPr>
          <p:nvPr>
            <p:ph type="dt" sz="half" idx="10"/>
          </p:nvPr>
        </p:nvSpPr>
        <p:spPr>
          <a:xfrm>
            <a:off x="6873138" y="6997377"/>
            <a:ext cx="2743200" cy="363500"/>
          </a:xfrm>
        </p:spPr>
        <p:txBody>
          <a:bodyPr/>
          <a:lstStyle/>
          <a:p>
            <a:r>
              <a:rPr lang="en-US"/>
              <a:t>[Date]</a:t>
            </a:r>
            <a:endParaRPr lang="en-US" dirty="0"/>
          </a:p>
        </p:txBody>
      </p:sp>
      <p:sp>
        <p:nvSpPr>
          <p:cNvPr id="17" name="Rectangle 16">
            <a:extLst>
              <a:ext uri="{FF2B5EF4-FFF2-40B4-BE49-F238E27FC236}">
                <a16:creationId xmlns:a16="http://schemas.microsoft.com/office/drawing/2014/main" id="{4C4BAD36-D319-E820-410D-209A9A879A6E}"/>
              </a:ext>
            </a:extLst>
          </p:cNvPr>
          <p:cNvSpPr/>
          <p:nvPr userDrawn="1"/>
        </p:nvSpPr>
        <p:spPr>
          <a:xfrm>
            <a:off x="11399462" y="6450195"/>
            <a:ext cx="411480" cy="411480"/>
          </a:xfrm>
          <a:prstGeom prst="rect">
            <a:avLst/>
          </a:prstGeom>
          <a:solidFill>
            <a:srgbClr val="B7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OTag" descr="A small square in Oracle Red with the Oracle logo in the center in white">
            <a:extLst>
              <a:ext uri="{FF2B5EF4-FFF2-40B4-BE49-F238E27FC236}">
                <a16:creationId xmlns:a16="http://schemas.microsoft.com/office/drawing/2014/main" id="{DA013C64-ED63-DD03-9BE1-52DA3F10B520}"/>
              </a:ext>
              <a:ext uri="{C183D7F6-B498-43B3-948B-1728B52AA6E4}">
                <adec:decorative xmlns:adec="http://schemas.microsoft.com/office/drawing/2017/decorative" val="0"/>
              </a:ext>
            </a:extLst>
          </p:cNvPr>
          <p:cNvPicPr>
            <a:picLocks noGrp="1" noRot="1" noChangeAspect="1" noMove="1" noResize="1" noEditPoints="1" noAdjustHandles="1" noChangeArrowheads="1" noChangeShapeType="1" noCrop="1"/>
          </p:cNvPicPr>
          <p:nvPr userDrawn="1"/>
        </p:nvPicPr>
        <p:blipFill>
          <a:blip r:embed="rId2" cstate="email">
            <a:extLst>
              <a:ext uri="{28A0092B-C50C-407E-A947-70E740481C1C}">
                <a14:useLocalDpi xmlns:a14="http://schemas.microsoft.com/office/drawing/2010/main"/>
              </a:ext>
            </a:extLst>
          </a:blip>
          <a:stretch>
            <a:fillRect/>
          </a:stretch>
        </p:blipFill>
        <p:spPr>
          <a:xfrm>
            <a:off x="11405616" y="6464808"/>
            <a:ext cx="393192" cy="393192"/>
          </a:xfrm>
          <a:prstGeom prst="rect">
            <a:avLst/>
          </a:prstGeom>
        </p:spPr>
      </p:pic>
      <p:sp>
        <p:nvSpPr>
          <p:cNvPr id="9" name="Accent mark">
            <a:extLst>
              <a:ext uri="{FF2B5EF4-FFF2-40B4-BE49-F238E27FC236}">
                <a16:creationId xmlns:a16="http://schemas.microsoft.com/office/drawing/2014/main" id="{EF7E4D86-EF60-0FEC-3E94-F74C96841A9C}"/>
              </a:ext>
              <a:ext uri="{C183D7F6-B498-43B3-948B-1728B52AA6E4}">
                <adec:decorative xmlns:adec="http://schemas.microsoft.com/office/drawing/2017/decorative" val="1"/>
              </a:ext>
            </a:extLst>
          </p:cNvPr>
          <p:cNvSpPr/>
          <p:nvPr userDrawn="1"/>
        </p:nvSpPr>
        <p:spPr>
          <a:xfrm>
            <a:off x="776689" y="3867907"/>
            <a:ext cx="365760" cy="36576"/>
          </a:xfrm>
          <a:prstGeom prst="rect">
            <a:avLst/>
          </a:prstGeom>
          <a:solidFill>
            <a:srgbClr val="C746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ubhead">
            <a:extLst>
              <a:ext uri="{FF2B5EF4-FFF2-40B4-BE49-F238E27FC236}">
                <a16:creationId xmlns:a16="http://schemas.microsoft.com/office/drawing/2014/main" id="{A763B6F6-4DFA-26D0-D8A9-4B0B1409391D}"/>
              </a:ext>
            </a:extLst>
          </p:cNvPr>
          <p:cNvSpPr>
            <a:spLocks noGrp="1"/>
          </p:cNvSpPr>
          <p:nvPr>
            <p:ph type="body" sz="quarter" idx="33" hasCustomPrompt="1"/>
          </p:nvPr>
        </p:nvSpPr>
        <p:spPr>
          <a:xfrm>
            <a:off x="776689" y="4135193"/>
            <a:ext cx="4389120" cy="681251"/>
          </a:xfrm>
          <a:prstGeom prst="rect">
            <a:avLst/>
          </a:prstGeom>
          <a:noFill/>
        </p:spPr>
        <p:txBody>
          <a:bodyPr>
            <a:no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2000" b="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a:t>
            </a:r>
          </a:p>
        </p:txBody>
      </p:sp>
    </p:spTree>
    <p:extLst>
      <p:ext uri="{BB962C8B-B14F-4D97-AF65-F5344CB8AC3E}">
        <p14:creationId xmlns:p14="http://schemas.microsoft.com/office/powerpoint/2010/main" val="160440664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ark- Divider_Image">
    <p:bg>
      <p:bgRef idx="1001">
        <a:schemeClr val="bg2"/>
      </p:bgRef>
    </p:bg>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7A66C82B-D6A6-34D6-659C-66E009B70507}"/>
              </a:ext>
            </a:extLst>
          </p:cNvPr>
          <p:cNvSpPr>
            <a:spLocks noGrp="1"/>
          </p:cNvSpPr>
          <p:nvPr>
            <p:ph type="pic" sz="quarter" idx="34" hasCustomPrompt="1"/>
          </p:nvPr>
        </p:nvSpPr>
        <p:spPr>
          <a:xfrm>
            <a:off x="6096000" y="0"/>
            <a:ext cx="6099048"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5699731 w 6096000"/>
              <a:gd name="connsiteY3" fmla="*/ 6858000 h 6858000"/>
              <a:gd name="connsiteX4" fmla="*/ 5699731 w 6096000"/>
              <a:gd name="connsiteY4" fmla="*/ 6464808 h 6858000"/>
              <a:gd name="connsiteX5" fmla="*/ 5306539 w 6096000"/>
              <a:gd name="connsiteY5" fmla="*/ 6464808 h 6858000"/>
              <a:gd name="connsiteX6" fmla="*/ 5306539 w 6096000"/>
              <a:gd name="connsiteY6" fmla="*/ 6858000 h 6858000"/>
              <a:gd name="connsiteX7" fmla="*/ 0 w 6096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0" h="6858000">
                <a:moveTo>
                  <a:pt x="0" y="0"/>
                </a:moveTo>
                <a:lnTo>
                  <a:pt x="6096000" y="0"/>
                </a:lnTo>
                <a:lnTo>
                  <a:pt x="6096000" y="6858000"/>
                </a:lnTo>
                <a:lnTo>
                  <a:pt x="5699731" y="6858000"/>
                </a:lnTo>
                <a:lnTo>
                  <a:pt x="5699731" y="6464808"/>
                </a:lnTo>
                <a:lnTo>
                  <a:pt x="5306539" y="6464808"/>
                </a:lnTo>
                <a:lnTo>
                  <a:pt x="5306539" y="6858000"/>
                </a:lnTo>
                <a:lnTo>
                  <a:pt x="0" y="6858000"/>
                </a:lnTo>
                <a:close/>
              </a:path>
            </a:pathLst>
          </a:custGeom>
          <a:solidFill>
            <a:srgbClr val="AEA8A2"/>
          </a:solidFill>
        </p:spPr>
        <p:txBody>
          <a:bodyPr wrap="square" lIns="72000" tIns="72000" rIns="0">
            <a:noAutofit/>
          </a:bodyPr>
          <a:lstStyle>
            <a:lvl1pPr algn="ctr">
              <a:defRPr sz="1400" b="0" i="0">
                <a:solidFill>
                  <a:srgbClr val="2A2F2F"/>
                </a:solidFill>
                <a:latin typeface="Oracle Sans Tab" panose="020B0503020204020204" pitchFamily="34" charset="0"/>
                <a:cs typeface="Oracle Sans Tab" panose="020B0503020204020204" pitchFamily="34" charset="0"/>
              </a:defRPr>
            </a:lvl1pPr>
          </a:lstStyle>
          <a:p>
            <a:r>
              <a:rPr lang="en-US" dirty="0"/>
              <a:t>Click to add photo or illustration</a:t>
            </a:r>
          </a:p>
        </p:txBody>
      </p:sp>
      <p:sp>
        <p:nvSpPr>
          <p:cNvPr id="7" name="Title 5">
            <a:extLst>
              <a:ext uri="{FF2B5EF4-FFF2-40B4-BE49-F238E27FC236}">
                <a16:creationId xmlns:a16="http://schemas.microsoft.com/office/drawing/2014/main" id="{DE8EE698-DD9E-FCA6-2E7D-4B8B85A548EA}"/>
              </a:ext>
            </a:extLst>
          </p:cNvPr>
          <p:cNvSpPr>
            <a:spLocks noGrp="1"/>
          </p:cNvSpPr>
          <p:nvPr>
            <p:ph type="title" hasCustomPrompt="1"/>
          </p:nvPr>
        </p:nvSpPr>
        <p:spPr>
          <a:xfrm>
            <a:off x="768871" y="2337132"/>
            <a:ext cx="4389120" cy="1280160"/>
          </a:xfrm>
          <a:noFill/>
        </p:spPr>
        <p:txBody>
          <a:bodyPr vert="horz" wrap="square" lIns="0" tIns="0" rIns="0" bIns="0" rtlCol="0" anchor="b">
            <a:noAutofit/>
          </a:bodyPr>
          <a:lstStyle>
            <a:lvl1pPr>
              <a:lnSpc>
                <a:spcPct val="95000"/>
              </a:lnSpc>
              <a:defRPr lang="en-US" sz="4000" b="1" i="0" dirty="0">
                <a:latin typeface="Oracle Sans Tab" panose="020B0503020204020204" pitchFamily="34" charset="0"/>
              </a:defRPr>
            </a:lvl1pPr>
          </a:lstStyle>
          <a:p>
            <a:pPr lvl="0">
              <a:lnSpc>
                <a:spcPct val="100000"/>
              </a:lnSpc>
            </a:pPr>
            <a:r>
              <a:rPr lang="en-US" dirty="0"/>
              <a:t>General divider with image</a:t>
            </a:r>
          </a:p>
        </p:txBody>
      </p:sp>
      <p:sp>
        <p:nvSpPr>
          <p:cNvPr id="8" name="Slide Number Placeholder 7">
            <a:extLst>
              <a:ext uri="{FF2B5EF4-FFF2-40B4-BE49-F238E27FC236}">
                <a16:creationId xmlns:a16="http://schemas.microsoft.com/office/drawing/2014/main" id="{AC119101-EC6A-4B95-9940-BAB31432AD02}"/>
              </a:ext>
            </a:extLst>
          </p:cNvPr>
          <p:cNvSpPr>
            <a:spLocks noGrp="1"/>
          </p:cNvSpPr>
          <p:nvPr>
            <p:ph type="sldNum" sz="quarter" idx="12"/>
          </p:nvPr>
        </p:nvSpPr>
        <p:spPr>
          <a:xfrm>
            <a:off x="762000" y="6903678"/>
            <a:ext cx="365760" cy="365760"/>
          </a:xfrm>
        </p:spPr>
        <p:txBody>
          <a:bodyPr/>
          <a:lstStyle>
            <a:lvl1pPr>
              <a:defRPr>
                <a:noFill/>
              </a:defRPr>
            </a:lvl1pPr>
          </a:lstStyle>
          <a:p>
            <a:fld id="{345D60D9-5372-5F40-9443-0F9AE5BDC3C8}" type="slidenum">
              <a:rPr lang="en-US" smtClean="0"/>
              <a:pPr/>
              <a:t>‹#›</a:t>
            </a:fld>
            <a:endParaRPr lang="en-US" dirty="0"/>
          </a:p>
        </p:txBody>
      </p:sp>
      <p:sp>
        <p:nvSpPr>
          <p:cNvPr id="5" name="Footer Placeholder 4">
            <a:extLst>
              <a:ext uri="{FF2B5EF4-FFF2-40B4-BE49-F238E27FC236}">
                <a16:creationId xmlns:a16="http://schemas.microsoft.com/office/drawing/2014/main" id="{6077CD67-74FC-43EC-912B-8B74B34E5B81}"/>
              </a:ext>
            </a:extLst>
          </p:cNvPr>
          <p:cNvSpPr>
            <a:spLocks noGrp="1"/>
          </p:cNvSpPr>
          <p:nvPr>
            <p:ph type="ftr" sz="quarter" idx="11"/>
          </p:nvPr>
        </p:nvSpPr>
        <p:spPr>
          <a:xfrm>
            <a:off x="1127759" y="6903996"/>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F89127AD-303E-4148-925B-F8D854942DC9}"/>
              </a:ext>
            </a:extLst>
          </p:cNvPr>
          <p:cNvSpPr>
            <a:spLocks noGrp="1"/>
          </p:cNvSpPr>
          <p:nvPr>
            <p:ph type="dt" sz="half" idx="10"/>
          </p:nvPr>
        </p:nvSpPr>
        <p:spPr>
          <a:xfrm>
            <a:off x="6873138" y="6905938"/>
            <a:ext cx="2743200" cy="363500"/>
          </a:xfrm>
        </p:spPr>
        <p:txBody>
          <a:bodyPr/>
          <a:lstStyle/>
          <a:p>
            <a:r>
              <a:rPr lang="en-US"/>
              <a:t>[Date]</a:t>
            </a:r>
            <a:endParaRPr lang="en-US" dirty="0"/>
          </a:p>
        </p:txBody>
      </p:sp>
      <p:sp>
        <p:nvSpPr>
          <p:cNvPr id="17" name="Rectangle 16">
            <a:extLst>
              <a:ext uri="{FF2B5EF4-FFF2-40B4-BE49-F238E27FC236}">
                <a16:creationId xmlns:a16="http://schemas.microsoft.com/office/drawing/2014/main" id="{4C4BAD36-D319-E820-410D-209A9A879A6E}"/>
              </a:ext>
            </a:extLst>
          </p:cNvPr>
          <p:cNvSpPr/>
          <p:nvPr userDrawn="1"/>
        </p:nvSpPr>
        <p:spPr>
          <a:xfrm>
            <a:off x="11399462" y="6450195"/>
            <a:ext cx="411480" cy="411480"/>
          </a:xfrm>
          <a:prstGeom prst="rect">
            <a:avLst/>
          </a:prstGeom>
          <a:solidFill>
            <a:srgbClr val="B7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OTag" descr="A small square in Oracle Red with the Oracle logo in the center in white">
            <a:extLst>
              <a:ext uri="{FF2B5EF4-FFF2-40B4-BE49-F238E27FC236}">
                <a16:creationId xmlns:a16="http://schemas.microsoft.com/office/drawing/2014/main" id="{DA013C64-ED63-DD03-9BE1-52DA3F10B520}"/>
              </a:ext>
              <a:ext uri="{C183D7F6-B498-43B3-948B-1728B52AA6E4}">
                <adec:decorative xmlns:adec="http://schemas.microsoft.com/office/drawing/2017/decorative" val="0"/>
              </a:ext>
            </a:extLst>
          </p:cNvPr>
          <p:cNvPicPr>
            <a:picLocks noGrp="1" noRot="1" noChangeAspect="1" noMove="1" noResize="1" noEditPoints="1" noAdjustHandles="1" noChangeArrowheads="1" noChangeShapeType="1" noCrop="1"/>
          </p:cNvPicPr>
          <p:nvPr userDrawn="1"/>
        </p:nvPicPr>
        <p:blipFill>
          <a:blip r:embed="rId2" cstate="email">
            <a:extLst>
              <a:ext uri="{28A0092B-C50C-407E-A947-70E740481C1C}">
                <a14:useLocalDpi xmlns:a14="http://schemas.microsoft.com/office/drawing/2010/main"/>
              </a:ext>
            </a:extLst>
          </a:blip>
          <a:stretch>
            <a:fillRect/>
          </a:stretch>
        </p:blipFill>
        <p:spPr>
          <a:xfrm>
            <a:off x="11405616" y="6464808"/>
            <a:ext cx="393192" cy="393192"/>
          </a:xfrm>
          <a:prstGeom prst="rect">
            <a:avLst/>
          </a:prstGeom>
        </p:spPr>
      </p:pic>
      <p:sp>
        <p:nvSpPr>
          <p:cNvPr id="2" name="Accent mark">
            <a:extLst>
              <a:ext uri="{FF2B5EF4-FFF2-40B4-BE49-F238E27FC236}">
                <a16:creationId xmlns:a16="http://schemas.microsoft.com/office/drawing/2014/main" id="{D8947E02-814A-79D0-C68B-4A7749394CC0}"/>
              </a:ext>
              <a:ext uri="{C183D7F6-B498-43B3-948B-1728B52AA6E4}">
                <adec:decorative xmlns:adec="http://schemas.microsoft.com/office/drawing/2017/decorative" val="1"/>
              </a:ext>
            </a:extLst>
          </p:cNvPr>
          <p:cNvSpPr/>
          <p:nvPr userDrawn="1"/>
        </p:nvSpPr>
        <p:spPr>
          <a:xfrm>
            <a:off x="776689" y="3867907"/>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ubhead">
            <a:extLst>
              <a:ext uri="{FF2B5EF4-FFF2-40B4-BE49-F238E27FC236}">
                <a16:creationId xmlns:a16="http://schemas.microsoft.com/office/drawing/2014/main" id="{C91DD99A-805D-7654-58A3-D6532DB17964}"/>
              </a:ext>
            </a:extLst>
          </p:cNvPr>
          <p:cNvSpPr>
            <a:spLocks noGrp="1"/>
          </p:cNvSpPr>
          <p:nvPr>
            <p:ph type="body" sz="quarter" idx="33" hasCustomPrompt="1"/>
          </p:nvPr>
        </p:nvSpPr>
        <p:spPr>
          <a:xfrm>
            <a:off x="776689" y="4135193"/>
            <a:ext cx="4389120" cy="681251"/>
          </a:xfrm>
          <a:prstGeom prst="rect">
            <a:avLst/>
          </a:prstGeom>
          <a:noFill/>
        </p:spPr>
        <p:txBody>
          <a:bodyPr>
            <a:no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2000" b="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a:t>
            </a:r>
          </a:p>
        </p:txBody>
      </p:sp>
    </p:spTree>
    <p:extLst>
      <p:ext uri="{BB962C8B-B14F-4D97-AF65-F5344CB8AC3E}">
        <p14:creationId xmlns:p14="http://schemas.microsoft.com/office/powerpoint/2010/main" val="330459785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ight - Divider">
    <p:bg>
      <p:bgRef idx="1001">
        <a:schemeClr val="bg2"/>
      </p:bgRef>
    </p:bg>
    <p:spTree>
      <p:nvGrpSpPr>
        <p:cNvPr id="1" name=""/>
        <p:cNvGrpSpPr/>
        <p:nvPr/>
      </p:nvGrpSpPr>
      <p:grpSpPr>
        <a:xfrm>
          <a:off x="0" y="0"/>
          <a:ext cx="0" cy="0"/>
          <a:chOff x="0" y="0"/>
          <a:chExt cx="0" cy="0"/>
        </a:xfrm>
      </p:grpSpPr>
      <p:sp>
        <p:nvSpPr>
          <p:cNvPr id="4" name="Title 5">
            <a:extLst>
              <a:ext uri="{FF2B5EF4-FFF2-40B4-BE49-F238E27FC236}">
                <a16:creationId xmlns:a16="http://schemas.microsoft.com/office/drawing/2014/main" id="{1789F089-C8C8-AD9E-8C9E-E12DE8E679BF}"/>
              </a:ext>
            </a:extLst>
          </p:cNvPr>
          <p:cNvSpPr>
            <a:spLocks noGrp="1"/>
          </p:cNvSpPr>
          <p:nvPr>
            <p:ph type="title" hasCustomPrompt="1"/>
          </p:nvPr>
        </p:nvSpPr>
        <p:spPr>
          <a:xfrm>
            <a:off x="768871" y="2337132"/>
            <a:ext cx="6400800" cy="1280160"/>
          </a:xfrm>
          <a:noFill/>
        </p:spPr>
        <p:txBody>
          <a:bodyPr vert="horz" wrap="square" lIns="0" tIns="0" rIns="0" bIns="0" rtlCol="0" anchor="b">
            <a:noAutofit/>
          </a:bodyPr>
          <a:lstStyle>
            <a:lvl1pPr>
              <a:lnSpc>
                <a:spcPct val="100000"/>
              </a:lnSpc>
              <a:defRPr lang="en-US" sz="4000" b="1" i="0" dirty="0">
                <a:latin typeface="Oracle Sans Tab" panose="020B0503020204020204" pitchFamily="34" charset="0"/>
              </a:defRPr>
            </a:lvl1pPr>
          </a:lstStyle>
          <a:p>
            <a:pPr lvl="0">
              <a:lnSpc>
                <a:spcPct val="100000"/>
              </a:lnSpc>
            </a:pPr>
            <a:r>
              <a:rPr lang="en-US" dirty="0"/>
              <a:t>Cross-pillar, Industries, and General Divider Title</a:t>
            </a:r>
          </a:p>
        </p:txBody>
      </p:sp>
      <p:sp>
        <p:nvSpPr>
          <p:cNvPr id="10" name="Subhead">
            <a:extLst>
              <a:ext uri="{FF2B5EF4-FFF2-40B4-BE49-F238E27FC236}">
                <a16:creationId xmlns:a16="http://schemas.microsoft.com/office/drawing/2014/main" id="{7698EDA6-BDA7-E689-E9CF-BD4E37893702}"/>
              </a:ext>
            </a:extLst>
          </p:cNvPr>
          <p:cNvSpPr>
            <a:spLocks noGrp="1"/>
          </p:cNvSpPr>
          <p:nvPr>
            <p:ph type="body" sz="quarter" idx="33" hasCustomPrompt="1"/>
          </p:nvPr>
        </p:nvSpPr>
        <p:spPr>
          <a:xfrm>
            <a:off x="776689" y="4135193"/>
            <a:ext cx="6217920" cy="681251"/>
          </a:xfrm>
          <a:prstGeom prst="rect">
            <a:avLst/>
          </a:prstGeom>
          <a:noFill/>
        </p:spPr>
        <p:txBody>
          <a:bodyPr>
            <a:no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2000" b="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a:t>
            </a:r>
          </a:p>
        </p:txBody>
      </p:sp>
      <p:pic>
        <p:nvPicPr>
          <p:cNvPr id="15" name="Picture 14">
            <a:extLst>
              <a:ext uri="{FF2B5EF4-FFF2-40B4-BE49-F238E27FC236}">
                <a16:creationId xmlns:a16="http://schemas.microsoft.com/office/drawing/2014/main" id="{FB7783C8-17F8-DB45-1463-F645BB3FC448}"/>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rcRect l="44000"/>
          <a:stretch/>
        </p:blipFill>
        <p:spPr>
          <a:xfrm>
            <a:off x="5364488" y="0"/>
            <a:ext cx="6827512" cy="6858000"/>
          </a:xfrm>
          <a:prstGeom prst="rect">
            <a:avLst/>
          </a:prstGeom>
        </p:spPr>
      </p:pic>
      <p:sp>
        <p:nvSpPr>
          <p:cNvPr id="8" name="Slide Number Placeholder 7">
            <a:extLst>
              <a:ext uri="{FF2B5EF4-FFF2-40B4-BE49-F238E27FC236}">
                <a16:creationId xmlns:a16="http://schemas.microsoft.com/office/drawing/2014/main" id="{AC119101-EC6A-4B95-9940-BAB31432AD02}"/>
              </a:ext>
            </a:extLst>
          </p:cNvPr>
          <p:cNvSpPr>
            <a:spLocks noGrp="1"/>
          </p:cNvSpPr>
          <p:nvPr>
            <p:ph type="sldNum" sz="quarter" idx="12"/>
          </p:nvPr>
        </p:nvSpPr>
        <p:spPr>
          <a:xfrm>
            <a:off x="762000" y="6903678"/>
            <a:ext cx="365760" cy="365760"/>
          </a:xfrm>
        </p:spPr>
        <p:txBody>
          <a:bodyPr/>
          <a:lstStyle>
            <a:lvl1pPr>
              <a:defRPr>
                <a:noFill/>
              </a:defRPr>
            </a:lvl1pPr>
          </a:lstStyle>
          <a:p>
            <a:fld id="{345D60D9-5372-5F40-9443-0F9AE5BDC3C8}" type="slidenum">
              <a:rPr lang="en-US" smtClean="0"/>
              <a:pPr/>
              <a:t>‹#›</a:t>
            </a:fld>
            <a:endParaRPr lang="en-US" dirty="0"/>
          </a:p>
        </p:txBody>
      </p:sp>
      <p:sp>
        <p:nvSpPr>
          <p:cNvPr id="5" name="Footer Placeholder 4">
            <a:extLst>
              <a:ext uri="{FF2B5EF4-FFF2-40B4-BE49-F238E27FC236}">
                <a16:creationId xmlns:a16="http://schemas.microsoft.com/office/drawing/2014/main" id="{6077CD67-74FC-43EC-912B-8B74B34E5B81}"/>
              </a:ext>
            </a:extLst>
          </p:cNvPr>
          <p:cNvSpPr>
            <a:spLocks noGrp="1"/>
          </p:cNvSpPr>
          <p:nvPr>
            <p:ph type="ftr" sz="quarter" idx="11"/>
          </p:nvPr>
        </p:nvSpPr>
        <p:spPr>
          <a:xfrm>
            <a:off x="1127759" y="6903996"/>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F89127AD-303E-4148-925B-F8D854942DC9}"/>
              </a:ext>
            </a:extLst>
          </p:cNvPr>
          <p:cNvSpPr>
            <a:spLocks noGrp="1"/>
          </p:cNvSpPr>
          <p:nvPr>
            <p:ph type="dt" sz="half" idx="10"/>
          </p:nvPr>
        </p:nvSpPr>
        <p:spPr>
          <a:xfrm>
            <a:off x="6873138" y="6905622"/>
            <a:ext cx="2743200" cy="363500"/>
          </a:xfrm>
        </p:spPr>
        <p:txBody>
          <a:bodyPr/>
          <a:lstStyle>
            <a:lvl1pPr>
              <a:defRPr>
                <a:noFill/>
              </a:defRPr>
            </a:lvl1pPr>
          </a:lstStyle>
          <a:p>
            <a:r>
              <a:rPr lang="en-US"/>
              <a:t>[Date]</a:t>
            </a:r>
            <a:endParaRPr lang="en-US" dirty="0"/>
          </a:p>
        </p:txBody>
      </p:sp>
      <p:sp>
        <p:nvSpPr>
          <p:cNvPr id="2" name="Accent mark">
            <a:extLst>
              <a:ext uri="{FF2B5EF4-FFF2-40B4-BE49-F238E27FC236}">
                <a16:creationId xmlns:a16="http://schemas.microsoft.com/office/drawing/2014/main" id="{93FBA7AF-1061-9E4C-9196-2D8F59748DFB}"/>
              </a:ext>
              <a:ext uri="{C183D7F6-B498-43B3-948B-1728B52AA6E4}">
                <adec:decorative xmlns:adec="http://schemas.microsoft.com/office/drawing/2017/decorative" val="1"/>
              </a:ext>
            </a:extLst>
          </p:cNvPr>
          <p:cNvSpPr/>
          <p:nvPr userDrawn="1"/>
        </p:nvSpPr>
        <p:spPr>
          <a:xfrm>
            <a:off x="776689" y="3867907"/>
            <a:ext cx="365760" cy="36576"/>
          </a:xfrm>
          <a:prstGeom prst="rect">
            <a:avLst/>
          </a:prstGeom>
          <a:solidFill>
            <a:srgbClr val="C746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046796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ark - Divider">
    <p:bg>
      <p:bgPr>
        <a:solidFill>
          <a:schemeClr val="bg2"/>
        </a:solidFill>
        <a:effectLst/>
      </p:bgPr>
    </p:bg>
    <p:spTree>
      <p:nvGrpSpPr>
        <p:cNvPr id="1" name=""/>
        <p:cNvGrpSpPr/>
        <p:nvPr/>
      </p:nvGrpSpPr>
      <p:grpSpPr>
        <a:xfrm>
          <a:off x="0" y="0"/>
          <a:ext cx="0" cy="0"/>
          <a:chOff x="0" y="0"/>
          <a:chExt cx="0" cy="0"/>
        </a:xfrm>
      </p:grpSpPr>
      <p:sp>
        <p:nvSpPr>
          <p:cNvPr id="4" name="Title 5">
            <a:extLst>
              <a:ext uri="{FF2B5EF4-FFF2-40B4-BE49-F238E27FC236}">
                <a16:creationId xmlns:a16="http://schemas.microsoft.com/office/drawing/2014/main" id="{1232B6FB-CB36-8E10-0171-4DD434FB37AC}"/>
              </a:ext>
            </a:extLst>
          </p:cNvPr>
          <p:cNvSpPr>
            <a:spLocks noGrp="1"/>
          </p:cNvSpPr>
          <p:nvPr>
            <p:ph type="title" hasCustomPrompt="1"/>
          </p:nvPr>
        </p:nvSpPr>
        <p:spPr>
          <a:xfrm>
            <a:off x="768871" y="2337132"/>
            <a:ext cx="6400800" cy="1280160"/>
          </a:xfrm>
          <a:noFill/>
        </p:spPr>
        <p:txBody>
          <a:bodyPr vert="horz" wrap="square" lIns="0" tIns="0" rIns="0" bIns="0" rtlCol="0" anchor="b">
            <a:noAutofit/>
          </a:bodyPr>
          <a:lstStyle>
            <a:lvl1pPr>
              <a:lnSpc>
                <a:spcPct val="100000"/>
              </a:lnSpc>
              <a:defRPr lang="en-US" sz="4000" b="1" i="0" dirty="0">
                <a:latin typeface="Oracle Sans Tab" panose="020B0503020204020204" pitchFamily="34" charset="0"/>
              </a:defRPr>
            </a:lvl1pPr>
          </a:lstStyle>
          <a:p>
            <a:pPr lvl="0">
              <a:lnSpc>
                <a:spcPct val="100000"/>
              </a:lnSpc>
            </a:pPr>
            <a:r>
              <a:rPr lang="en-US" dirty="0"/>
              <a:t>Cross-pillar, Industries, and General Divider Title</a:t>
            </a:r>
          </a:p>
        </p:txBody>
      </p:sp>
      <p:sp>
        <p:nvSpPr>
          <p:cNvPr id="10" name="Subhead">
            <a:extLst>
              <a:ext uri="{FF2B5EF4-FFF2-40B4-BE49-F238E27FC236}">
                <a16:creationId xmlns:a16="http://schemas.microsoft.com/office/drawing/2014/main" id="{E9558DCD-9619-43EF-806C-010C13A11164}"/>
              </a:ext>
            </a:extLst>
          </p:cNvPr>
          <p:cNvSpPr>
            <a:spLocks noGrp="1"/>
          </p:cNvSpPr>
          <p:nvPr>
            <p:ph type="body" sz="quarter" idx="33" hasCustomPrompt="1"/>
          </p:nvPr>
        </p:nvSpPr>
        <p:spPr>
          <a:xfrm>
            <a:off x="776689" y="4135193"/>
            <a:ext cx="6400800" cy="681251"/>
          </a:xfrm>
          <a:prstGeom prst="rect">
            <a:avLst/>
          </a:prstGeom>
          <a:noFill/>
        </p:spPr>
        <p:txBody>
          <a:bodyPr>
            <a:no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2000" b="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a:t>
            </a:r>
          </a:p>
        </p:txBody>
      </p:sp>
      <p:sp>
        <p:nvSpPr>
          <p:cNvPr id="8" name="Slide Number Placeholder 7">
            <a:extLst>
              <a:ext uri="{FF2B5EF4-FFF2-40B4-BE49-F238E27FC236}">
                <a16:creationId xmlns:a16="http://schemas.microsoft.com/office/drawing/2014/main" id="{848B57A4-1EA3-47FA-AD37-31BB82676BA8}"/>
              </a:ext>
            </a:extLst>
          </p:cNvPr>
          <p:cNvSpPr>
            <a:spLocks noGrp="1"/>
          </p:cNvSpPr>
          <p:nvPr>
            <p:ph type="sldNum" sz="quarter" idx="12"/>
          </p:nvPr>
        </p:nvSpPr>
        <p:spPr>
          <a:xfrm>
            <a:off x="762000" y="6903682"/>
            <a:ext cx="365760" cy="365760"/>
          </a:xfrm>
        </p:spPr>
        <p:txBody>
          <a:bodyPr/>
          <a:lstStyle>
            <a:lvl1pPr>
              <a:defRPr>
                <a:noFill/>
              </a:defRPr>
            </a:lvl1pPr>
          </a:lstStyle>
          <a:p>
            <a:fld id="{345D60D9-5372-5F40-9443-0F9AE5BDC3C8}" type="slidenum">
              <a:rPr lang="en-US" smtClean="0"/>
              <a:pPr/>
              <a:t>‹#›</a:t>
            </a:fld>
            <a:endParaRPr lang="en-US" dirty="0"/>
          </a:p>
        </p:txBody>
      </p:sp>
      <p:sp>
        <p:nvSpPr>
          <p:cNvPr id="5" name="Footer Placeholder 4">
            <a:extLst>
              <a:ext uri="{FF2B5EF4-FFF2-40B4-BE49-F238E27FC236}">
                <a16:creationId xmlns:a16="http://schemas.microsoft.com/office/drawing/2014/main" id="{E8638588-07BC-4F98-97FA-975AE1443B66}"/>
              </a:ext>
            </a:extLst>
          </p:cNvPr>
          <p:cNvSpPr>
            <a:spLocks noGrp="1"/>
          </p:cNvSpPr>
          <p:nvPr>
            <p:ph type="ftr" sz="quarter" idx="11"/>
          </p:nvPr>
        </p:nvSpPr>
        <p:spPr>
          <a:xfrm>
            <a:off x="1127759" y="6904000"/>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DBAE7266-CBC0-47D9-85A0-91E011093819}"/>
              </a:ext>
            </a:extLst>
          </p:cNvPr>
          <p:cNvSpPr>
            <a:spLocks noGrp="1"/>
          </p:cNvSpPr>
          <p:nvPr>
            <p:ph type="dt" sz="half" idx="10"/>
          </p:nvPr>
        </p:nvSpPr>
        <p:spPr>
          <a:xfrm>
            <a:off x="6873138" y="6905626"/>
            <a:ext cx="2743200" cy="363500"/>
          </a:xfrm>
        </p:spPr>
        <p:txBody>
          <a:bodyPr/>
          <a:lstStyle>
            <a:lvl1pPr>
              <a:defRPr>
                <a:noFill/>
              </a:defRPr>
            </a:lvl1pPr>
          </a:lstStyle>
          <a:p>
            <a:r>
              <a:rPr lang="en-US"/>
              <a:t>[Date]</a:t>
            </a:r>
            <a:endParaRPr lang="en-US" dirty="0"/>
          </a:p>
        </p:txBody>
      </p:sp>
      <p:pic>
        <p:nvPicPr>
          <p:cNvPr id="15" name="Picture 14">
            <a:extLst>
              <a:ext uri="{FF2B5EF4-FFF2-40B4-BE49-F238E27FC236}">
                <a16:creationId xmlns:a16="http://schemas.microsoft.com/office/drawing/2014/main" id="{66160DD4-C190-5E08-0719-27C0571182DA}"/>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rcRect l="44000"/>
          <a:stretch/>
        </p:blipFill>
        <p:spPr>
          <a:xfrm>
            <a:off x="5364488" y="0"/>
            <a:ext cx="6827512" cy="6858000"/>
          </a:xfrm>
          <a:prstGeom prst="rect">
            <a:avLst/>
          </a:prstGeom>
        </p:spPr>
      </p:pic>
      <p:sp>
        <p:nvSpPr>
          <p:cNvPr id="2" name="Accent mark">
            <a:extLst>
              <a:ext uri="{FF2B5EF4-FFF2-40B4-BE49-F238E27FC236}">
                <a16:creationId xmlns:a16="http://schemas.microsoft.com/office/drawing/2014/main" id="{FCC5560E-F594-D1CD-5CDD-54514D4DAED9}"/>
              </a:ext>
              <a:ext uri="{C183D7F6-B498-43B3-948B-1728B52AA6E4}">
                <adec:decorative xmlns:adec="http://schemas.microsoft.com/office/drawing/2017/decorative" val="1"/>
              </a:ext>
            </a:extLst>
          </p:cNvPr>
          <p:cNvSpPr/>
          <p:nvPr userDrawn="1"/>
        </p:nvSpPr>
        <p:spPr>
          <a:xfrm>
            <a:off x="776689" y="3867907"/>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229610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_3">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Title 5">
            <a:extLst>
              <a:ext uri="{FF2B5EF4-FFF2-40B4-BE49-F238E27FC236}">
                <a16:creationId xmlns:a16="http://schemas.microsoft.com/office/drawing/2014/main" id="{7856B97A-8557-4DB6-9175-7EBD0C8937DD}"/>
              </a:ext>
            </a:extLst>
          </p:cNvPr>
          <p:cNvSpPr>
            <a:spLocks noGrp="1"/>
          </p:cNvSpPr>
          <p:nvPr>
            <p:ph type="title" hasCustomPrompt="1"/>
          </p:nvPr>
        </p:nvSpPr>
        <p:spPr>
          <a:xfrm>
            <a:off x="768871" y="2337132"/>
            <a:ext cx="6400800" cy="1280160"/>
          </a:xfrm>
          <a:noFill/>
        </p:spPr>
        <p:txBody>
          <a:bodyPr vert="horz" wrap="square" lIns="0" tIns="0" rIns="0" bIns="0" rtlCol="0" anchor="b">
            <a:noAutofit/>
          </a:bodyPr>
          <a:lstStyle>
            <a:lvl1pPr>
              <a:lnSpc>
                <a:spcPct val="100000"/>
              </a:lnSpc>
              <a:defRPr lang="en-US" sz="4000" b="1" i="0" dirty="0">
                <a:latin typeface="Oracle Sans Tab" panose="020B0503020204020204" pitchFamily="34" charset="0"/>
              </a:defRPr>
            </a:lvl1pPr>
          </a:lstStyle>
          <a:p>
            <a:pPr lvl="0">
              <a:lnSpc>
                <a:spcPct val="100000"/>
              </a:lnSpc>
            </a:pPr>
            <a:r>
              <a:rPr lang="en-US" dirty="0"/>
              <a:t>Health Section</a:t>
            </a:r>
            <a:br>
              <a:rPr lang="en-US" dirty="0"/>
            </a:br>
            <a:r>
              <a:rPr lang="en-US" dirty="0"/>
              <a:t>Oracle Sans Tab Bold</a:t>
            </a:r>
          </a:p>
        </p:txBody>
      </p:sp>
      <p:sp>
        <p:nvSpPr>
          <p:cNvPr id="10" name="Subhead">
            <a:extLst>
              <a:ext uri="{FF2B5EF4-FFF2-40B4-BE49-F238E27FC236}">
                <a16:creationId xmlns:a16="http://schemas.microsoft.com/office/drawing/2014/main" id="{E9558DCD-9619-43EF-806C-010C13A11164}"/>
              </a:ext>
            </a:extLst>
          </p:cNvPr>
          <p:cNvSpPr>
            <a:spLocks noGrp="1"/>
          </p:cNvSpPr>
          <p:nvPr>
            <p:ph type="body" sz="quarter" idx="33" hasCustomPrompt="1"/>
          </p:nvPr>
        </p:nvSpPr>
        <p:spPr>
          <a:xfrm>
            <a:off x="776689" y="4135193"/>
            <a:ext cx="6400800" cy="681251"/>
          </a:xfrm>
          <a:prstGeom prst="rect">
            <a:avLst/>
          </a:prstGeom>
          <a:noFill/>
        </p:spPr>
        <p:txBody>
          <a:bodyPr>
            <a:no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2000" b="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a:t>
            </a:r>
          </a:p>
        </p:txBody>
      </p:sp>
      <p:sp>
        <p:nvSpPr>
          <p:cNvPr id="8" name="Slide Number Placeholder 7">
            <a:extLst>
              <a:ext uri="{FF2B5EF4-FFF2-40B4-BE49-F238E27FC236}">
                <a16:creationId xmlns:a16="http://schemas.microsoft.com/office/drawing/2014/main" id="{848B57A4-1EA3-47FA-AD37-31BB82676BA8}"/>
              </a:ext>
            </a:extLst>
          </p:cNvPr>
          <p:cNvSpPr>
            <a:spLocks noGrp="1"/>
          </p:cNvSpPr>
          <p:nvPr>
            <p:ph type="sldNum" sz="quarter" idx="12"/>
          </p:nvPr>
        </p:nvSpPr>
        <p:spPr>
          <a:xfrm>
            <a:off x="762000" y="6903678"/>
            <a:ext cx="365760" cy="365760"/>
          </a:xfrm>
        </p:spPr>
        <p:txBody>
          <a:bodyPr/>
          <a:lstStyle>
            <a:lvl1pPr>
              <a:defRPr>
                <a:noFill/>
              </a:defRPr>
            </a:lvl1pPr>
          </a:lstStyle>
          <a:p>
            <a:fld id="{345D60D9-5372-5F40-9443-0F9AE5BDC3C8}" type="slidenum">
              <a:rPr lang="en-US" smtClean="0"/>
              <a:pPr/>
              <a:t>‹#›</a:t>
            </a:fld>
            <a:endParaRPr lang="en-US" dirty="0"/>
          </a:p>
        </p:txBody>
      </p:sp>
      <p:sp>
        <p:nvSpPr>
          <p:cNvPr id="5" name="Footer Placeholder 4">
            <a:extLst>
              <a:ext uri="{FF2B5EF4-FFF2-40B4-BE49-F238E27FC236}">
                <a16:creationId xmlns:a16="http://schemas.microsoft.com/office/drawing/2014/main" id="{E8638588-07BC-4F98-97FA-975AE1443B66}"/>
              </a:ext>
            </a:extLst>
          </p:cNvPr>
          <p:cNvSpPr>
            <a:spLocks noGrp="1"/>
          </p:cNvSpPr>
          <p:nvPr>
            <p:ph type="ftr" sz="quarter" idx="11"/>
          </p:nvPr>
        </p:nvSpPr>
        <p:spPr>
          <a:xfrm>
            <a:off x="1127759" y="6903996"/>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DBAE7266-CBC0-47D9-85A0-91E011093819}"/>
              </a:ext>
            </a:extLst>
          </p:cNvPr>
          <p:cNvSpPr>
            <a:spLocks noGrp="1"/>
          </p:cNvSpPr>
          <p:nvPr>
            <p:ph type="dt" sz="half" idx="10"/>
          </p:nvPr>
        </p:nvSpPr>
        <p:spPr>
          <a:xfrm>
            <a:off x="6873138" y="6905622"/>
            <a:ext cx="2743200" cy="363500"/>
          </a:xfrm>
        </p:spPr>
        <p:txBody>
          <a:bodyPr/>
          <a:lstStyle>
            <a:lvl1pPr>
              <a:defRPr>
                <a:noFill/>
              </a:defRPr>
            </a:lvl1pPr>
          </a:lstStyle>
          <a:p>
            <a:r>
              <a:rPr lang="en-US"/>
              <a:t>[Date]</a:t>
            </a:r>
            <a:endParaRPr lang="en-US" dirty="0"/>
          </a:p>
        </p:txBody>
      </p:sp>
      <p:sp>
        <p:nvSpPr>
          <p:cNvPr id="2" name="Accent mark">
            <a:extLst>
              <a:ext uri="{FF2B5EF4-FFF2-40B4-BE49-F238E27FC236}">
                <a16:creationId xmlns:a16="http://schemas.microsoft.com/office/drawing/2014/main" id="{B4CEE7C3-7EA8-C568-7AA2-03C7BCB4D729}"/>
              </a:ext>
              <a:ext uri="{C183D7F6-B498-43B3-948B-1728B52AA6E4}">
                <adec:decorative xmlns:adec="http://schemas.microsoft.com/office/drawing/2017/decorative" val="1"/>
              </a:ext>
            </a:extLst>
          </p:cNvPr>
          <p:cNvSpPr/>
          <p:nvPr userDrawn="1"/>
        </p:nvSpPr>
        <p:spPr>
          <a:xfrm>
            <a:off x="776689" y="3867907"/>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150999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ight - Title_Pillar">
    <p:bg>
      <p:bgRef idx="1001">
        <a:schemeClr val="bg2"/>
      </p:bgRef>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93B935A-285A-BFFA-E1F4-E79FEB4F9795}"/>
              </a:ext>
            </a:extLst>
          </p:cNvPr>
          <p:cNvSpPr>
            <a:spLocks noGrp="1"/>
          </p:cNvSpPr>
          <p:nvPr>
            <p:ph type="ctrTitle" hasCustomPrompt="1"/>
          </p:nvPr>
        </p:nvSpPr>
        <p:spPr>
          <a:xfrm>
            <a:off x="792468" y="2148840"/>
            <a:ext cx="6400800" cy="1280160"/>
          </a:xfrm>
          <a:noFill/>
        </p:spPr>
        <p:txBody>
          <a:bodyPr vert="horz" wrap="square" lIns="0" tIns="0" rIns="0" bIns="91440" rtlCol="0" anchor="b">
            <a:noAutofit/>
          </a:bodyPr>
          <a:lstStyle>
            <a:lvl1pPr>
              <a:lnSpc>
                <a:spcPct val="100000"/>
              </a:lnSpc>
              <a:defRPr lang="en-US" sz="4000" b="1" i="0" dirty="0">
                <a:latin typeface="Oracle Sans Tab" panose="020B0503020204020204" pitchFamily="34" charset="0"/>
                <a:cs typeface="Oracle Sans Tab" panose="020B0503020204020204" pitchFamily="34" charset="0"/>
              </a:defRPr>
            </a:lvl1pPr>
          </a:lstStyle>
          <a:p>
            <a:pPr lvl="0">
              <a:lnSpc>
                <a:spcPct val="100000"/>
              </a:lnSpc>
            </a:pPr>
            <a:r>
              <a:rPr lang="en-US" dirty="0"/>
              <a:t>Title (up to two lines) </a:t>
            </a:r>
            <a:br>
              <a:rPr lang="en-US" dirty="0"/>
            </a:br>
            <a:r>
              <a:rPr lang="en-US" dirty="0"/>
              <a:t>Oracle Sans Tab Bold</a:t>
            </a:r>
          </a:p>
        </p:txBody>
      </p:sp>
      <p:sp>
        <p:nvSpPr>
          <p:cNvPr id="7" name="Subhead">
            <a:extLst>
              <a:ext uri="{FF2B5EF4-FFF2-40B4-BE49-F238E27FC236}">
                <a16:creationId xmlns:a16="http://schemas.microsoft.com/office/drawing/2014/main" id="{EFFF89DD-9D0E-59AA-468D-56F8DF0173D0}"/>
              </a:ext>
            </a:extLst>
          </p:cNvPr>
          <p:cNvSpPr>
            <a:spLocks noGrp="1"/>
          </p:cNvSpPr>
          <p:nvPr>
            <p:ph type="body" sz="quarter" idx="33" hasCustomPrompt="1"/>
          </p:nvPr>
        </p:nvSpPr>
        <p:spPr>
          <a:xfrm>
            <a:off x="792468" y="3519553"/>
            <a:ext cx="6400800" cy="341247"/>
          </a:xfrm>
          <a:prstGeom prst="rect">
            <a:avLst/>
          </a:prstGeom>
          <a:noFill/>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b="0" i="0">
                <a:solidFill>
                  <a:schemeClr val="tx1"/>
                </a:solidFill>
                <a:latin typeface="Oracle Sans Tab" panose="020B0503020204020204" pitchFamily="34" charset="0"/>
                <a:cs typeface="Oracle Sans Tab" panose="020B0503020204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 on one line.</a:t>
            </a:r>
          </a:p>
        </p:txBody>
      </p:sp>
      <p:sp>
        <p:nvSpPr>
          <p:cNvPr id="8" name="Text Field">
            <a:extLst>
              <a:ext uri="{FF2B5EF4-FFF2-40B4-BE49-F238E27FC236}">
                <a16:creationId xmlns:a16="http://schemas.microsoft.com/office/drawing/2014/main" id="{72DF4953-83D4-E63F-FAE9-12C7C69CAF76}"/>
              </a:ext>
            </a:extLst>
          </p:cNvPr>
          <p:cNvSpPr>
            <a:spLocks noGrp="1"/>
          </p:cNvSpPr>
          <p:nvPr>
            <p:ph type="body" sz="quarter" idx="35" hasCustomPrompt="1"/>
          </p:nvPr>
        </p:nvSpPr>
        <p:spPr>
          <a:xfrm>
            <a:off x="792468" y="4544568"/>
            <a:ext cx="5077970" cy="266291"/>
          </a:xfrm>
          <a:prstGeom prst="rect">
            <a:avLst/>
          </a:prstGeom>
          <a:noFill/>
        </p:spPr>
        <p:txBody>
          <a:bodyPr>
            <a:noAutofit/>
          </a:bodyPr>
          <a:lstStyle>
            <a:lvl1pPr>
              <a:lnSpc>
                <a:spcPct val="100000"/>
              </a:lnSpc>
              <a:defRPr b="1" i="0">
                <a:latin typeface="Oracle Sans Tab" panose="020B0503020204020204" pitchFamily="34" charset="0"/>
                <a:cs typeface="Oracle Sans Tab" panose="020B0503020204020204" pitchFamily="34" charset="0"/>
              </a:defRPr>
            </a:lvl1pPr>
          </a:lstStyle>
          <a:p>
            <a:pPr lvl="0"/>
            <a:r>
              <a:rPr lang="en-US" dirty="0"/>
              <a:t>Name</a:t>
            </a:r>
          </a:p>
        </p:txBody>
      </p:sp>
      <p:sp>
        <p:nvSpPr>
          <p:cNvPr id="9" name="Text Field 2">
            <a:extLst>
              <a:ext uri="{FF2B5EF4-FFF2-40B4-BE49-F238E27FC236}">
                <a16:creationId xmlns:a16="http://schemas.microsoft.com/office/drawing/2014/main" id="{53939284-5D96-A771-F7CE-39D3A9ADA08C}"/>
              </a:ext>
            </a:extLst>
          </p:cNvPr>
          <p:cNvSpPr>
            <a:spLocks noGrp="1"/>
          </p:cNvSpPr>
          <p:nvPr>
            <p:ph type="body" sz="quarter" idx="34" hasCustomPrompt="1"/>
          </p:nvPr>
        </p:nvSpPr>
        <p:spPr>
          <a:xfrm>
            <a:off x="792468" y="4882896"/>
            <a:ext cx="5077970" cy="895181"/>
          </a:xfrm>
          <a:prstGeom prst="rect">
            <a:avLst/>
          </a:prstGeom>
          <a:noFill/>
        </p:spPr>
        <p:txBody>
          <a:bodyPr>
            <a:noAutofit/>
          </a:bodyPr>
          <a:lstStyle>
            <a:lvl1pPr>
              <a:lnSpc>
                <a:spcPct val="100000"/>
              </a:lnSpc>
              <a:defRPr b="0" i="0">
                <a:latin typeface="Oracle Sans Tab" panose="020B0503020204020204" pitchFamily="34" charset="0"/>
                <a:cs typeface="Oracle Sans Tab" panose="020B0503020204020204" pitchFamily="34" charset="0"/>
              </a:defRPr>
            </a:lvl1pPr>
          </a:lstStyle>
          <a:p>
            <a:pPr lvl="0"/>
            <a:r>
              <a:rPr lang="en-US" dirty="0"/>
              <a:t>Presenter’s Title</a:t>
            </a:r>
          </a:p>
          <a:p>
            <a:pPr lvl="0"/>
            <a:r>
              <a:rPr lang="en-US" dirty="0"/>
              <a:t>Organization, Division or Business Unit</a:t>
            </a:r>
          </a:p>
          <a:p>
            <a:pPr lvl="0"/>
            <a:r>
              <a:rPr lang="en-US" dirty="0"/>
              <a:t>Month 00, 2023</a:t>
            </a:r>
          </a:p>
        </p:txBody>
      </p:sp>
      <p:pic>
        <p:nvPicPr>
          <p:cNvPr id="12" name="Picture 11">
            <a:extLst>
              <a:ext uri="{FF2B5EF4-FFF2-40B4-BE49-F238E27FC236}">
                <a16:creationId xmlns:a16="http://schemas.microsoft.com/office/drawing/2014/main" id="{7E9E8FD7-3B27-6D98-CDF8-03B96EAE4D84}"/>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Slide Number Placeholder 4">
            <a:extLst>
              <a:ext uri="{FF2B5EF4-FFF2-40B4-BE49-F238E27FC236}">
                <a16:creationId xmlns:a16="http://schemas.microsoft.com/office/drawing/2014/main" id="{37A2158C-16EA-51FD-AADB-5CCD72645F29}"/>
              </a:ext>
            </a:extLst>
          </p:cNvPr>
          <p:cNvSpPr>
            <a:spLocks noGrp="1"/>
          </p:cNvSpPr>
          <p:nvPr>
            <p:ph type="sldNum" sz="quarter" idx="12"/>
          </p:nvPr>
        </p:nvSpPr>
        <p:spPr>
          <a:xfrm>
            <a:off x="762000" y="6995117"/>
            <a:ext cx="365760" cy="365760"/>
          </a:xfrm>
        </p:spPr>
        <p:txBody>
          <a:bodyPr/>
          <a:lstStyle>
            <a:lvl1pPr>
              <a:defRPr>
                <a:noFill/>
              </a:defRPr>
            </a:lvl1pPr>
          </a:lstStyle>
          <a:p>
            <a:fld id="{345D60D9-5372-5F40-9443-0F9AE5BDC3C8}" type="slidenum">
              <a:rPr lang="en-US" smtClean="0"/>
              <a:pPr/>
              <a:t>‹#›</a:t>
            </a:fld>
            <a:endParaRPr lang="en-US" dirty="0"/>
          </a:p>
        </p:txBody>
      </p:sp>
      <p:sp>
        <p:nvSpPr>
          <p:cNvPr id="3" name="Date Placeholder 2">
            <a:extLst>
              <a:ext uri="{FF2B5EF4-FFF2-40B4-BE49-F238E27FC236}">
                <a16:creationId xmlns:a16="http://schemas.microsoft.com/office/drawing/2014/main" id="{DE9F17F9-481A-5855-B8F0-D871C1F817BF}"/>
              </a:ext>
            </a:extLst>
          </p:cNvPr>
          <p:cNvSpPr>
            <a:spLocks noGrp="1"/>
          </p:cNvSpPr>
          <p:nvPr>
            <p:ph type="dt" sz="half" idx="10"/>
          </p:nvPr>
        </p:nvSpPr>
        <p:spPr>
          <a:xfrm>
            <a:off x="6873138" y="6997061"/>
            <a:ext cx="2743200" cy="363500"/>
          </a:xfrm>
        </p:spPr>
        <p:txBody>
          <a:bodyPr/>
          <a:lstStyle>
            <a:lvl1pPr>
              <a:defRPr>
                <a:noFill/>
              </a:defRPr>
            </a:lvl1pPr>
          </a:lstStyle>
          <a:p>
            <a:r>
              <a:rPr lang="en-US"/>
              <a:t>[Date]</a:t>
            </a:r>
            <a:endParaRPr lang="en-US" dirty="0"/>
          </a:p>
        </p:txBody>
      </p:sp>
      <p:sp>
        <p:nvSpPr>
          <p:cNvPr id="4" name="Footer Placeholder 3">
            <a:extLst>
              <a:ext uri="{FF2B5EF4-FFF2-40B4-BE49-F238E27FC236}">
                <a16:creationId xmlns:a16="http://schemas.microsoft.com/office/drawing/2014/main" id="{47EAEE68-C65E-C8C2-44CB-1ECCD753ADAB}"/>
              </a:ext>
            </a:extLst>
          </p:cNvPr>
          <p:cNvSpPr>
            <a:spLocks noGrp="1"/>
          </p:cNvSpPr>
          <p:nvPr>
            <p:ph type="ftr" sz="quarter" idx="36"/>
          </p:nvPr>
        </p:nvSpPr>
        <p:spPr>
          <a:xfrm>
            <a:off x="1127759" y="6995435"/>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pic>
        <p:nvPicPr>
          <p:cNvPr id="10" name="Oracle Logo" descr="Oracle Logo">
            <a:extLst>
              <a:ext uri="{FF2B5EF4-FFF2-40B4-BE49-F238E27FC236}">
                <a16:creationId xmlns:a16="http://schemas.microsoft.com/office/drawing/2014/main" id="{510A29EB-A69A-C86E-648C-CFF0A2762DCA}"/>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bwMode="invGray">
          <a:xfrm>
            <a:off x="730669" y="1132368"/>
            <a:ext cx="1524893" cy="320039"/>
          </a:xfrm>
          <a:prstGeom prst="rect">
            <a:avLst/>
          </a:prstGeom>
        </p:spPr>
      </p:pic>
      <p:pic>
        <p:nvPicPr>
          <p:cNvPr id="13" name="OTag" descr="A small square in Oracle Red with the Oracle logo in the center in white">
            <a:extLst>
              <a:ext uri="{FF2B5EF4-FFF2-40B4-BE49-F238E27FC236}">
                <a16:creationId xmlns:a16="http://schemas.microsoft.com/office/drawing/2014/main" id="{BB472E52-9049-8F88-829D-93C385311F2B}"/>
              </a:ext>
              <a:ext uri="{C183D7F6-B498-43B3-948B-1728B52AA6E4}">
                <adec:decorative xmlns:adec="http://schemas.microsoft.com/office/drawing/2017/decorative" val="0"/>
              </a:ext>
            </a:extLst>
          </p:cNvPr>
          <p:cNvPicPr>
            <a:picLocks noGrp="1" noRot="1" noMove="1" noResize="1" noEditPoints="1" noAdjustHandles="1" noChangeArrowheads="1" noChangeShapeType="1" noCrop="1"/>
          </p:cNvPicPr>
          <p:nvPr userDrawn="1"/>
        </p:nvPicPr>
        <p:blipFill>
          <a:blip r:embed="rId5" cstate="email">
            <a:extLst>
              <a:ext uri="{28A0092B-C50C-407E-A947-70E740481C1C}">
                <a14:useLocalDpi xmlns:a14="http://schemas.microsoft.com/office/drawing/2010/main"/>
              </a:ext>
            </a:extLst>
          </a:blip>
          <a:stretch>
            <a:fillRect/>
          </a:stretch>
        </p:blipFill>
        <p:spPr>
          <a:xfrm>
            <a:off x="11405616" y="6464808"/>
            <a:ext cx="393192" cy="393192"/>
          </a:xfrm>
          <a:prstGeom prst="rect">
            <a:avLst/>
          </a:prstGeom>
        </p:spPr>
      </p:pic>
      <p:sp>
        <p:nvSpPr>
          <p:cNvPr id="6" name="Accent mark">
            <a:extLst>
              <a:ext uri="{FF2B5EF4-FFF2-40B4-BE49-F238E27FC236}">
                <a16:creationId xmlns:a16="http://schemas.microsoft.com/office/drawing/2014/main" id="{F6C8D001-5C68-50FD-8A15-9F62CD4FCCF2}"/>
              </a:ext>
              <a:ext uri="{C183D7F6-B498-43B3-948B-1728B52AA6E4}">
                <adec:decorative xmlns:adec="http://schemas.microsoft.com/office/drawing/2017/decorative" val="1"/>
              </a:ext>
            </a:extLst>
          </p:cNvPr>
          <p:cNvSpPr/>
          <p:nvPr userDrawn="1"/>
        </p:nvSpPr>
        <p:spPr>
          <a:xfrm>
            <a:off x="793805" y="4166108"/>
            <a:ext cx="365760" cy="36576"/>
          </a:xfrm>
          <a:prstGeom prst="rect">
            <a:avLst/>
          </a:prstGeom>
          <a:solidFill>
            <a:srgbClr val="C746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14755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_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5">
            <a:extLst>
              <a:ext uri="{FF2B5EF4-FFF2-40B4-BE49-F238E27FC236}">
                <a16:creationId xmlns:a16="http://schemas.microsoft.com/office/drawing/2014/main" id="{7856B97A-8557-4DB6-9175-7EBD0C8937DD}"/>
              </a:ext>
            </a:extLst>
          </p:cNvPr>
          <p:cNvSpPr>
            <a:spLocks noGrp="1"/>
          </p:cNvSpPr>
          <p:nvPr>
            <p:ph type="title" hasCustomPrompt="1"/>
          </p:nvPr>
        </p:nvSpPr>
        <p:spPr>
          <a:xfrm>
            <a:off x="768871" y="2337132"/>
            <a:ext cx="6400800" cy="1280160"/>
          </a:xfrm>
          <a:noFill/>
        </p:spPr>
        <p:txBody>
          <a:bodyPr vert="horz" wrap="square" lIns="0" tIns="0" rIns="0" bIns="0" rtlCol="0" anchor="b">
            <a:noAutofit/>
          </a:bodyPr>
          <a:lstStyle>
            <a:lvl1pPr>
              <a:lnSpc>
                <a:spcPct val="100000"/>
              </a:lnSpc>
              <a:defRPr lang="en-US" sz="4000" b="1" i="0" dirty="0">
                <a:latin typeface="Oracle Sans Tab" panose="020B0503020204020204" pitchFamily="34" charset="0"/>
              </a:defRPr>
            </a:lvl1pPr>
          </a:lstStyle>
          <a:p>
            <a:pPr lvl="0">
              <a:lnSpc>
                <a:spcPct val="100000"/>
              </a:lnSpc>
            </a:pPr>
            <a:r>
              <a:rPr lang="en-US" dirty="0"/>
              <a:t>Fusion Suite section</a:t>
            </a:r>
            <a:br>
              <a:rPr lang="en-US" dirty="0"/>
            </a:br>
            <a:r>
              <a:rPr lang="en-US" dirty="0"/>
              <a:t>Oracle Sans Tab Bold</a:t>
            </a:r>
          </a:p>
        </p:txBody>
      </p:sp>
      <p:sp>
        <p:nvSpPr>
          <p:cNvPr id="10" name="Subhead">
            <a:extLst>
              <a:ext uri="{FF2B5EF4-FFF2-40B4-BE49-F238E27FC236}">
                <a16:creationId xmlns:a16="http://schemas.microsoft.com/office/drawing/2014/main" id="{E9558DCD-9619-43EF-806C-010C13A11164}"/>
              </a:ext>
            </a:extLst>
          </p:cNvPr>
          <p:cNvSpPr>
            <a:spLocks noGrp="1"/>
          </p:cNvSpPr>
          <p:nvPr>
            <p:ph type="body" sz="quarter" idx="33" hasCustomPrompt="1"/>
          </p:nvPr>
        </p:nvSpPr>
        <p:spPr>
          <a:xfrm>
            <a:off x="776689" y="4135193"/>
            <a:ext cx="6400800" cy="681251"/>
          </a:xfrm>
          <a:prstGeom prst="rect">
            <a:avLst/>
          </a:prstGeom>
          <a:noFill/>
        </p:spPr>
        <p:txBody>
          <a:bodyPr>
            <a:no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2000" b="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a:t>
            </a:r>
          </a:p>
        </p:txBody>
      </p:sp>
      <p:sp>
        <p:nvSpPr>
          <p:cNvPr id="8" name="Slide Number Placeholder 7">
            <a:extLst>
              <a:ext uri="{FF2B5EF4-FFF2-40B4-BE49-F238E27FC236}">
                <a16:creationId xmlns:a16="http://schemas.microsoft.com/office/drawing/2014/main" id="{848B57A4-1EA3-47FA-AD37-31BB82676BA8}"/>
              </a:ext>
            </a:extLst>
          </p:cNvPr>
          <p:cNvSpPr>
            <a:spLocks noGrp="1"/>
          </p:cNvSpPr>
          <p:nvPr>
            <p:ph type="sldNum" sz="quarter" idx="12"/>
          </p:nvPr>
        </p:nvSpPr>
        <p:spPr>
          <a:xfrm>
            <a:off x="762000" y="6903678"/>
            <a:ext cx="365760" cy="365760"/>
          </a:xfrm>
        </p:spPr>
        <p:txBody>
          <a:bodyPr/>
          <a:lstStyle>
            <a:lvl1pPr>
              <a:defRPr>
                <a:noFill/>
              </a:defRPr>
            </a:lvl1pPr>
          </a:lstStyle>
          <a:p>
            <a:fld id="{345D60D9-5372-5F40-9443-0F9AE5BDC3C8}" type="slidenum">
              <a:rPr lang="en-US" smtClean="0"/>
              <a:pPr/>
              <a:t>‹#›</a:t>
            </a:fld>
            <a:endParaRPr lang="en-US" dirty="0"/>
          </a:p>
        </p:txBody>
      </p:sp>
      <p:sp>
        <p:nvSpPr>
          <p:cNvPr id="5" name="Footer Placeholder 4">
            <a:extLst>
              <a:ext uri="{FF2B5EF4-FFF2-40B4-BE49-F238E27FC236}">
                <a16:creationId xmlns:a16="http://schemas.microsoft.com/office/drawing/2014/main" id="{E8638588-07BC-4F98-97FA-975AE1443B66}"/>
              </a:ext>
            </a:extLst>
          </p:cNvPr>
          <p:cNvSpPr>
            <a:spLocks noGrp="1"/>
          </p:cNvSpPr>
          <p:nvPr>
            <p:ph type="ftr" sz="quarter" idx="11"/>
          </p:nvPr>
        </p:nvSpPr>
        <p:spPr>
          <a:xfrm>
            <a:off x="1127759" y="6903996"/>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DBAE7266-CBC0-47D9-85A0-91E011093819}"/>
              </a:ext>
            </a:extLst>
          </p:cNvPr>
          <p:cNvSpPr>
            <a:spLocks noGrp="1"/>
          </p:cNvSpPr>
          <p:nvPr>
            <p:ph type="dt" sz="half" idx="10"/>
          </p:nvPr>
        </p:nvSpPr>
        <p:spPr>
          <a:xfrm>
            <a:off x="6873138" y="6905622"/>
            <a:ext cx="2743200" cy="363500"/>
          </a:xfrm>
        </p:spPr>
        <p:txBody>
          <a:bodyPr/>
          <a:lstStyle>
            <a:lvl1pPr>
              <a:defRPr>
                <a:noFill/>
              </a:defRPr>
            </a:lvl1pPr>
          </a:lstStyle>
          <a:p>
            <a:r>
              <a:rPr lang="en-US"/>
              <a:t>[Date]</a:t>
            </a:r>
            <a:endParaRPr lang="en-US" dirty="0"/>
          </a:p>
        </p:txBody>
      </p:sp>
      <p:sp>
        <p:nvSpPr>
          <p:cNvPr id="2" name="Accent mark">
            <a:extLst>
              <a:ext uri="{FF2B5EF4-FFF2-40B4-BE49-F238E27FC236}">
                <a16:creationId xmlns:a16="http://schemas.microsoft.com/office/drawing/2014/main" id="{C6A04EFB-5851-0CBD-D5AD-B20EA6137C7E}"/>
              </a:ext>
              <a:ext uri="{C183D7F6-B498-43B3-948B-1728B52AA6E4}">
                <adec:decorative xmlns:adec="http://schemas.microsoft.com/office/drawing/2017/decorative" val="1"/>
              </a:ext>
            </a:extLst>
          </p:cNvPr>
          <p:cNvSpPr/>
          <p:nvPr userDrawn="1"/>
        </p:nvSpPr>
        <p:spPr>
          <a:xfrm>
            <a:off x="776689" y="3867907"/>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219769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vider_5">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Title 5">
            <a:extLst>
              <a:ext uri="{FF2B5EF4-FFF2-40B4-BE49-F238E27FC236}">
                <a16:creationId xmlns:a16="http://schemas.microsoft.com/office/drawing/2014/main" id="{7856B97A-8557-4DB6-9175-7EBD0C8937DD}"/>
              </a:ext>
            </a:extLst>
          </p:cNvPr>
          <p:cNvSpPr>
            <a:spLocks noGrp="1"/>
          </p:cNvSpPr>
          <p:nvPr>
            <p:ph type="title" hasCustomPrompt="1"/>
          </p:nvPr>
        </p:nvSpPr>
        <p:spPr>
          <a:xfrm>
            <a:off x="768871" y="2337132"/>
            <a:ext cx="6400800" cy="1280160"/>
          </a:xfrm>
          <a:noFill/>
        </p:spPr>
        <p:txBody>
          <a:bodyPr vert="horz" wrap="square" lIns="0" tIns="0" rIns="0" bIns="0" rtlCol="0" anchor="b">
            <a:noAutofit/>
          </a:bodyPr>
          <a:lstStyle>
            <a:lvl1pPr>
              <a:lnSpc>
                <a:spcPct val="95000"/>
              </a:lnSpc>
              <a:defRPr lang="en-US" sz="4000" b="1" i="0" dirty="0">
                <a:latin typeface="Oracle Sans Tab" panose="020B0503020204020204" pitchFamily="34" charset="0"/>
              </a:defRPr>
            </a:lvl1pPr>
          </a:lstStyle>
          <a:p>
            <a:pPr lvl="0">
              <a:lnSpc>
                <a:spcPct val="100000"/>
              </a:lnSpc>
            </a:pPr>
            <a:r>
              <a:rPr lang="en-US" dirty="0"/>
              <a:t>SCM Section</a:t>
            </a:r>
            <a:br>
              <a:rPr lang="en-US" dirty="0"/>
            </a:br>
            <a:r>
              <a:rPr lang="en-US" dirty="0"/>
              <a:t>Oracle Sans Tab Bold</a:t>
            </a:r>
          </a:p>
        </p:txBody>
      </p:sp>
      <p:sp>
        <p:nvSpPr>
          <p:cNvPr id="10" name="Subhead">
            <a:extLst>
              <a:ext uri="{FF2B5EF4-FFF2-40B4-BE49-F238E27FC236}">
                <a16:creationId xmlns:a16="http://schemas.microsoft.com/office/drawing/2014/main" id="{E9558DCD-9619-43EF-806C-010C13A11164}"/>
              </a:ext>
            </a:extLst>
          </p:cNvPr>
          <p:cNvSpPr>
            <a:spLocks noGrp="1"/>
          </p:cNvSpPr>
          <p:nvPr>
            <p:ph type="body" sz="quarter" idx="33" hasCustomPrompt="1"/>
          </p:nvPr>
        </p:nvSpPr>
        <p:spPr>
          <a:xfrm>
            <a:off x="776689" y="4135193"/>
            <a:ext cx="6400800" cy="681251"/>
          </a:xfrm>
          <a:prstGeom prst="rect">
            <a:avLst/>
          </a:prstGeom>
          <a:noFill/>
        </p:spPr>
        <p:txBody>
          <a:bodyPr>
            <a:no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2000" b="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a:t>
            </a:r>
          </a:p>
        </p:txBody>
      </p:sp>
      <p:sp>
        <p:nvSpPr>
          <p:cNvPr id="8" name="Slide Number Placeholder 7">
            <a:extLst>
              <a:ext uri="{FF2B5EF4-FFF2-40B4-BE49-F238E27FC236}">
                <a16:creationId xmlns:a16="http://schemas.microsoft.com/office/drawing/2014/main" id="{848B57A4-1EA3-47FA-AD37-31BB82676BA8}"/>
              </a:ext>
            </a:extLst>
          </p:cNvPr>
          <p:cNvSpPr>
            <a:spLocks noGrp="1"/>
          </p:cNvSpPr>
          <p:nvPr>
            <p:ph type="sldNum" sz="quarter" idx="12"/>
          </p:nvPr>
        </p:nvSpPr>
        <p:spPr>
          <a:xfrm>
            <a:off x="762000" y="6903678"/>
            <a:ext cx="365760" cy="365760"/>
          </a:xfrm>
        </p:spPr>
        <p:txBody>
          <a:bodyPr/>
          <a:lstStyle>
            <a:lvl1pPr>
              <a:defRPr>
                <a:noFill/>
              </a:defRPr>
            </a:lvl1pPr>
          </a:lstStyle>
          <a:p>
            <a:fld id="{345D60D9-5372-5F40-9443-0F9AE5BDC3C8}" type="slidenum">
              <a:rPr lang="en-US" smtClean="0"/>
              <a:pPr/>
              <a:t>‹#›</a:t>
            </a:fld>
            <a:endParaRPr lang="en-US" dirty="0"/>
          </a:p>
        </p:txBody>
      </p:sp>
      <p:sp>
        <p:nvSpPr>
          <p:cNvPr id="5" name="Footer Placeholder 4">
            <a:extLst>
              <a:ext uri="{FF2B5EF4-FFF2-40B4-BE49-F238E27FC236}">
                <a16:creationId xmlns:a16="http://schemas.microsoft.com/office/drawing/2014/main" id="{E8638588-07BC-4F98-97FA-975AE1443B66}"/>
              </a:ext>
            </a:extLst>
          </p:cNvPr>
          <p:cNvSpPr>
            <a:spLocks noGrp="1"/>
          </p:cNvSpPr>
          <p:nvPr>
            <p:ph type="ftr" sz="quarter" idx="11"/>
          </p:nvPr>
        </p:nvSpPr>
        <p:spPr>
          <a:xfrm>
            <a:off x="1127759" y="6903996"/>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DBAE7266-CBC0-47D9-85A0-91E011093819}"/>
              </a:ext>
            </a:extLst>
          </p:cNvPr>
          <p:cNvSpPr>
            <a:spLocks noGrp="1"/>
          </p:cNvSpPr>
          <p:nvPr>
            <p:ph type="dt" sz="half" idx="10"/>
          </p:nvPr>
        </p:nvSpPr>
        <p:spPr>
          <a:xfrm>
            <a:off x="6873138" y="6905622"/>
            <a:ext cx="2743200" cy="363500"/>
          </a:xfrm>
        </p:spPr>
        <p:txBody>
          <a:bodyPr/>
          <a:lstStyle>
            <a:lvl1pPr>
              <a:defRPr>
                <a:noFill/>
              </a:defRPr>
            </a:lvl1pPr>
          </a:lstStyle>
          <a:p>
            <a:r>
              <a:rPr lang="en-US"/>
              <a:t>[Date]</a:t>
            </a:r>
            <a:endParaRPr lang="en-US" dirty="0"/>
          </a:p>
        </p:txBody>
      </p:sp>
      <p:sp>
        <p:nvSpPr>
          <p:cNvPr id="2" name="Accent mark">
            <a:extLst>
              <a:ext uri="{FF2B5EF4-FFF2-40B4-BE49-F238E27FC236}">
                <a16:creationId xmlns:a16="http://schemas.microsoft.com/office/drawing/2014/main" id="{61CB4AAC-156D-8F42-3B43-592451DF558D}"/>
              </a:ext>
              <a:ext uri="{C183D7F6-B498-43B3-948B-1728B52AA6E4}">
                <adec:decorative xmlns:adec="http://schemas.microsoft.com/office/drawing/2017/decorative" val="1"/>
              </a:ext>
            </a:extLst>
          </p:cNvPr>
          <p:cNvSpPr/>
          <p:nvPr userDrawn="1"/>
        </p:nvSpPr>
        <p:spPr>
          <a:xfrm>
            <a:off x="776689" y="3867907"/>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104648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vider_6">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Title 5">
            <a:extLst>
              <a:ext uri="{FF2B5EF4-FFF2-40B4-BE49-F238E27FC236}">
                <a16:creationId xmlns:a16="http://schemas.microsoft.com/office/drawing/2014/main" id="{7856B97A-8557-4DB6-9175-7EBD0C8937DD}"/>
              </a:ext>
            </a:extLst>
          </p:cNvPr>
          <p:cNvSpPr>
            <a:spLocks noGrp="1"/>
          </p:cNvSpPr>
          <p:nvPr>
            <p:ph type="title" hasCustomPrompt="1"/>
          </p:nvPr>
        </p:nvSpPr>
        <p:spPr>
          <a:xfrm>
            <a:off x="768871" y="2337132"/>
            <a:ext cx="6400800" cy="1280160"/>
          </a:xfrm>
          <a:noFill/>
        </p:spPr>
        <p:txBody>
          <a:bodyPr vert="horz" wrap="square" lIns="0" tIns="0" rIns="0" bIns="0" rtlCol="0" anchor="b">
            <a:noAutofit/>
          </a:bodyPr>
          <a:lstStyle>
            <a:lvl1pPr>
              <a:lnSpc>
                <a:spcPct val="95000"/>
              </a:lnSpc>
              <a:defRPr lang="en-US" sz="4000" b="1" i="0" dirty="0">
                <a:latin typeface="Oracle Sans Tab" panose="020B0503020204020204" pitchFamily="34" charset="0"/>
              </a:defRPr>
            </a:lvl1pPr>
          </a:lstStyle>
          <a:p>
            <a:pPr lvl="0">
              <a:lnSpc>
                <a:spcPct val="100000"/>
              </a:lnSpc>
            </a:pPr>
            <a:r>
              <a:rPr lang="en-US" dirty="0"/>
              <a:t>ERP Section</a:t>
            </a:r>
            <a:br>
              <a:rPr lang="en-US" dirty="0"/>
            </a:br>
            <a:r>
              <a:rPr lang="en-US" dirty="0"/>
              <a:t>Oracle Sans Tab Bold</a:t>
            </a:r>
          </a:p>
        </p:txBody>
      </p:sp>
      <p:sp>
        <p:nvSpPr>
          <p:cNvPr id="10" name="Subhead">
            <a:extLst>
              <a:ext uri="{FF2B5EF4-FFF2-40B4-BE49-F238E27FC236}">
                <a16:creationId xmlns:a16="http://schemas.microsoft.com/office/drawing/2014/main" id="{E9558DCD-9619-43EF-806C-010C13A11164}"/>
              </a:ext>
            </a:extLst>
          </p:cNvPr>
          <p:cNvSpPr>
            <a:spLocks noGrp="1"/>
          </p:cNvSpPr>
          <p:nvPr>
            <p:ph type="body" sz="quarter" idx="33" hasCustomPrompt="1"/>
          </p:nvPr>
        </p:nvSpPr>
        <p:spPr>
          <a:xfrm>
            <a:off x="776689" y="4135193"/>
            <a:ext cx="6400800" cy="681251"/>
          </a:xfrm>
          <a:prstGeom prst="rect">
            <a:avLst/>
          </a:prstGeom>
          <a:noFill/>
        </p:spPr>
        <p:txBody>
          <a:bodyPr>
            <a:no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2000" b="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a:t>
            </a:r>
          </a:p>
        </p:txBody>
      </p:sp>
      <p:sp>
        <p:nvSpPr>
          <p:cNvPr id="8" name="Slide Number Placeholder 7">
            <a:extLst>
              <a:ext uri="{FF2B5EF4-FFF2-40B4-BE49-F238E27FC236}">
                <a16:creationId xmlns:a16="http://schemas.microsoft.com/office/drawing/2014/main" id="{848B57A4-1EA3-47FA-AD37-31BB82676BA8}"/>
              </a:ext>
            </a:extLst>
          </p:cNvPr>
          <p:cNvSpPr>
            <a:spLocks noGrp="1"/>
          </p:cNvSpPr>
          <p:nvPr>
            <p:ph type="sldNum" sz="quarter" idx="12"/>
          </p:nvPr>
        </p:nvSpPr>
        <p:spPr>
          <a:xfrm>
            <a:off x="762000" y="6903682"/>
            <a:ext cx="365760" cy="365760"/>
          </a:xfrm>
        </p:spPr>
        <p:txBody>
          <a:bodyPr/>
          <a:lstStyle>
            <a:lvl1pPr>
              <a:defRPr>
                <a:noFill/>
              </a:defRPr>
            </a:lvl1pPr>
          </a:lstStyle>
          <a:p>
            <a:fld id="{345D60D9-5372-5F40-9443-0F9AE5BDC3C8}" type="slidenum">
              <a:rPr lang="en-US" smtClean="0"/>
              <a:pPr/>
              <a:t>‹#›</a:t>
            </a:fld>
            <a:endParaRPr lang="en-US" dirty="0"/>
          </a:p>
        </p:txBody>
      </p:sp>
      <p:sp>
        <p:nvSpPr>
          <p:cNvPr id="5" name="Footer Placeholder 4">
            <a:extLst>
              <a:ext uri="{FF2B5EF4-FFF2-40B4-BE49-F238E27FC236}">
                <a16:creationId xmlns:a16="http://schemas.microsoft.com/office/drawing/2014/main" id="{E8638588-07BC-4F98-97FA-975AE1443B66}"/>
              </a:ext>
            </a:extLst>
          </p:cNvPr>
          <p:cNvSpPr>
            <a:spLocks noGrp="1"/>
          </p:cNvSpPr>
          <p:nvPr>
            <p:ph type="ftr" sz="quarter" idx="11"/>
          </p:nvPr>
        </p:nvSpPr>
        <p:spPr>
          <a:xfrm>
            <a:off x="1127759" y="6904000"/>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DBAE7266-CBC0-47D9-85A0-91E011093819}"/>
              </a:ext>
            </a:extLst>
          </p:cNvPr>
          <p:cNvSpPr>
            <a:spLocks noGrp="1"/>
          </p:cNvSpPr>
          <p:nvPr>
            <p:ph type="dt" sz="half" idx="10"/>
          </p:nvPr>
        </p:nvSpPr>
        <p:spPr>
          <a:xfrm>
            <a:off x="6873138" y="6905626"/>
            <a:ext cx="2743200" cy="363500"/>
          </a:xfrm>
        </p:spPr>
        <p:txBody>
          <a:bodyPr/>
          <a:lstStyle>
            <a:lvl1pPr>
              <a:defRPr>
                <a:noFill/>
              </a:defRPr>
            </a:lvl1pPr>
          </a:lstStyle>
          <a:p>
            <a:r>
              <a:rPr lang="en-US"/>
              <a:t>[Date]</a:t>
            </a:r>
            <a:endParaRPr lang="en-US" dirty="0"/>
          </a:p>
        </p:txBody>
      </p:sp>
      <p:sp>
        <p:nvSpPr>
          <p:cNvPr id="2" name="Accent mark">
            <a:extLst>
              <a:ext uri="{FF2B5EF4-FFF2-40B4-BE49-F238E27FC236}">
                <a16:creationId xmlns:a16="http://schemas.microsoft.com/office/drawing/2014/main" id="{BADA839C-E71A-1637-3B8E-ADCB8BC4BE79}"/>
              </a:ext>
              <a:ext uri="{C183D7F6-B498-43B3-948B-1728B52AA6E4}">
                <adec:decorative xmlns:adec="http://schemas.microsoft.com/office/drawing/2017/decorative" val="1"/>
              </a:ext>
            </a:extLst>
          </p:cNvPr>
          <p:cNvSpPr/>
          <p:nvPr userDrawn="1"/>
        </p:nvSpPr>
        <p:spPr>
          <a:xfrm>
            <a:off x="776689" y="3867907"/>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964052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vider_7">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Title 5">
            <a:extLst>
              <a:ext uri="{FF2B5EF4-FFF2-40B4-BE49-F238E27FC236}">
                <a16:creationId xmlns:a16="http://schemas.microsoft.com/office/drawing/2014/main" id="{7856B97A-8557-4DB6-9175-7EBD0C8937DD}"/>
              </a:ext>
            </a:extLst>
          </p:cNvPr>
          <p:cNvSpPr>
            <a:spLocks noGrp="1"/>
          </p:cNvSpPr>
          <p:nvPr>
            <p:ph type="title" hasCustomPrompt="1"/>
          </p:nvPr>
        </p:nvSpPr>
        <p:spPr>
          <a:xfrm>
            <a:off x="768871" y="2337132"/>
            <a:ext cx="6400800" cy="1280160"/>
          </a:xfrm>
          <a:noFill/>
        </p:spPr>
        <p:txBody>
          <a:bodyPr vert="horz" wrap="square" lIns="0" tIns="0" rIns="0" bIns="0" rtlCol="0" anchor="b">
            <a:noAutofit/>
          </a:bodyPr>
          <a:lstStyle>
            <a:lvl1pPr>
              <a:lnSpc>
                <a:spcPct val="100000"/>
              </a:lnSpc>
              <a:defRPr lang="en-US" sz="4000" b="1" i="0" dirty="0">
                <a:latin typeface="Oracle Sans Tab" panose="020B0503020204020204" pitchFamily="34" charset="0"/>
              </a:defRPr>
            </a:lvl1pPr>
          </a:lstStyle>
          <a:p>
            <a:pPr lvl="0">
              <a:lnSpc>
                <a:spcPct val="100000"/>
              </a:lnSpc>
            </a:pPr>
            <a:r>
              <a:rPr lang="en-US" dirty="0"/>
              <a:t>HCM Section </a:t>
            </a:r>
            <a:br>
              <a:rPr lang="en-US" dirty="0"/>
            </a:br>
            <a:r>
              <a:rPr lang="en-US" dirty="0"/>
              <a:t>Oracle Sans Tab Bold</a:t>
            </a:r>
          </a:p>
        </p:txBody>
      </p:sp>
      <p:sp>
        <p:nvSpPr>
          <p:cNvPr id="10" name="Subhead">
            <a:extLst>
              <a:ext uri="{FF2B5EF4-FFF2-40B4-BE49-F238E27FC236}">
                <a16:creationId xmlns:a16="http://schemas.microsoft.com/office/drawing/2014/main" id="{E9558DCD-9619-43EF-806C-010C13A11164}"/>
              </a:ext>
            </a:extLst>
          </p:cNvPr>
          <p:cNvSpPr>
            <a:spLocks noGrp="1"/>
          </p:cNvSpPr>
          <p:nvPr>
            <p:ph type="body" sz="quarter" idx="33" hasCustomPrompt="1"/>
          </p:nvPr>
        </p:nvSpPr>
        <p:spPr>
          <a:xfrm>
            <a:off x="776689" y="4135193"/>
            <a:ext cx="6400800" cy="681251"/>
          </a:xfrm>
          <a:prstGeom prst="rect">
            <a:avLst/>
          </a:prstGeom>
          <a:noFill/>
        </p:spPr>
        <p:txBody>
          <a:bodyPr>
            <a:no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2000" b="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a:t>
            </a:r>
          </a:p>
        </p:txBody>
      </p:sp>
      <p:sp>
        <p:nvSpPr>
          <p:cNvPr id="8" name="Slide Number Placeholder 7">
            <a:extLst>
              <a:ext uri="{FF2B5EF4-FFF2-40B4-BE49-F238E27FC236}">
                <a16:creationId xmlns:a16="http://schemas.microsoft.com/office/drawing/2014/main" id="{848B57A4-1EA3-47FA-AD37-31BB82676BA8}"/>
              </a:ext>
            </a:extLst>
          </p:cNvPr>
          <p:cNvSpPr>
            <a:spLocks noGrp="1"/>
          </p:cNvSpPr>
          <p:nvPr>
            <p:ph type="sldNum" sz="quarter" idx="12"/>
          </p:nvPr>
        </p:nvSpPr>
        <p:spPr>
          <a:xfrm>
            <a:off x="762000" y="6903682"/>
            <a:ext cx="365760" cy="365760"/>
          </a:xfrm>
        </p:spPr>
        <p:txBody>
          <a:bodyPr/>
          <a:lstStyle>
            <a:lvl1pPr>
              <a:defRPr>
                <a:noFill/>
              </a:defRPr>
            </a:lvl1pPr>
          </a:lstStyle>
          <a:p>
            <a:fld id="{345D60D9-5372-5F40-9443-0F9AE5BDC3C8}" type="slidenum">
              <a:rPr lang="en-US" smtClean="0"/>
              <a:pPr/>
              <a:t>‹#›</a:t>
            </a:fld>
            <a:endParaRPr lang="en-US" dirty="0"/>
          </a:p>
        </p:txBody>
      </p:sp>
      <p:sp>
        <p:nvSpPr>
          <p:cNvPr id="5" name="Footer Placeholder 4">
            <a:extLst>
              <a:ext uri="{FF2B5EF4-FFF2-40B4-BE49-F238E27FC236}">
                <a16:creationId xmlns:a16="http://schemas.microsoft.com/office/drawing/2014/main" id="{E8638588-07BC-4F98-97FA-975AE1443B66}"/>
              </a:ext>
            </a:extLst>
          </p:cNvPr>
          <p:cNvSpPr>
            <a:spLocks noGrp="1"/>
          </p:cNvSpPr>
          <p:nvPr>
            <p:ph type="ftr" sz="quarter" idx="11"/>
          </p:nvPr>
        </p:nvSpPr>
        <p:spPr>
          <a:xfrm>
            <a:off x="1127759" y="6904000"/>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DBAE7266-CBC0-47D9-85A0-91E011093819}"/>
              </a:ext>
            </a:extLst>
          </p:cNvPr>
          <p:cNvSpPr>
            <a:spLocks noGrp="1"/>
          </p:cNvSpPr>
          <p:nvPr>
            <p:ph type="dt" sz="half" idx="10"/>
          </p:nvPr>
        </p:nvSpPr>
        <p:spPr>
          <a:xfrm>
            <a:off x="6873138" y="6905626"/>
            <a:ext cx="2743200" cy="363500"/>
          </a:xfrm>
        </p:spPr>
        <p:txBody>
          <a:bodyPr/>
          <a:lstStyle>
            <a:lvl1pPr>
              <a:defRPr>
                <a:noFill/>
              </a:defRPr>
            </a:lvl1pPr>
          </a:lstStyle>
          <a:p>
            <a:r>
              <a:rPr lang="en-US"/>
              <a:t>[Date]</a:t>
            </a:r>
            <a:endParaRPr lang="en-US" dirty="0"/>
          </a:p>
        </p:txBody>
      </p:sp>
      <p:sp>
        <p:nvSpPr>
          <p:cNvPr id="2" name="Accent mark">
            <a:extLst>
              <a:ext uri="{FF2B5EF4-FFF2-40B4-BE49-F238E27FC236}">
                <a16:creationId xmlns:a16="http://schemas.microsoft.com/office/drawing/2014/main" id="{AD2D13D9-5F9B-66C0-EF23-46B9931F9314}"/>
              </a:ext>
              <a:ext uri="{C183D7F6-B498-43B3-948B-1728B52AA6E4}">
                <adec:decorative xmlns:adec="http://schemas.microsoft.com/office/drawing/2017/decorative" val="1"/>
              </a:ext>
            </a:extLst>
          </p:cNvPr>
          <p:cNvSpPr/>
          <p:nvPr userDrawn="1"/>
        </p:nvSpPr>
        <p:spPr>
          <a:xfrm>
            <a:off x="776689" y="3867907"/>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314893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vider_8">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Title 5">
            <a:extLst>
              <a:ext uri="{FF2B5EF4-FFF2-40B4-BE49-F238E27FC236}">
                <a16:creationId xmlns:a16="http://schemas.microsoft.com/office/drawing/2014/main" id="{7856B97A-8557-4DB6-9175-7EBD0C8937DD}"/>
              </a:ext>
            </a:extLst>
          </p:cNvPr>
          <p:cNvSpPr>
            <a:spLocks noGrp="1"/>
          </p:cNvSpPr>
          <p:nvPr>
            <p:ph type="title" hasCustomPrompt="1"/>
          </p:nvPr>
        </p:nvSpPr>
        <p:spPr>
          <a:xfrm>
            <a:off x="768871" y="2337132"/>
            <a:ext cx="6400800" cy="1280160"/>
          </a:xfrm>
          <a:noFill/>
        </p:spPr>
        <p:txBody>
          <a:bodyPr vert="horz" wrap="square" lIns="0" tIns="0" rIns="0" bIns="0" rtlCol="0" anchor="b">
            <a:noAutofit/>
          </a:bodyPr>
          <a:lstStyle>
            <a:lvl1pPr>
              <a:lnSpc>
                <a:spcPct val="100000"/>
              </a:lnSpc>
              <a:defRPr lang="en-US" sz="4000" b="1" i="0" dirty="0">
                <a:latin typeface="Oracle Sans Tab" panose="020B0503020204020204" pitchFamily="34" charset="0"/>
              </a:defRPr>
            </a:lvl1pPr>
          </a:lstStyle>
          <a:p>
            <a:pPr lvl="0">
              <a:lnSpc>
                <a:spcPct val="100000"/>
              </a:lnSpc>
            </a:pPr>
            <a:r>
              <a:rPr lang="en-US" dirty="0"/>
              <a:t>CX Section</a:t>
            </a:r>
            <a:br>
              <a:rPr lang="en-US" dirty="0"/>
            </a:br>
            <a:r>
              <a:rPr lang="en-US" dirty="0"/>
              <a:t>Oracle Sans Tab Bold</a:t>
            </a:r>
          </a:p>
        </p:txBody>
      </p:sp>
      <p:sp>
        <p:nvSpPr>
          <p:cNvPr id="10" name="Subhead">
            <a:extLst>
              <a:ext uri="{FF2B5EF4-FFF2-40B4-BE49-F238E27FC236}">
                <a16:creationId xmlns:a16="http://schemas.microsoft.com/office/drawing/2014/main" id="{E9558DCD-9619-43EF-806C-010C13A11164}"/>
              </a:ext>
            </a:extLst>
          </p:cNvPr>
          <p:cNvSpPr>
            <a:spLocks noGrp="1"/>
          </p:cNvSpPr>
          <p:nvPr>
            <p:ph type="body" sz="quarter" idx="33" hasCustomPrompt="1"/>
          </p:nvPr>
        </p:nvSpPr>
        <p:spPr>
          <a:xfrm>
            <a:off x="776689" y="4135193"/>
            <a:ext cx="6400800" cy="681251"/>
          </a:xfrm>
          <a:prstGeom prst="rect">
            <a:avLst/>
          </a:prstGeom>
          <a:noFill/>
        </p:spPr>
        <p:txBody>
          <a:bodyPr>
            <a:no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2000" b="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a:t>
            </a:r>
          </a:p>
        </p:txBody>
      </p:sp>
      <p:sp>
        <p:nvSpPr>
          <p:cNvPr id="8" name="Slide Number Placeholder 7">
            <a:extLst>
              <a:ext uri="{FF2B5EF4-FFF2-40B4-BE49-F238E27FC236}">
                <a16:creationId xmlns:a16="http://schemas.microsoft.com/office/drawing/2014/main" id="{848B57A4-1EA3-47FA-AD37-31BB82676BA8}"/>
              </a:ext>
            </a:extLst>
          </p:cNvPr>
          <p:cNvSpPr>
            <a:spLocks noGrp="1"/>
          </p:cNvSpPr>
          <p:nvPr>
            <p:ph type="sldNum" sz="quarter" idx="12"/>
          </p:nvPr>
        </p:nvSpPr>
        <p:spPr>
          <a:xfrm>
            <a:off x="762000" y="6903678"/>
            <a:ext cx="365760" cy="365760"/>
          </a:xfrm>
        </p:spPr>
        <p:txBody>
          <a:bodyPr/>
          <a:lstStyle>
            <a:lvl1pPr>
              <a:defRPr>
                <a:noFill/>
              </a:defRPr>
            </a:lvl1pPr>
          </a:lstStyle>
          <a:p>
            <a:fld id="{345D60D9-5372-5F40-9443-0F9AE5BDC3C8}" type="slidenum">
              <a:rPr lang="en-US" smtClean="0"/>
              <a:pPr/>
              <a:t>‹#›</a:t>
            </a:fld>
            <a:endParaRPr lang="en-US" dirty="0"/>
          </a:p>
        </p:txBody>
      </p:sp>
      <p:sp>
        <p:nvSpPr>
          <p:cNvPr id="5" name="Footer Placeholder 4">
            <a:extLst>
              <a:ext uri="{FF2B5EF4-FFF2-40B4-BE49-F238E27FC236}">
                <a16:creationId xmlns:a16="http://schemas.microsoft.com/office/drawing/2014/main" id="{E8638588-07BC-4F98-97FA-975AE1443B66}"/>
              </a:ext>
            </a:extLst>
          </p:cNvPr>
          <p:cNvSpPr>
            <a:spLocks noGrp="1"/>
          </p:cNvSpPr>
          <p:nvPr>
            <p:ph type="ftr" sz="quarter" idx="11"/>
          </p:nvPr>
        </p:nvSpPr>
        <p:spPr>
          <a:xfrm>
            <a:off x="1127759" y="6903996"/>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DBAE7266-CBC0-47D9-85A0-91E011093819}"/>
              </a:ext>
            </a:extLst>
          </p:cNvPr>
          <p:cNvSpPr>
            <a:spLocks noGrp="1"/>
          </p:cNvSpPr>
          <p:nvPr>
            <p:ph type="dt" sz="half" idx="10"/>
          </p:nvPr>
        </p:nvSpPr>
        <p:spPr>
          <a:xfrm>
            <a:off x="6873138" y="6905622"/>
            <a:ext cx="2743200" cy="363500"/>
          </a:xfrm>
        </p:spPr>
        <p:txBody>
          <a:bodyPr/>
          <a:lstStyle>
            <a:lvl1pPr>
              <a:defRPr>
                <a:noFill/>
              </a:defRPr>
            </a:lvl1pPr>
          </a:lstStyle>
          <a:p>
            <a:r>
              <a:rPr lang="en-US"/>
              <a:t>[Date]</a:t>
            </a:r>
            <a:endParaRPr lang="en-US" dirty="0"/>
          </a:p>
        </p:txBody>
      </p:sp>
      <p:sp>
        <p:nvSpPr>
          <p:cNvPr id="2" name="Accent mark">
            <a:extLst>
              <a:ext uri="{FF2B5EF4-FFF2-40B4-BE49-F238E27FC236}">
                <a16:creationId xmlns:a16="http://schemas.microsoft.com/office/drawing/2014/main" id="{9FE68091-5CE6-8692-5C8A-45B15B0580ED}"/>
              </a:ext>
              <a:ext uri="{C183D7F6-B498-43B3-948B-1728B52AA6E4}">
                <adec:decorative xmlns:adec="http://schemas.microsoft.com/office/drawing/2017/decorative" val="1"/>
              </a:ext>
            </a:extLst>
          </p:cNvPr>
          <p:cNvSpPr/>
          <p:nvPr userDrawn="1"/>
        </p:nvSpPr>
        <p:spPr>
          <a:xfrm>
            <a:off x="776689" y="3867907"/>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620049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vider_9">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Title 5">
            <a:extLst>
              <a:ext uri="{FF2B5EF4-FFF2-40B4-BE49-F238E27FC236}">
                <a16:creationId xmlns:a16="http://schemas.microsoft.com/office/drawing/2014/main" id="{7856B97A-8557-4DB6-9175-7EBD0C8937DD}"/>
              </a:ext>
            </a:extLst>
          </p:cNvPr>
          <p:cNvSpPr>
            <a:spLocks noGrp="1"/>
          </p:cNvSpPr>
          <p:nvPr>
            <p:ph type="title" hasCustomPrompt="1"/>
          </p:nvPr>
        </p:nvSpPr>
        <p:spPr>
          <a:xfrm>
            <a:off x="768871" y="2337132"/>
            <a:ext cx="6400800" cy="1280160"/>
          </a:xfrm>
          <a:noFill/>
        </p:spPr>
        <p:txBody>
          <a:bodyPr vert="horz" wrap="square" lIns="0" tIns="0" rIns="0" bIns="0" rtlCol="0" anchor="b">
            <a:noAutofit/>
          </a:bodyPr>
          <a:lstStyle>
            <a:lvl1pPr>
              <a:lnSpc>
                <a:spcPct val="100000"/>
              </a:lnSpc>
              <a:defRPr lang="en-US" sz="4000" b="1" i="0" dirty="0">
                <a:latin typeface="Oracle Sans Tab" panose="020B0503020204020204" pitchFamily="34" charset="0"/>
              </a:defRPr>
            </a:lvl1pPr>
          </a:lstStyle>
          <a:p>
            <a:pPr lvl="0">
              <a:lnSpc>
                <a:spcPct val="100000"/>
              </a:lnSpc>
            </a:pPr>
            <a:r>
              <a:rPr lang="en-US" dirty="0"/>
              <a:t>OCI Section</a:t>
            </a:r>
            <a:br>
              <a:rPr lang="en-US" dirty="0"/>
            </a:br>
            <a:r>
              <a:rPr lang="en-US" dirty="0"/>
              <a:t>Oracle Sans Tab Bold</a:t>
            </a:r>
          </a:p>
        </p:txBody>
      </p:sp>
      <p:sp>
        <p:nvSpPr>
          <p:cNvPr id="10" name="Subhead">
            <a:extLst>
              <a:ext uri="{FF2B5EF4-FFF2-40B4-BE49-F238E27FC236}">
                <a16:creationId xmlns:a16="http://schemas.microsoft.com/office/drawing/2014/main" id="{E9558DCD-9619-43EF-806C-010C13A11164}"/>
              </a:ext>
            </a:extLst>
          </p:cNvPr>
          <p:cNvSpPr>
            <a:spLocks noGrp="1"/>
          </p:cNvSpPr>
          <p:nvPr>
            <p:ph type="body" sz="quarter" idx="33" hasCustomPrompt="1"/>
          </p:nvPr>
        </p:nvSpPr>
        <p:spPr>
          <a:xfrm>
            <a:off x="776689" y="4135193"/>
            <a:ext cx="6400800" cy="681251"/>
          </a:xfrm>
          <a:prstGeom prst="rect">
            <a:avLst/>
          </a:prstGeom>
          <a:noFill/>
        </p:spPr>
        <p:txBody>
          <a:bodyPr>
            <a:no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2000" b="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a:t>
            </a:r>
          </a:p>
        </p:txBody>
      </p:sp>
      <p:sp>
        <p:nvSpPr>
          <p:cNvPr id="8" name="Slide Number Placeholder 7">
            <a:extLst>
              <a:ext uri="{FF2B5EF4-FFF2-40B4-BE49-F238E27FC236}">
                <a16:creationId xmlns:a16="http://schemas.microsoft.com/office/drawing/2014/main" id="{848B57A4-1EA3-47FA-AD37-31BB82676BA8}"/>
              </a:ext>
            </a:extLst>
          </p:cNvPr>
          <p:cNvSpPr>
            <a:spLocks noGrp="1"/>
          </p:cNvSpPr>
          <p:nvPr>
            <p:ph type="sldNum" sz="quarter" idx="12"/>
          </p:nvPr>
        </p:nvSpPr>
        <p:spPr>
          <a:xfrm>
            <a:off x="762000" y="6903678"/>
            <a:ext cx="365760" cy="365760"/>
          </a:xfrm>
        </p:spPr>
        <p:txBody>
          <a:bodyPr/>
          <a:lstStyle>
            <a:lvl1pPr>
              <a:defRPr>
                <a:noFill/>
              </a:defRPr>
            </a:lvl1pPr>
          </a:lstStyle>
          <a:p>
            <a:fld id="{345D60D9-5372-5F40-9443-0F9AE5BDC3C8}" type="slidenum">
              <a:rPr lang="en-US" smtClean="0"/>
              <a:pPr/>
              <a:t>‹#›</a:t>
            </a:fld>
            <a:endParaRPr lang="en-US" dirty="0"/>
          </a:p>
        </p:txBody>
      </p:sp>
      <p:sp>
        <p:nvSpPr>
          <p:cNvPr id="5" name="Footer Placeholder 4">
            <a:extLst>
              <a:ext uri="{FF2B5EF4-FFF2-40B4-BE49-F238E27FC236}">
                <a16:creationId xmlns:a16="http://schemas.microsoft.com/office/drawing/2014/main" id="{E8638588-07BC-4F98-97FA-975AE1443B66}"/>
              </a:ext>
            </a:extLst>
          </p:cNvPr>
          <p:cNvSpPr>
            <a:spLocks noGrp="1"/>
          </p:cNvSpPr>
          <p:nvPr>
            <p:ph type="ftr" sz="quarter" idx="11"/>
          </p:nvPr>
        </p:nvSpPr>
        <p:spPr>
          <a:xfrm>
            <a:off x="1127759" y="6903996"/>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DBAE7266-CBC0-47D9-85A0-91E011093819}"/>
              </a:ext>
            </a:extLst>
          </p:cNvPr>
          <p:cNvSpPr>
            <a:spLocks noGrp="1"/>
          </p:cNvSpPr>
          <p:nvPr>
            <p:ph type="dt" sz="half" idx="10"/>
          </p:nvPr>
        </p:nvSpPr>
        <p:spPr>
          <a:xfrm>
            <a:off x="6873138" y="6905622"/>
            <a:ext cx="2743200" cy="363500"/>
          </a:xfrm>
        </p:spPr>
        <p:txBody>
          <a:bodyPr/>
          <a:lstStyle>
            <a:lvl1pPr>
              <a:defRPr>
                <a:noFill/>
              </a:defRPr>
            </a:lvl1pPr>
          </a:lstStyle>
          <a:p>
            <a:r>
              <a:rPr lang="en-US"/>
              <a:t>[Date]</a:t>
            </a:r>
            <a:endParaRPr lang="en-US" dirty="0"/>
          </a:p>
        </p:txBody>
      </p:sp>
      <p:sp>
        <p:nvSpPr>
          <p:cNvPr id="2" name="Accent mark">
            <a:extLst>
              <a:ext uri="{FF2B5EF4-FFF2-40B4-BE49-F238E27FC236}">
                <a16:creationId xmlns:a16="http://schemas.microsoft.com/office/drawing/2014/main" id="{4364F74D-D1B7-957A-69E2-40ADCE3043EE}"/>
              </a:ext>
              <a:ext uri="{C183D7F6-B498-43B3-948B-1728B52AA6E4}">
                <adec:decorative xmlns:adec="http://schemas.microsoft.com/office/drawing/2017/decorative" val="1"/>
              </a:ext>
            </a:extLst>
          </p:cNvPr>
          <p:cNvSpPr/>
          <p:nvPr userDrawn="1"/>
        </p:nvSpPr>
        <p:spPr>
          <a:xfrm>
            <a:off x="776689" y="3867907"/>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933958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vider_10">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Title 5">
            <a:extLst>
              <a:ext uri="{FF2B5EF4-FFF2-40B4-BE49-F238E27FC236}">
                <a16:creationId xmlns:a16="http://schemas.microsoft.com/office/drawing/2014/main" id="{7856B97A-8557-4DB6-9175-7EBD0C8937DD}"/>
              </a:ext>
            </a:extLst>
          </p:cNvPr>
          <p:cNvSpPr>
            <a:spLocks noGrp="1"/>
          </p:cNvSpPr>
          <p:nvPr>
            <p:ph type="title" hasCustomPrompt="1"/>
          </p:nvPr>
        </p:nvSpPr>
        <p:spPr>
          <a:xfrm>
            <a:off x="768871" y="2337132"/>
            <a:ext cx="6400800" cy="1280160"/>
          </a:xfrm>
          <a:noFill/>
        </p:spPr>
        <p:txBody>
          <a:bodyPr vert="horz" wrap="square" lIns="0" tIns="0" rIns="0" bIns="0" rtlCol="0" anchor="b">
            <a:noAutofit/>
          </a:bodyPr>
          <a:lstStyle>
            <a:lvl1pPr>
              <a:lnSpc>
                <a:spcPct val="100000"/>
              </a:lnSpc>
              <a:defRPr lang="en-US" sz="4000" b="1" i="0" dirty="0">
                <a:latin typeface="Oracle Sans Tab" panose="020B0503020204020204" pitchFamily="34" charset="0"/>
              </a:defRPr>
            </a:lvl1pPr>
          </a:lstStyle>
          <a:p>
            <a:pPr lvl="0">
              <a:lnSpc>
                <a:spcPct val="100000"/>
              </a:lnSpc>
            </a:pPr>
            <a:r>
              <a:rPr lang="en-US" dirty="0"/>
              <a:t>Dev Section</a:t>
            </a:r>
            <a:br>
              <a:rPr lang="en-US" dirty="0"/>
            </a:br>
            <a:r>
              <a:rPr lang="en-US" dirty="0"/>
              <a:t>Oracle Sans Tab Bold</a:t>
            </a:r>
          </a:p>
        </p:txBody>
      </p:sp>
      <p:sp>
        <p:nvSpPr>
          <p:cNvPr id="10" name="Subhead">
            <a:extLst>
              <a:ext uri="{FF2B5EF4-FFF2-40B4-BE49-F238E27FC236}">
                <a16:creationId xmlns:a16="http://schemas.microsoft.com/office/drawing/2014/main" id="{E9558DCD-9619-43EF-806C-010C13A11164}"/>
              </a:ext>
            </a:extLst>
          </p:cNvPr>
          <p:cNvSpPr>
            <a:spLocks noGrp="1"/>
          </p:cNvSpPr>
          <p:nvPr>
            <p:ph type="body" sz="quarter" idx="33" hasCustomPrompt="1"/>
          </p:nvPr>
        </p:nvSpPr>
        <p:spPr>
          <a:xfrm>
            <a:off x="776689" y="4135193"/>
            <a:ext cx="6400800" cy="681251"/>
          </a:xfrm>
          <a:prstGeom prst="rect">
            <a:avLst/>
          </a:prstGeom>
          <a:noFill/>
        </p:spPr>
        <p:txBody>
          <a:bodyPr>
            <a:no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2000" b="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a:t>
            </a:r>
          </a:p>
        </p:txBody>
      </p:sp>
      <p:sp>
        <p:nvSpPr>
          <p:cNvPr id="8" name="Slide Number Placeholder 7">
            <a:extLst>
              <a:ext uri="{FF2B5EF4-FFF2-40B4-BE49-F238E27FC236}">
                <a16:creationId xmlns:a16="http://schemas.microsoft.com/office/drawing/2014/main" id="{848B57A4-1EA3-47FA-AD37-31BB82676BA8}"/>
              </a:ext>
            </a:extLst>
          </p:cNvPr>
          <p:cNvSpPr>
            <a:spLocks noGrp="1"/>
          </p:cNvSpPr>
          <p:nvPr>
            <p:ph type="sldNum" sz="quarter" idx="12"/>
          </p:nvPr>
        </p:nvSpPr>
        <p:spPr>
          <a:xfrm>
            <a:off x="762000" y="6903678"/>
            <a:ext cx="365760" cy="365760"/>
          </a:xfrm>
        </p:spPr>
        <p:txBody>
          <a:bodyPr/>
          <a:lstStyle>
            <a:lvl1pPr>
              <a:defRPr>
                <a:noFill/>
              </a:defRPr>
            </a:lvl1pPr>
          </a:lstStyle>
          <a:p>
            <a:fld id="{345D60D9-5372-5F40-9443-0F9AE5BDC3C8}" type="slidenum">
              <a:rPr lang="en-US" smtClean="0"/>
              <a:pPr/>
              <a:t>‹#›</a:t>
            </a:fld>
            <a:endParaRPr lang="en-US" dirty="0"/>
          </a:p>
        </p:txBody>
      </p:sp>
      <p:sp>
        <p:nvSpPr>
          <p:cNvPr id="5" name="Footer Placeholder 4">
            <a:extLst>
              <a:ext uri="{FF2B5EF4-FFF2-40B4-BE49-F238E27FC236}">
                <a16:creationId xmlns:a16="http://schemas.microsoft.com/office/drawing/2014/main" id="{E8638588-07BC-4F98-97FA-975AE1443B66}"/>
              </a:ext>
            </a:extLst>
          </p:cNvPr>
          <p:cNvSpPr>
            <a:spLocks noGrp="1"/>
          </p:cNvSpPr>
          <p:nvPr>
            <p:ph type="ftr" sz="quarter" idx="11"/>
          </p:nvPr>
        </p:nvSpPr>
        <p:spPr>
          <a:xfrm>
            <a:off x="1127759" y="6903996"/>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DBAE7266-CBC0-47D9-85A0-91E011093819}"/>
              </a:ext>
            </a:extLst>
          </p:cNvPr>
          <p:cNvSpPr>
            <a:spLocks noGrp="1"/>
          </p:cNvSpPr>
          <p:nvPr>
            <p:ph type="dt" sz="half" idx="10"/>
          </p:nvPr>
        </p:nvSpPr>
        <p:spPr>
          <a:xfrm>
            <a:off x="6873138" y="6905622"/>
            <a:ext cx="2743200" cy="363500"/>
          </a:xfrm>
        </p:spPr>
        <p:txBody>
          <a:bodyPr/>
          <a:lstStyle>
            <a:lvl1pPr>
              <a:defRPr>
                <a:noFill/>
              </a:defRPr>
            </a:lvl1pPr>
          </a:lstStyle>
          <a:p>
            <a:r>
              <a:rPr lang="en-US"/>
              <a:t>[Date]</a:t>
            </a:r>
            <a:endParaRPr lang="en-US" dirty="0"/>
          </a:p>
        </p:txBody>
      </p:sp>
      <p:sp>
        <p:nvSpPr>
          <p:cNvPr id="2" name="Accent mark">
            <a:extLst>
              <a:ext uri="{FF2B5EF4-FFF2-40B4-BE49-F238E27FC236}">
                <a16:creationId xmlns:a16="http://schemas.microsoft.com/office/drawing/2014/main" id="{C6A04EFB-5851-0CBD-D5AD-B20EA6137C7E}"/>
              </a:ext>
              <a:ext uri="{C183D7F6-B498-43B3-948B-1728B52AA6E4}">
                <adec:decorative xmlns:adec="http://schemas.microsoft.com/office/drawing/2017/decorative" val="1"/>
              </a:ext>
            </a:extLst>
          </p:cNvPr>
          <p:cNvSpPr/>
          <p:nvPr userDrawn="1"/>
        </p:nvSpPr>
        <p:spPr>
          <a:xfrm>
            <a:off x="776689" y="3867907"/>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704765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ark - Impact Statement">
    <p:bg>
      <p:bgRef idx="1001">
        <a:schemeClr val="bg2"/>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457F0AA-36FB-62D3-4D57-A93CAC9D503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Title 12">
            <a:extLst>
              <a:ext uri="{FF2B5EF4-FFF2-40B4-BE49-F238E27FC236}">
                <a16:creationId xmlns:a16="http://schemas.microsoft.com/office/drawing/2014/main" id="{B4B5BB6C-77A2-4299-98DB-F23A8BBC354D}"/>
              </a:ext>
            </a:extLst>
          </p:cNvPr>
          <p:cNvSpPr>
            <a:spLocks noGrp="1"/>
          </p:cNvSpPr>
          <p:nvPr>
            <p:ph type="title" hasCustomPrompt="1"/>
          </p:nvPr>
        </p:nvSpPr>
        <p:spPr>
          <a:xfrm>
            <a:off x="768875" y="3017520"/>
            <a:ext cx="10671048" cy="822960"/>
          </a:xfrm>
        </p:spPr>
        <p:txBody>
          <a:bodyPr anchor="ctr"/>
          <a:lstStyle>
            <a:lvl1pPr>
              <a:lnSpc>
                <a:spcPct val="100000"/>
              </a:lnSpc>
              <a:defRPr sz="3600" b="1" i="0">
                <a:latin typeface="Oracle Sans Tab" panose="020B0503020204020204" pitchFamily="34" charset="0"/>
                <a:cs typeface="Oracle Sans Tab" panose="020B0503020204020204" pitchFamily="34" charset="0"/>
              </a:defRPr>
            </a:lvl1pPr>
          </a:lstStyle>
          <a:p>
            <a:r>
              <a:rPr lang="en-US" dirty="0"/>
              <a:t>Title</a:t>
            </a:r>
          </a:p>
        </p:txBody>
      </p:sp>
      <p:sp>
        <p:nvSpPr>
          <p:cNvPr id="2" name="Slide Number Placeholder 5">
            <a:extLst>
              <a:ext uri="{FF2B5EF4-FFF2-40B4-BE49-F238E27FC236}">
                <a16:creationId xmlns:a16="http://schemas.microsoft.com/office/drawing/2014/main" id="{9F0B1098-7D41-10CB-C5CD-2254F1A42B95}"/>
              </a:ext>
            </a:extLst>
          </p:cNvPr>
          <p:cNvSpPr>
            <a:spLocks noGrp="1"/>
          </p:cNvSpPr>
          <p:nvPr>
            <p:ph type="sldNum" sz="quarter" idx="40"/>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4" name="Footer Placeholder 4">
            <a:extLst>
              <a:ext uri="{FF2B5EF4-FFF2-40B4-BE49-F238E27FC236}">
                <a16:creationId xmlns:a16="http://schemas.microsoft.com/office/drawing/2014/main" id="{058C9C89-6343-52FD-C281-6396A1ADC580}"/>
              </a:ext>
            </a:extLst>
          </p:cNvPr>
          <p:cNvSpPr>
            <a:spLocks noGrp="1"/>
          </p:cNvSpPr>
          <p:nvPr>
            <p:ph type="ftr" sz="quarter" idx="39"/>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6" name="Date Placeholder 3">
            <a:extLst>
              <a:ext uri="{FF2B5EF4-FFF2-40B4-BE49-F238E27FC236}">
                <a16:creationId xmlns:a16="http://schemas.microsoft.com/office/drawing/2014/main" id="{F9876E5E-4D7F-5B32-636A-7AAD60A2DF72}"/>
              </a:ext>
            </a:extLst>
          </p:cNvPr>
          <p:cNvSpPr>
            <a:spLocks noGrp="1"/>
          </p:cNvSpPr>
          <p:nvPr>
            <p:ph type="dt" sz="half" idx="38"/>
          </p:nvPr>
        </p:nvSpPr>
        <p:spPr>
          <a:xfrm>
            <a:off x="6873138" y="6425604"/>
            <a:ext cx="2743200" cy="363500"/>
          </a:xfrm>
        </p:spPr>
        <p:txBody>
          <a:bodyPr/>
          <a:lstStyle>
            <a:lvl1pPr>
              <a:defRPr>
                <a:solidFill>
                  <a:srgbClr val="AEA8A2"/>
                </a:solidFill>
              </a:defRPr>
            </a:lvl1pPr>
          </a:lstStyle>
          <a:p>
            <a:r>
              <a:rPr lang="en-US"/>
              <a:t>[Date]</a:t>
            </a:r>
            <a:endParaRPr lang="en-US" dirty="0"/>
          </a:p>
        </p:txBody>
      </p:sp>
      <p:pic>
        <p:nvPicPr>
          <p:cNvPr id="7" name="OTag" descr="A small square in Oracle Red with the Oracle logo in the center in white">
            <a:extLst>
              <a:ext uri="{FF2B5EF4-FFF2-40B4-BE49-F238E27FC236}">
                <a16:creationId xmlns:a16="http://schemas.microsoft.com/office/drawing/2014/main" id="{8C117C3E-42AE-CE02-CD58-506D8C1381D3}"/>
              </a:ext>
              <a:ext uri="{C183D7F6-B498-43B3-948B-1728B52AA6E4}">
                <adec:decorative xmlns:adec="http://schemas.microsoft.com/office/drawing/2017/decorative" val="0"/>
              </a:ext>
            </a:extLst>
          </p:cNvPr>
          <p:cNvPicPr>
            <a:picLocks noGrp="1" noRot="1" noChangeAspect="1" noMove="1" noResize="1" noEditPoints="1" noAdjustHandles="1" noChangeArrowheads="1" noChangeShapeType="1" noCrop="1"/>
          </p:cNvPicPr>
          <p:nvPr userDrawn="1"/>
        </p:nvPicPr>
        <p:blipFill>
          <a:blip r:embed="rId3" cstate="email">
            <a:extLst>
              <a:ext uri="{28A0092B-C50C-407E-A947-70E740481C1C}">
                <a14:useLocalDpi xmlns:a14="http://schemas.microsoft.com/office/drawing/2010/main"/>
              </a:ext>
            </a:extLst>
          </a:blip>
          <a:stretch>
            <a:fillRect/>
          </a:stretch>
        </p:blipFill>
        <p:spPr>
          <a:xfrm>
            <a:off x="11405616" y="6464808"/>
            <a:ext cx="393192" cy="393192"/>
          </a:xfrm>
          <a:prstGeom prst="rect">
            <a:avLst/>
          </a:prstGeom>
        </p:spPr>
      </p:pic>
    </p:spTree>
    <p:extLst>
      <p:ext uri="{BB962C8B-B14F-4D97-AF65-F5344CB8AC3E}">
        <p14:creationId xmlns:p14="http://schemas.microsoft.com/office/powerpoint/2010/main" val="128605116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ight - Impact Statement">
    <p:bg>
      <p:bgRef idx="1001">
        <a:schemeClr val="bg2"/>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53F0458-244B-DEF1-4FC0-9B75AA8F4A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Title 12">
            <a:extLst>
              <a:ext uri="{FF2B5EF4-FFF2-40B4-BE49-F238E27FC236}">
                <a16:creationId xmlns:a16="http://schemas.microsoft.com/office/drawing/2014/main" id="{B4B5BB6C-77A2-4299-98DB-F23A8BBC354D}"/>
              </a:ext>
            </a:extLst>
          </p:cNvPr>
          <p:cNvSpPr>
            <a:spLocks noGrp="1"/>
          </p:cNvSpPr>
          <p:nvPr>
            <p:ph type="title" hasCustomPrompt="1"/>
          </p:nvPr>
        </p:nvSpPr>
        <p:spPr>
          <a:xfrm>
            <a:off x="768875" y="3017520"/>
            <a:ext cx="10671048" cy="822960"/>
          </a:xfrm>
        </p:spPr>
        <p:txBody>
          <a:bodyPr anchor="ctr"/>
          <a:lstStyle>
            <a:lvl1pPr>
              <a:lnSpc>
                <a:spcPct val="100000"/>
              </a:lnSpc>
              <a:defRPr sz="3600" b="1" i="0">
                <a:latin typeface="Oracle Sans Tab" panose="020B0503020204020204" pitchFamily="34" charset="0"/>
                <a:cs typeface="Oracle Sans Tab" panose="020B0503020204020204" pitchFamily="34" charset="0"/>
              </a:defRPr>
            </a:lvl1pPr>
          </a:lstStyle>
          <a:p>
            <a:r>
              <a:rPr lang="en-US" dirty="0"/>
              <a:t>Title</a:t>
            </a:r>
          </a:p>
        </p:txBody>
      </p:sp>
      <p:sp>
        <p:nvSpPr>
          <p:cNvPr id="2" name="Slide Number Placeholder 5">
            <a:extLst>
              <a:ext uri="{FF2B5EF4-FFF2-40B4-BE49-F238E27FC236}">
                <a16:creationId xmlns:a16="http://schemas.microsoft.com/office/drawing/2014/main" id="{9F0B1098-7D41-10CB-C5CD-2254F1A42B95}"/>
              </a:ext>
            </a:extLst>
          </p:cNvPr>
          <p:cNvSpPr>
            <a:spLocks noGrp="1"/>
          </p:cNvSpPr>
          <p:nvPr>
            <p:ph type="sldNum" sz="quarter" idx="40"/>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4" name="Footer Placeholder 4">
            <a:extLst>
              <a:ext uri="{FF2B5EF4-FFF2-40B4-BE49-F238E27FC236}">
                <a16:creationId xmlns:a16="http://schemas.microsoft.com/office/drawing/2014/main" id="{058C9C89-6343-52FD-C281-6396A1ADC580}"/>
              </a:ext>
            </a:extLst>
          </p:cNvPr>
          <p:cNvSpPr>
            <a:spLocks noGrp="1"/>
          </p:cNvSpPr>
          <p:nvPr>
            <p:ph type="ftr" sz="quarter" idx="39"/>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6" name="Date Placeholder 3">
            <a:extLst>
              <a:ext uri="{FF2B5EF4-FFF2-40B4-BE49-F238E27FC236}">
                <a16:creationId xmlns:a16="http://schemas.microsoft.com/office/drawing/2014/main" id="{F9876E5E-4D7F-5B32-636A-7AAD60A2DF72}"/>
              </a:ext>
            </a:extLst>
          </p:cNvPr>
          <p:cNvSpPr>
            <a:spLocks noGrp="1"/>
          </p:cNvSpPr>
          <p:nvPr>
            <p:ph type="dt" sz="half" idx="38"/>
          </p:nvPr>
        </p:nvSpPr>
        <p:spPr>
          <a:xfrm>
            <a:off x="6873138" y="6425604"/>
            <a:ext cx="2743200" cy="363500"/>
          </a:xfrm>
        </p:spPr>
        <p:txBody>
          <a:bodyPr/>
          <a:lstStyle>
            <a:lvl1pPr>
              <a:defRPr>
                <a:solidFill>
                  <a:srgbClr val="514C47"/>
                </a:solidFill>
              </a:defRPr>
            </a:lvl1pPr>
          </a:lstStyle>
          <a:p>
            <a:r>
              <a:rPr lang="en-US"/>
              <a:t>[Date]</a:t>
            </a:r>
            <a:endParaRPr lang="en-US" dirty="0"/>
          </a:p>
        </p:txBody>
      </p:sp>
      <p:pic>
        <p:nvPicPr>
          <p:cNvPr id="7" name="OTag" descr="A small square in Oracle Red with the Oracle logo in the center in white">
            <a:extLst>
              <a:ext uri="{FF2B5EF4-FFF2-40B4-BE49-F238E27FC236}">
                <a16:creationId xmlns:a16="http://schemas.microsoft.com/office/drawing/2014/main" id="{8C117C3E-42AE-CE02-CD58-506D8C1381D3}"/>
              </a:ext>
              <a:ext uri="{C183D7F6-B498-43B3-948B-1728B52AA6E4}">
                <adec:decorative xmlns:adec="http://schemas.microsoft.com/office/drawing/2017/decorative" val="0"/>
              </a:ext>
            </a:extLst>
          </p:cNvPr>
          <p:cNvPicPr>
            <a:picLocks noGrp="1" noRot="1" noChangeAspect="1" noMove="1" noResize="1" noEditPoints="1" noAdjustHandles="1" noChangeArrowheads="1" noChangeShapeType="1" noCrop="1"/>
          </p:cNvPicPr>
          <p:nvPr userDrawn="1"/>
        </p:nvPicPr>
        <p:blipFill>
          <a:blip r:embed="rId3" cstate="email">
            <a:extLst>
              <a:ext uri="{28A0092B-C50C-407E-A947-70E740481C1C}">
                <a14:useLocalDpi xmlns:a14="http://schemas.microsoft.com/office/drawing/2010/main"/>
              </a:ext>
            </a:extLst>
          </a:blip>
          <a:stretch>
            <a:fillRect/>
          </a:stretch>
        </p:blipFill>
        <p:spPr>
          <a:xfrm>
            <a:off x="11405616" y="6464808"/>
            <a:ext cx="393192" cy="393192"/>
          </a:xfrm>
          <a:prstGeom prst="rect">
            <a:avLst/>
          </a:prstGeom>
        </p:spPr>
      </p:pic>
    </p:spTree>
    <p:extLst>
      <p:ext uri="{BB962C8B-B14F-4D97-AF65-F5344CB8AC3E}">
        <p14:creationId xmlns:p14="http://schemas.microsoft.com/office/powerpoint/2010/main" val="322193830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ark - Quote with Data Texture Background">
    <p:bg>
      <p:bgPr>
        <a:solidFill>
          <a:schemeClr val="bg2"/>
        </a:solidFill>
        <a:effectLst/>
      </p:bgPr>
    </p:bg>
    <p:spTree>
      <p:nvGrpSpPr>
        <p:cNvPr id="1" name=""/>
        <p:cNvGrpSpPr/>
        <p:nvPr/>
      </p:nvGrpSpPr>
      <p:grpSpPr>
        <a:xfrm>
          <a:off x="0" y="0"/>
          <a:ext cx="0" cy="0"/>
          <a:chOff x="0" y="0"/>
          <a:chExt cx="0" cy="0"/>
        </a:xfrm>
      </p:grpSpPr>
      <p:sp>
        <p:nvSpPr>
          <p:cNvPr id="14" name="Title">
            <a:extLst>
              <a:ext uri="{FF2B5EF4-FFF2-40B4-BE49-F238E27FC236}">
                <a16:creationId xmlns:a16="http://schemas.microsoft.com/office/drawing/2014/main" id="{2B525FB2-1105-4B12-B35F-60F4BFB07A2F}"/>
              </a:ext>
            </a:extLst>
          </p:cNvPr>
          <p:cNvSpPr>
            <a:spLocks noGrp="1"/>
          </p:cNvSpPr>
          <p:nvPr>
            <p:ph type="title" hasCustomPrompt="1"/>
          </p:nvPr>
        </p:nvSpPr>
        <p:spPr>
          <a:xfrm>
            <a:off x="585926" y="1828800"/>
            <a:ext cx="8232149" cy="2026447"/>
          </a:xfrm>
          <a:noFill/>
        </p:spPr>
        <p:txBody>
          <a:bodyPr vert="horz" wrap="square" lIns="0" tIns="0" rIns="0" bIns="0" rtlCol="0" anchor="b" anchorCtr="0">
            <a:noAutofit/>
          </a:bodyPr>
          <a:lstStyle>
            <a:lvl1pPr marL="184150" indent="-184150">
              <a:lnSpc>
                <a:spcPct val="100000"/>
              </a:lnSpc>
              <a:tabLst/>
              <a:defRPr lang="en-US" sz="3200" b="0" i="0">
                <a:solidFill>
                  <a:schemeClr val="tx1"/>
                </a:solidFill>
                <a:latin typeface="+mj-lt"/>
                <a:cs typeface="Oracle Sans Tab" panose="020B0503020204020204" pitchFamily="34" charset="0"/>
              </a:defRPr>
            </a:lvl1pPr>
          </a:lstStyle>
          <a:p>
            <a:pPr lvl="0"/>
            <a:r>
              <a:rPr lang="en-US" dirty="0"/>
              <a:t>“Click to type customer or</a:t>
            </a:r>
            <a:br>
              <a:rPr lang="en-US" dirty="0"/>
            </a:br>
            <a:r>
              <a:rPr lang="en-US" dirty="0"/>
              <a:t>partner quote surrounded</a:t>
            </a:r>
            <a:br>
              <a:rPr lang="en-US" dirty="0"/>
            </a:br>
            <a:r>
              <a:rPr lang="en-US" dirty="0"/>
              <a:t>by quotation marks.”</a:t>
            </a:r>
          </a:p>
        </p:txBody>
      </p:sp>
      <p:sp>
        <p:nvSpPr>
          <p:cNvPr id="13" name="Text Field">
            <a:extLst>
              <a:ext uri="{FF2B5EF4-FFF2-40B4-BE49-F238E27FC236}">
                <a16:creationId xmlns:a16="http://schemas.microsoft.com/office/drawing/2014/main" id="{B09058E5-A74E-C340-89D0-4D15C2F3B8D0}"/>
              </a:ext>
            </a:extLst>
          </p:cNvPr>
          <p:cNvSpPr>
            <a:spLocks noGrp="1"/>
          </p:cNvSpPr>
          <p:nvPr>
            <p:ph type="body" sz="quarter" idx="37" hasCustomPrompt="1"/>
          </p:nvPr>
        </p:nvSpPr>
        <p:spPr>
          <a:xfrm>
            <a:off x="761999" y="4540249"/>
            <a:ext cx="5333999" cy="266291"/>
          </a:xfrm>
          <a:prstGeom prst="rect">
            <a:avLst/>
          </a:prstGeom>
        </p:spPr>
        <p:txBody>
          <a:bodyPr>
            <a:noAutofit/>
          </a:bodyPr>
          <a:lstStyle>
            <a:lvl1pPr>
              <a:lnSpc>
                <a:spcPct val="100000"/>
              </a:lnSpc>
              <a:defRPr b="1">
                <a:solidFill>
                  <a:schemeClr val="tx1"/>
                </a:solidFill>
              </a:defRPr>
            </a:lvl1pPr>
          </a:lstStyle>
          <a:p>
            <a:pPr lvl="0"/>
            <a:r>
              <a:rPr lang="en-US" dirty="0"/>
              <a:t>Name of person quoted</a:t>
            </a:r>
          </a:p>
        </p:txBody>
      </p:sp>
      <p:sp>
        <p:nvSpPr>
          <p:cNvPr id="12" name="Text Field 2">
            <a:extLst>
              <a:ext uri="{FF2B5EF4-FFF2-40B4-BE49-F238E27FC236}">
                <a16:creationId xmlns:a16="http://schemas.microsoft.com/office/drawing/2014/main" id="{36C31D35-A48A-6B46-A3DB-FDB99CCA72F4}"/>
              </a:ext>
            </a:extLst>
          </p:cNvPr>
          <p:cNvSpPr>
            <a:spLocks noGrp="1"/>
          </p:cNvSpPr>
          <p:nvPr>
            <p:ph type="body" sz="quarter" idx="36" hasCustomPrompt="1"/>
          </p:nvPr>
        </p:nvSpPr>
        <p:spPr>
          <a:xfrm>
            <a:off x="761999" y="4877842"/>
            <a:ext cx="5333999" cy="895181"/>
          </a:xfrm>
          <a:prstGeom prst="rect">
            <a:avLst/>
          </a:prstGeom>
        </p:spPr>
        <p:txBody>
          <a:bodyPr>
            <a:noAutofit/>
          </a:bodyPr>
          <a:lstStyle>
            <a:lvl1pPr>
              <a:lnSpc>
                <a:spcPct val="100000"/>
              </a:lnSpc>
              <a:defRPr>
                <a:solidFill>
                  <a:schemeClr val="tx1"/>
                </a:solidFill>
              </a:defRPr>
            </a:lvl1pPr>
          </a:lstStyle>
          <a:p>
            <a:pPr lvl="0"/>
            <a:r>
              <a:rPr lang="en-US" dirty="0"/>
              <a:t>Additional information if needed</a:t>
            </a:r>
          </a:p>
        </p:txBody>
      </p:sp>
      <p:sp>
        <p:nvSpPr>
          <p:cNvPr id="3" name="Content Placeholder 2">
            <a:extLst>
              <a:ext uri="{FF2B5EF4-FFF2-40B4-BE49-F238E27FC236}">
                <a16:creationId xmlns:a16="http://schemas.microsoft.com/office/drawing/2014/main" id="{37E74DE0-55D3-42EA-9474-DC8A5193EF88}"/>
              </a:ext>
            </a:extLst>
          </p:cNvPr>
          <p:cNvSpPr>
            <a:spLocks noGrp="1" noChangeAspect="1"/>
          </p:cNvSpPr>
          <p:nvPr>
            <p:ph sz="quarter" idx="45" hasCustomPrompt="1"/>
          </p:nvPr>
        </p:nvSpPr>
        <p:spPr>
          <a:xfrm>
            <a:off x="701099" y="1143798"/>
            <a:ext cx="2447584" cy="673743"/>
          </a:xfrm>
        </p:spPr>
        <p:txBody>
          <a:bodyPr/>
          <a:lstStyle>
            <a:lvl1pPr>
              <a:defRPr>
                <a:solidFill>
                  <a:schemeClr val="tx1"/>
                </a:solidFill>
              </a:defRPr>
            </a:lvl1pPr>
            <a:lvl5pPr marL="731520" indent="0">
              <a:buNone/>
              <a:defRPr/>
            </a:lvl5pPr>
          </a:lstStyle>
          <a:p>
            <a:pPr lvl="0"/>
            <a:r>
              <a:rPr lang="en-US" dirty="0"/>
              <a:t>Click to add logo</a:t>
            </a:r>
          </a:p>
        </p:txBody>
      </p:sp>
      <p:sp>
        <p:nvSpPr>
          <p:cNvPr id="2" name="Slide Number Placeholder 7">
            <a:extLst>
              <a:ext uri="{FF2B5EF4-FFF2-40B4-BE49-F238E27FC236}">
                <a16:creationId xmlns:a16="http://schemas.microsoft.com/office/drawing/2014/main" id="{3EE0829F-0C0A-8B14-23B2-7530A6A0E366}"/>
              </a:ext>
            </a:extLst>
          </p:cNvPr>
          <p:cNvSpPr>
            <a:spLocks noGrp="1"/>
          </p:cNvSpPr>
          <p:nvPr>
            <p:ph type="sldNum" sz="quarter" idx="17"/>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4" name="Footer Placeholder 6">
            <a:extLst>
              <a:ext uri="{FF2B5EF4-FFF2-40B4-BE49-F238E27FC236}">
                <a16:creationId xmlns:a16="http://schemas.microsoft.com/office/drawing/2014/main" id="{C06B0B6E-E8C5-4063-ACF6-B009B2CBC7AB}"/>
              </a:ext>
            </a:extLst>
          </p:cNvPr>
          <p:cNvSpPr>
            <a:spLocks noGrp="1"/>
          </p:cNvSpPr>
          <p:nvPr>
            <p:ph type="ftr" sz="quarter" idx="16"/>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7" name="Date Placeholder 4">
            <a:extLst>
              <a:ext uri="{FF2B5EF4-FFF2-40B4-BE49-F238E27FC236}">
                <a16:creationId xmlns:a16="http://schemas.microsoft.com/office/drawing/2014/main" id="{FDD33E2D-BC02-BFC7-0F5C-D56B792CBEA2}"/>
              </a:ext>
            </a:extLst>
          </p:cNvPr>
          <p:cNvSpPr>
            <a:spLocks noGrp="1"/>
          </p:cNvSpPr>
          <p:nvPr>
            <p:ph type="dt" sz="half" idx="15"/>
          </p:nvPr>
        </p:nvSpPr>
        <p:spPr>
          <a:xfrm>
            <a:off x="6873138" y="6425604"/>
            <a:ext cx="2743200" cy="363500"/>
          </a:xfrm>
        </p:spPr>
        <p:txBody>
          <a:bodyPr/>
          <a:lstStyle>
            <a:lvl1pPr>
              <a:defRPr>
                <a:solidFill>
                  <a:srgbClr val="AEA8A2"/>
                </a:solidFill>
              </a:defRPr>
            </a:lvl1pPr>
          </a:lstStyle>
          <a:p>
            <a:r>
              <a:rPr lang="en-US"/>
              <a:t>[Date]</a:t>
            </a:r>
            <a:endParaRPr lang="en-US" dirty="0"/>
          </a:p>
        </p:txBody>
      </p:sp>
      <p:sp>
        <p:nvSpPr>
          <p:cNvPr id="5" name="Accent mark">
            <a:extLst>
              <a:ext uri="{FF2B5EF4-FFF2-40B4-BE49-F238E27FC236}">
                <a16:creationId xmlns:a16="http://schemas.microsoft.com/office/drawing/2014/main" id="{E30FF1A2-459E-3E06-ED1E-7EEEFE917498}"/>
              </a:ext>
              <a:ext uri="{C183D7F6-B498-43B3-948B-1728B52AA6E4}">
                <adec:decorative xmlns:adec="http://schemas.microsoft.com/office/drawing/2017/decorative" val="1"/>
              </a:ext>
            </a:extLst>
          </p:cNvPr>
          <p:cNvSpPr/>
          <p:nvPr userDrawn="1"/>
        </p:nvSpPr>
        <p:spPr>
          <a:xfrm>
            <a:off x="762000" y="4142224"/>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a:extLst>
              <a:ext uri="{FF2B5EF4-FFF2-40B4-BE49-F238E27FC236}">
                <a16:creationId xmlns:a16="http://schemas.microsoft.com/office/drawing/2014/main" id="{D72BDD1C-BE59-17F1-F08E-E5659CE09569}"/>
              </a:ext>
            </a:extLst>
          </p:cNvPr>
          <p:cNvPicPr>
            <a:picLocks noChangeAspect="1"/>
          </p:cNvPicPr>
          <p:nvPr userDrawn="1"/>
        </p:nvPicPr>
        <p:blipFill>
          <a:blip r:embed="rId2">
            <a:extLst>
              <a:ext uri="{96DAC541-7B7A-43D3-8B79-37D633B846F1}">
                <asvg:svgBlip xmlns:asvg="http://schemas.microsoft.com/office/drawing/2016/SVG/main" r:embed="rId3"/>
              </a:ext>
            </a:extLst>
          </a:blip>
          <a:srcRect l="5687" b="27270"/>
          <a:stretch/>
        </p:blipFill>
        <p:spPr>
          <a:xfrm>
            <a:off x="4188201" y="1"/>
            <a:ext cx="8003799" cy="4114800"/>
          </a:xfrm>
          <a:prstGeom prst="rect">
            <a:avLst/>
          </a:prstGeom>
        </p:spPr>
      </p:pic>
    </p:spTree>
    <p:extLst>
      <p:ext uri="{BB962C8B-B14F-4D97-AF65-F5344CB8AC3E}">
        <p14:creationId xmlns:p14="http://schemas.microsoft.com/office/powerpoint/2010/main" val="240490535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ark - Title_2">
    <p:bg>
      <p:bgRef idx="1001">
        <a:schemeClr val="bg1"/>
      </p:bgRef>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C92A7232-5506-CF74-ABAC-596E66DF6213}"/>
              </a:ext>
            </a:extLst>
          </p:cNvPr>
          <p:cNvSpPr>
            <a:spLocks noGrp="1"/>
          </p:cNvSpPr>
          <p:nvPr>
            <p:ph type="ctrTitle" hasCustomPrompt="1"/>
          </p:nvPr>
        </p:nvSpPr>
        <p:spPr>
          <a:xfrm>
            <a:off x="792538" y="2148840"/>
            <a:ext cx="6400800" cy="1280160"/>
          </a:xfrm>
          <a:noFill/>
        </p:spPr>
        <p:txBody>
          <a:bodyPr vert="horz" wrap="square" lIns="0" tIns="0" rIns="0" bIns="91440" rtlCol="0" anchor="b">
            <a:noAutofit/>
          </a:bodyPr>
          <a:lstStyle>
            <a:lvl1pPr>
              <a:lnSpc>
                <a:spcPct val="100000"/>
              </a:lnSpc>
              <a:defRPr lang="en-US" sz="4000" b="1" i="0" dirty="0">
                <a:latin typeface="Oracle Sans Tab" panose="020B0503020204020204" pitchFamily="34" charset="0"/>
                <a:cs typeface="Oracle Sans Tab" panose="020B0503020204020204" pitchFamily="34" charset="0"/>
              </a:defRPr>
            </a:lvl1pPr>
          </a:lstStyle>
          <a:p>
            <a:pPr lvl="0">
              <a:lnSpc>
                <a:spcPct val="100000"/>
              </a:lnSpc>
            </a:pPr>
            <a:r>
              <a:rPr lang="en-US" dirty="0"/>
              <a:t>General/fusion title</a:t>
            </a:r>
            <a:br>
              <a:rPr lang="en-US" dirty="0"/>
            </a:br>
            <a:r>
              <a:rPr lang="en-US" dirty="0"/>
              <a:t>Oracle Sans Tab Bold</a:t>
            </a:r>
          </a:p>
        </p:txBody>
      </p:sp>
      <p:sp>
        <p:nvSpPr>
          <p:cNvPr id="7" name="Subhead">
            <a:extLst>
              <a:ext uri="{FF2B5EF4-FFF2-40B4-BE49-F238E27FC236}">
                <a16:creationId xmlns:a16="http://schemas.microsoft.com/office/drawing/2014/main" id="{BE95545E-FF7C-FA0C-6AC2-06B9FD536E40}"/>
              </a:ext>
            </a:extLst>
          </p:cNvPr>
          <p:cNvSpPr>
            <a:spLocks noGrp="1"/>
          </p:cNvSpPr>
          <p:nvPr>
            <p:ph type="body" sz="quarter" idx="33" hasCustomPrompt="1"/>
          </p:nvPr>
        </p:nvSpPr>
        <p:spPr>
          <a:xfrm>
            <a:off x="792538" y="3519553"/>
            <a:ext cx="6400800" cy="341247"/>
          </a:xfrm>
          <a:prstGeom prst="rect">
            <a:avLst/>
          </a:prstGeom>
          <a:noFill/>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b="0" i="0">
                <a:solidFill>
                  <a:schemeClr val="tx1"/>
                </a:solidFill>
                <a:latin typeface="Oracle Sans Tab" panose="020B0503020204020204" pitchFamily="34" charset="0"/>
                <a:cs typeface="Oracle Sans Tab" panose="020B0503020204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 on one line.</a:t>
            </a:r>
          </a:p>
        </p:txBody>
      </p:sp>
      <p:sp>
        <p:nvSpPr>
          <p:cNvPr id="8" name="Text Field">
            <a:extLst>
              <a:ext uri="{FF2B5EF4-FFF2-40B4-BE49-F238E27FC236}">
                <a16:creationId xmlns:a16="http://schemas.microsoft.com/office/drawing/2014/main" id="{2BE9B241-6CCA-C350-8E9C-CBFF15AC920B}"/>
              </a:ext>
            </a:extLst>
          </p:cNvPr>
          <p:cNvSpPr>
            <a:spLocks noGrp="1"/>
          </p:cNvSpPr>
          <p:nvPr>
            <p:ph type="body" sz="quarter" idx="35" hasCustomPrompt="1"/>
          </p:nvPr>
        </p:nvSpPr>
        <p:spPr>
          <a:xfrm>
            <a:off x="792538" y="4544568"/>
            <a:ext cx="5077970" cy="266291"/>
          </a:xfrm>
          <a:prstGeom prst="rect">
            <a:avLst/>
          </a:prstGeom>
          <a:noFill/>
        </p:spPr>
        <p:txBody>
          <a:bodyPr>
            <a:noAutofit/>
          </a:bodyPr>
          <a:lstStyle>
            <a:lvl1pPr>
              <a:lnSpc>
                <a:spcPct val="100000"/>
              </a:lnSpc>
              <a:defRPr b="1" i="0">
                <a:latin typeface="Oracle Sans Tab" panose="020B0503020204020204" pitchFamily="34" charset="0"/>
                <a:cs typeface="Oracle Sans Tab" panose="020B0503020204020204" pitchFamily="34" charset="0"/>
              </a:defRPr>
            </a:lvl1pPr>
          </a:lstStyle>
          <a:p>
            <a:pPr lvl="0"/>
            <a:r>
              <a:rPr lang="en-US" dirty="0"/>
              <a:t>Name</a:t>
            </a:r>
          </a:p>
        </p:txBody>
      </p:sp>
      <p:sp>
        <p:nvSpPr>
          <p:cNvPr id="9" name="Text Field 2">
            <a:extLst>
              <a:ext uri="{FF2B5EF4-FFF2-40B4-BE49-F238E27FC236}">
                <a16:creationId xmlns:a16="http://schemas.microsoft.com/office/drawing/2014/main" id="{D30678C3-79B5-61B9-5BD6-D4D2E38C4E26}"/>
              </a:ext>
            </a:extLst>
          </p:cNvPr>
          <p:cNvSpPr>
            <a:spLocks noGrp="1"/>
          </p:cNvSpPr>
          <p:nvPr>
            <p:ph type="body" sz="quarter" idx="34" hasCustomPrompt="1"/>
          </p:nvPr>
        </p:nvSpPr>
        <p:spPr>
          <a:xfrm>
            <a:off x="792538" y="4882896"/>
            <a:ext cx="5077970" cy="895181"/>
          </a:xfrm>
          <a:prstGeom prst="rect">
            <a:avLst/>
          </a:prstGeom>
          <a:noFill/>
        </p:spPr>
        <p:txBody>
          <a:bodyPr>
            <a:noAutofit/>
          </a:bodyPr>
          <a:lstStyle>
            <a:lvl1pPr>
              <a:lnSpc>
                <a:spcPct val="100000"/>
              </a:lnSpc>
              <a:defRPr b="0" i="0">
                <a:latin typeface="Oracle Sans Tab" panose="020B0503020204020204" pitchFamily="34" charset="0"/>
                <a:cs typeface="Oracle Sans Tab" panose="020B0503020204020204" pitchFamily="34" charset="0"/>
              </a:defRPr>
            </a:lvl1pPr>
          </a:lstStyle>
          <a:p>
            <a:pPr lvl="0"/>
            <a:r>
              <a:rPr lang="en-US" dirty="0"/>
              <a:t>Presenter’s Title</a:t>
            </a:r>
          </a:p>
          <a:p>
            <a:pPr lvl="0"/>
            <a:r>
              <a:rPr lang="en-US" dirty="0"/>
              <a:t>Organization, Division or Business Unit</a:t>
            </a:r>
          </a:p>
          <a:p>
            <a:pPr lvl="0"/>
            <a:r>
              <a:rPr lang="en-US" dirty="0"/>
              <a:t>Month 00, 2023</a:t>
            </a:r>
          </a:p>
        </p:txBody>
      </p:sp>
      <p:pic>
        <p:nvPicPr>
          <p:cNvPr id="14" name="Picture 13">
            <a:extLst>
              <a:ext uri="{FF2B5EF4-FFF2-40B4-BE49-F238E27FC236}">
                <a16:creationId xmlns:a16="http://schemas.microsoft.com/office/drawing/2014/main" id="{761CEBF1-2CD2-4E62-6E9D-873094DB16EB}"/>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rcRect l="34250" b="38000"/>
          <a:stretch/>
        </p:blipFill>
        <p:spPr>
          <a:xfrm>
            <a:off x="4175780" y="0"/>
            <a:ext cx="8016219" cy="4251947"/>
          </a:xfrm>
          <a:prstGeom prst="rect">
            <a:avLst/>
          </a:prstGeom>
        </p:spPr>
      </p:pic>
      <p:sp>
        <p:nvSpPr>
          <p:cNvPr id="5" name="Slide Number Placeholder 4">
            <a:extLst>
              <a:ext uri="{FF2B5EF4-FFF2-40B4-BE49-F238E27FC236}">
                <a16:creationId xmlns:a16="http://schemas.microsoft.com/office/drawing/2014/main" id="{AE2FA60F-BC05-9DFE-3A03-811A5C61BAE6}"/>
              </a:ext>
            </a:extLst>
          </p:cNvPr>
          <p:cNvSpPr>
            <a:spLocks noGrp="1"/>
          </p:cNvSpPr>
          <p:nvPr>
            <p:ph type="sldNum" sz="quarter" idx="12"/>
          </p:nvPr>
        </p:nvSpPr>
        <p:spPr>
          <a:xfrm>
            <a:off x="762000" y="6995117"/>
            <a:ext cx="365760" cy="365760"/>
          </a:xfrm>
        </p:spPr>
        <p:txBody>
          <a:bodyPr/>
          <a:lstStyle>
            <a:lvl1pPr>
              <a:defRPr>
                <a:noFill/>
              </a:defRPr>
            </a:lvl1pPr>
          </a:lstStyle>
          <a:p>
            <a:fld id="{345D60D9-5372-5F40-9443-0F9AE5BDC3C8}" type="slidenum">
              <a:rPr lang="en-US" smtClean="0"/>
              <a:pPr/>
              <a:t>‹#›</a:t>
            </a:fld>
            <a:endParaRPr lang="en-US" dirty="0"/>
          </a:p>
        </p:txBody>
      </p:sp>
      <p:sp>
        <p:nvSpPr>
          <p:cNvPr id="4" name="Footer Placeholder 3">
            <a:extLst>
              <a:ext uri="{FF2B5EF4-FFF2-40B4-BE49-F238E27FC236}">
                <a16:creationId xmlns:a16="http://schemas.microsoft.com/office/drawing/2014/main" id="{3204F087-6972-AA39-00DB-C10EDEB80749}"/>
              </a:ext>
            </a:extLst>
          </p:cNvPr>
          <p:cNvSpPr>
            <a:spLocks noGrp="1"/>
          </p:cNvSpPr>
          <p:nvPr>
            <p:ph type="ftr" sz="quarter" idx="36"/>
          </p:nvPr>
        </p:nvSpPr>
        <p:spPr>
          <a:xfrm>
            <a:off x="1127759" y="6995435"/>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6891A512-3F6B-08FA-3574-4BF50D31E5E8}"/>
              </a:ext>
            </a:extLst>
          </p:cNvPr>
          <p:cNvSpPr>
            <a:spLocks noGrp="1"/>
          </p:cNvSpPr>
          <p:nvPr>
            <p:ph type="dt" sz="half" idx="10"/>
          </p:nvPr>
        </p:nvSpPr>
        <p:spPr>
          <a:xfrm>
            <a:off x="6873138" y="6997061"/>
            <a:ext cx="2743200" cy="363500"/>
          </a:xfrm>
        </p:spPr>
        <p:txBody>
          <a:bodyPr/>
          <a:lstStyle>
            <a:lvl1pPr>
              <a:defRPr>
                <a:noFill/>
              </a:defRPr>
            </a:lvl1pPr>
          </a:lstStyle>
          <a:p>
            <a:r>
              <a:rPr lang="en-US"/>
              <a:t>[Date]</a:t>
            </a:r>
            <a:endParaRPr lang="en-US" dirty="0"/>
          </a:p>
        </p:txBody>
      </p:sp>
      <p:pic>
        <p:nvPicPr>
          <p:cNvPr id="10" name="Oracle Logo" descr="Oracle Logo">
            <a:extLst>
              <a:ext uri="{FF2B5EF4-FFF2-40B4-BE49-F238E27FC236}">
                <a16:creationId xmlns:a16="http://schemas.microsoft.com/office/drawing/2014/main" id="{7B928B4F-1E89-D2DF-1BE1-69DBA7C5E4D4}"/>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bwMode="invGray">
          <a:xfrm>
            <a:off x="730669" y="1132368"/>
            <a:ext cx="1524893" cy="320039"/>
          </a:xfrm>
          <a:prstGeom prst="rect">
            <a:avLst/>
          </a:prstGeom>
        </p:spPr>
      </p:pic>
      <p:sp>
        <p:nvSpPr>
          <p:cNvPr id="6" name="Accent mark">
            <a:extLst>
              <a:ext uri="{FF2B5EF4-FFF2-40B4-BE49-F238E27FC236}">
                <a16:creationId xmlns:a16="http://schemas.microsoft.com/office/drawing/2014/main" id="{5F9B697F-5404-108B-4B52-A27DAB8F742D}"/>
              </a:ext>
              <a:ext uri="{C183D7F6-B498-43B3-948B-1728B52AA6E4}">
                <adec:decorative xmlns:adec="http://schemas.microsoft.com/office/drawing/2017/decorative" val="1"/>
              </a:ext>
            </a:extLst>
          </p:cNvPr>
          <p:cNvSpPr/>
          <p:nvPr userDrawn="1"/>
        </p:nvSpPr>
        <p:spPr>
          <a:xfrm>
            <a:off x="793805" y="4166108"/>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16673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Light - Quote with Data Texture Background">
    <p:bg>
      <p:bgRef idx="1001">
        <a:schemeClr val="bg2"/>
      </p:bgRef>
    </p:bg>
    <p:spTree>
      <p:nvGrpSpPr>
        <p:cNvPr id="1" name=""/>
        <p:cNvGrpSpPr/>
        <p:nvPr/>
      </p:nvGrpSpPr>
      <p:grpSpPr>
        <a:xfrm>
          <a:off x="0" y="0"/>
          <a:ext cx="0" cy="0"/>
          <a:chOff x="0" y="0"/>
          <a:chExt cx="0" cy="0"/>
        </a:xfrm>
      </p:grpSpPr>
      <p:sp>
        <p:nvSpPr>
          <p:cNvPr id="14" name="Title">
            <a:extLst>
              <a:ext uri="{FF2B5EF4-FFF2-40B4-BE49-F238E27FC236}">
                <a16:creationId xmlns:a16="http://schemas.microsoft.com/office/drawing/2014/main" id="{2B525FB2-1105-4B12-B35F-60F4BFB07A2F}"/>
              </a:ext>
            </a:extLst>
          </p:cNvPr>
          <p:cNvSpPr>
            <a:spLocks noGrp="1"/>
          </p:cNvSpPr>
          <p:nvPr>
            <p:ph type="title" hasCustomPrompt="1"/>
          </p:nvPr>
        </p:nvSpPr>
        <p:spPr>
          <a:xfrm>
            <a:off x="585926" y="1828800"/>
            <a:ext cx="8232149" cy="2026447"/>
          </a:xfrm>
          <a:noFill/>
        </p:spPr>
        <p:txBody>
          <a:bodyPr vert="horz" wrap="square" lIns="0" tIns="0" rIns="0" bIns="0" rtlCol="0" anchor="b" anchorCtr="0">
            <a:noAutofit/>
          </a:bodyPr>
          <a:lstStyle>
            <a:lvl1pPr marL="184150" indent="-184150">
              <a:lnSpc>
                <a:spcPct val="100000"/>
              </a:lnSpc>
              <a:tabLst/>
              <a:defRPr lang="en-US" sz="3200" b="0" i="0">
                <a:latin typeface="+mj-lt"/>
                <a:cs typeface="Oracle Sans Tab" panose="020B0503020204020204" pitchFamily="34" charset="0"/>
              </a:defRPr>
            </a:lvl1pPr>
          </a:lstStyle>
          <a:p>
            <a:pPr lvl="0"/>
            <a:r>
              <a:rPr lang="en-US" dirty="0"/>
              <a:t>“Click to type customer or</a:t>
            </a:r>
            <a:br>
              <a:rPr lang="en-US" dirty="0"/>
            </a:br>
            <a:r>
              <a:rPr lang="en-US" dirty="0"/>
              <a:t>partner quote surrounded</a:t>
            </a:r>
            <a:br>
              <a:rPr lang="en-US" dirty="0"/>
            </a:br>
            <a:r>
              <a:rPr lang="en-US" dirty="0"/>
              <a:t>by quotation marks.”</a:t>
            </a:r>
          </a:p>
        </p:txBody>
      </p:sp>
      <p:sp>
        <p:nvSpPr>
          <p:cNvPr id="13" name="Text Field">
            <a:extLst>
              <a:ext uri="{FF2B5EF4-FFF2-40B4-BE49-F238E27FC236}">
                <a16:creationId xmlns:a16="http://schemas.microsoft.com/office/drawing/2014/main" id="{B09058E5-A74E-C340-89D0-4D15C2F3B8D0}"/>
              </a:ext>
            </a:extLst>
          </p:cNvPr>
          <p:cNvSpPr>
            <a:spLocks noGrp="1"/>
          </p:cNvSpPr>
          <p:nvPr>
            <p:ph type="body" sz="quarter" idx="37" hasCustomPrompt="1"/>
          </p:nvPr>
        </p:nvSpPr>
        <p:spPr>
          <a:xfrm>
            <a:off x="761999" y="4540249"/>
            <a:ext cx="5333999" cy="266291"/>
          </a:xfrm>
          <a:prstGeom prst="rect">
            <a:avLst/>
          </a:prstGeom>
        </p:spPr>
        <p:txBody>
          <a:bodyPr>
            <a:noAutofit/>
          </a:bodyPr>
          <a:lstStyle>
            <a:lvl1pPr>
              <a:lnSpc>
                <a:spcPct val="100000"/>
              </a:lnSpc>
              <a:defRPr b="1"/>
            </a:lvl1pPr>
          </a:lstStyle>
          <a:p>
            <a:pPr lvl="0"/>
            <a:r>
              <a:rPr lang="en-US" dirty="0"/>
              <a:t>Name of person quoted</a:t>
            </a:r>
          </a:p>
        </p:txBody>
      </p:sp>
      <p:sp>
        <p:nvSpPr>
          <p:cNvPr id="12" name="Text Field 2">
            <a:extLst>
              <a:ext uri="{FF2B5EF4-FFF2-40B4-BE49-F238E27FC236}">
                <a16:creationId xmlns:a16="http://schemas.microsoft.com/office/drawing/2014/main" id="{36C31D35-A48A-6B46-A3DB-FDB99CCA72F4}"/>
              </a:ext>
            </a:extLst>
          </p:cNvPr>
          <p:cNvSpPr>
            <a:spLocks noGrp="1"/>
          </p:cNvSpPr>
          <p:nvPr>
            <p:ph type="body" sz="quarter" idx="36" hasCustomPrompt="1"/>
          </p:nvPr>
        </p:nvSpPr>
        <p:spPr>
          <a:xfrm>
            <a:off x="761999" y="4877842"/>
            <a:ext cx="5333999" cy="895181"/>
          </a:xfrm>
          <a:prstGeom prst="rect">
            <a:avLst/>
          </a:prstGeom>
        </p:spPr>
        <p:txBody>
          <a:bodyPr>
            <a:noAutofit/>
          </a:bodyPr>
          <a:lstStyle>
            <a:lvl1pPr>
              <a:lnSpc>
                <a:spcPct val="100000"/>
              </a:lnSpc>
              <a:defRPr/>
            </a:lvl1pPr>
          </a:lstStyle>
          <a:p>
            <a:pPr lvl="0"/>
            <a:r>
              <a:rPr lang="en-US" dirty="0"/>
              <a:t>Additional information if needed</a:t>
            </a:r>
          </a:p>
        </p:txBody>
      </p:sp>
      <p:sp>
        <p:nvSpPr>
          <p:cNvPr id="9" name="Slide Number Placeholder 8">
            <a:extLst>
              <a:ext uri="{FF2B5EF4-FFF2-40B4-BE49-F238E27FC236}">
                <a16:creationId xmlns:a16="http://schemas.microsoft.com/office/drawing/2014/main" id="{0F5130C2-E640-4887-BCA9-090F40084C88}"/>
              </a:ext>
            </a:extLst>
          </p:cNvPr>
          <p:cNvSpPr>
            <a:spLocks noGrp="1"/>
          </p:cNvSpPr>
          <p:nvPr>
            <p:ph type="sldNum" sz="quarter" idx="44"/>
          </p:nvPr>
        </p:nvSpPr>
        <p:spPr/>
        <p:txBody>
          <a:bodyPr/>
          <a:lstStyle>
            <a:lvl1pPr>
              <a:defRPr>
                <a:solidFill>
                  <a:srgbClr val="514C47"/>
                </a:solidFill>
              </a:defRPr>
            </a:lvl1pPr>
          </a:lstStyle>
          <a:p>
            <a:fld id="{345D60D9-5372-5F40-9443-0F9AE5BDC3C8}" type="slidenum">
              <a:rPr lang="en-US" smtClean="0"/>
              <a:pPr/>
              <a:t>‹#›</a:t>
            </a:fld>
            <a:endParaRPr lang="en-US" dirty="0"/>
          </a:p>
        </p:txBody>
      </p:sp>
      <p:sp>
        <p:nvSpPr>
          <p:cNvPr id="8" name="Footer Placeholder 7">
            <a:extLst>
              <a:ext uri="{FF2B5EF4-FFF2-40B4-BE49-F238E27FC236}">
                <a16:creationId xmlns:a16="http://schemas.microsoft.com/office/drawing/2014/main" id="{144FDBCE-E35C-4859-AD9D-93665BD69FD5}"/>
              </a:ext>
            </a:extLst>
          </p:cNvPr>
          <p:cNvSpPr>
            <a:spLocks noGrp="1"/>
          </p:cNvSpPr>
          <p:nvPr>
            <p:ph type="ftr" sz="quarter" idx="43"/>
          </p:nvPr>
        </p:nvSpPr>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6" name="Date Placeholder 5">
            <a:extLst>
              <a:ext uri="{FF2B5EF4-FFF2-40B4-BE49-F238E27FC236}">
                <a16:creationId xmlns:a16="http://schemas.microsoft.com/office/drawing/2014/main" id="{F17ECA2C-4CF8-48ED-893A-2958F9909B90}"/>
              </a:ext>
            </a:extLst>
          </p:cNvPr>
          <p:cNvSpPr>
            <a:spLocks noGrp="1"/>
          </p:cNvSpPr>
          <p:nvPr>
            <p:ph type="dt" sz="half" idx="42"/>
          </p:nvPr>
        </p:nvSpPr>
        <p:spPr/>
        <p:txBody>
          <a:bodyPr/>
          <a:lstStyle>
            <a:lvl1pPr>
              <a:defRPr>
                <a:solidFill>
                  <a:srgbClr val="514C47"/>
                </a:solidFill>
              </a:defRPr>
            </a:lvl1pPr>
          </a:lstStyle>
          <a:p>
            <a:r>
              <a:rPr lang="en-US"/>
              <a:t>[Date]</a:t>
            </a:r>
            <a:endParaRPr lang="en-US" dirty="0"/>
          </a:p>
        </p:txBody>
      </p:sp>
      <p:sp>
        <p:nvSpPr>
          <p:cNvPr id="2" name="Content Placeholder 2">
            <a:extLst>
              <a:ext uri="{FF2B5EF4-FFF2-40B4-BE49-F238E27FC236}">
                <a16:creationId xmlns:a16="http://schemas.microsoft.com/office/drawing/2014/main" id="{768D3CF0-D6A4-3493-A61E-C80959981BE3}"/>
              </a:ext>
            </a:extLst>
          </p:cNvPr>
          <p:cNvSpPr>
            <a:spLocks noGrp="1" noChangeAspect="1"/>
          </p:cNvSpPr>
          <p:nvPr>
            <p:ph sz="quarter" idx="45" hasCustomPrompt="1"/>
          </p:nvPr>
        </p:nvSpPr>
        <p:spPr>
          <a:xfrm>
            <a:off x="701099" y="1143798"/>
            <a:ext cx="2447584" cy="673743"/>
          </a:xfrm>
        </p:spPr>
        <p:txBody>
          <a:bodyPr/>
          <a:lstStyle>
            <a:lvl1pPr>
              <a:defRPr>
                <a:solidFill>
                  <a:schemeClr val="tx1"/>
                </a:solidFill>
              </a:defRPr>
            </a:lvl1pPr>
            <a:lvl5pPr marL="731520" indent="0">
              <a:buNone/>
              <a:defRPr/>
            </a:lvl5pPr>
          </a:lstStyle>
          <a:p>
            <a:pPr lvl="0"/>
            <a:r>
              <a:rPr lang="en-US" dirty="0"/>
              <a:t>Click to add logo</a:t>
            </a:r>
          </a:p>
        </p:txBody>
      </p:sp>
      <p:sp>
        <p:nvSpPr>
          <p:cNvPr id="3" name="Accent mark">
            <a:extLst>
              <a:ext uri="{FF2B5EF4-FFF2-40B4-BE49-F238E27FC236}">
                <a16:creationId xmlns:a16="http://schemas.microsoft.com/office/drawing/2014/main" id="{9CBADFAD-5852-9F31-3F6B-B4A294448DE2}"/>
              </a:ext>
              <a:ext uri="{C183D7F6-B498-43B3-948B-1728B52AA6E4}">
                <adec:decorative xmlns:adec="http://schemas.microsoft.com/office/drawing/2017/decorative" val="1"/>
              </a:ext>
            </a:extLst>
          </p:cNvPr>
          <p:cNvSpPr/>
          <p:nvPr userDrawn="1"/>
        </p:nvSpPr>
        <p:spPr>
          <a:xfrm>
            <a:off x="762000" y="4142224"/>
            <a:ext cx="365760" cy="36576"/>
          </a:xfrm>
          <a:prstGeom prst="rect">
            <a:avLst/>
          </a:prstGeom>
          <a:solidFill>
            <a:srgbClr val="C746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a:extLst>
              <a:ext uri="{FF2B5EF4-FFF2-40B4-BE49-F238E27FC236}">
                <a16:creationId xmlns:a16="http://schemas.microsoft.com/office/drawing/2014/main" id="{A874A47A-5AA7-1775-46F8-4B4A91867200}"/>
              </a:ext>
            </a:extLst>
          </p:cNvPr>
          <p:cNvPicPr>
            <a:picLocks noChangeAspect="1"/>
          </p:cNvPicPr>
          <p:nvPr userDrawn="1"/>
        </p:nvPicPr>
        <p:blipFill>
          <a:blip r:embed="rId2">
            <a:extLst>
              <a:ext uri="{96DAC541-7B7A-43D3-8B79-37D633B846F1}">
                <asvg:svgBlip xmlns:asvg="http://schemas.microsoft.com/office/drawing/2016/SVG/main" r:embed="rId3"/>
              </a:ext>
            </a:extLst>
          </a:blip>
          <a:srcRect l="5687" b="27270"/>
          <a:stretch/>
        </p:blipFill>
        <p:spPr>
          <a:xfrm>
            <a:off x="4188201" y="0"/>
            <a:ext cx="8003799" cy="4114800"/>
          </a:xfrm>
          <a:prstGeom prst="rect">
            <a:avLst/>
          </a:prstGeom>
        </p:spPr>
      </p:pic>
    </p:spTree>
    <p:extLst>
      <p:ext uri="{BB962C8B-B14F-4D97-AF65-F5344CB8AC3E}">
        <p14:creationId xmlns:p14="http://schemas.microsoft.com/office/powerpoint/2010/main" val="410740205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ark - Quote, Picture, and logo">
    <p:bg>
      <p:bgPr>
        <a:solidFill>
          <a:schemeClr val="bg2"/>
        </a:solidFill>
        <a:effectLst/>
      </p:bgPr>
    </p:bg>
    <p:spTree>
      <p:nvGrpSpPr>
        <p:cNvPr id="1" name=""/>
        <p:cNvGrpSpPr/>
        <p:nvPr/>
      </p:nvGrpSpPr>
      <p:grpSpPr>
        <a:xfrm>
          <a:off x="0" y="0"/>
          <a:ext cx="0" cy="0"/>
          <a:chOff x="0" y="0"/>
          <a:chExt cx="0" cy="0"/>
        </a:xfrm>
      </p:grpSpPr>
      <p:sp>
        <p:nvSpPr>
          <p:cNvPr id="3" name="Quote">
            <a:extLst>
              <a:ext uri="{FF2B5EF4-FFF2-40B4-BE49-F238E27FC236}">
                <a16:creationId xmlns:a16="http://schemas.microsoft.com/office/drawing/2014/main" id="{A13E52A3-3B72-407D-BD94-ADB27B9FCE9C}"/>
              </a:ext>
            </a:extLst>
          </p:cNvPr>
          <p:cNvSpPr>
            <a:spLocks noGrp="1"/>
          </p:cNvSpPr>
          <p:nvPr>
            <p:ph type="title" hasCustomPrompt="1"/>
          </p:nvPr>
        </p:nvSpPr>
        <p:spPr>
          <a:xfrm>
            <a:off x="5677787" y="2896192"/>
            <a:ext cx="6020298" cy="1384995"/>
          </a:xfrm>
          <a:noFill/>
        </p:spPr>
        <p:txBody>
          <a:bodyPr vert="horz" wrap="square" lIns="0" tIns="0" rIns="0" bIns="0" rtlCol="0" anchor="b" anchorCtr="0">
            <a:spAutoFit/>
          </a:bodyPr>
          <a:lstStyle>
            <a:lvl1pPr marL="179388" indent="-179388">
              <a:lnSpc>
                <a:spcPct val="100000"/>
              </a:lnSpc>
              <a:tabLst/>
              <a:defRPr lang="en-US" sz="3000" b="0" i="0" dirty="0">
                <a:latin typeface="+mj-lt"/>
                <a:cs typeface="Oracle Sans Tab" panose="020B0503020204020204" pitchFamily="34" charset="0"/>
              </a:defRPr>
            </a:lvl1pPr>
          </a:lstStyle>
          <a:p>
            <a:pPr lvl="0"/>
            <a:r>
              <a:rPr lang="en-US" dirty="0"/>
              <a:t>“Click to type customer or</a:t>
            </a:r>
            <a:br>
              <a:rPr lang="en-US" dirty="0"/>
            </a:br>
            <a:r>
              <a:rPr lang="en-US" dirty="0"/>
              <a:t>partner quote surrounded</a:t>
            </a:r>
            <a:br>
              <a:rPr lang="en-US" dirty="0"/>
            </a:br>
            <a:r>
              <a:rPr lang="en-US" dirty="0"/>
              <a:t>by quotation marks.”</a:t>
            </a:r>
          </a:p>
        </p:txBody>
      </p:sp>
      <p:sp>
        <p:nvSpPr>
          <p:cNvPr id="13" name="Text Field">
            <a:extLst>
              <a:ext uri="{FF2B5EF4-FFF2-40B4-BE49-F238E27FC236}">
                <a16:creationId xmlns:a16="http://schemas.microsoft.com/office/drawing/2014/main" id="{04A571F4-71E4-264A-BBD5-0475995E681B}"/>
              </a:ext>
            </a:extLst>
          </p:cNvPr>
          <p:cNvSpPr>
            <a:spLocks noGrp="1"/>
          </p:cNvSpPr>
          <p:nvPr>
            <p:ph type="body" sz="quarter" idx="37" hasCustomPrompt="1"/>
          </p:nvPr>
        </p:nvSpPr>
        <p:spPr>
          <a:xfrm>
            <a:off x="5832887" y="4911127"/>
            <a:ext cx="5853145" cy="266291"/>
          </a:xfrm>
          <a:prstGeom prst="rect">
            <a:avLst/>
          </a:prstGeom>
        </p:spPr>
        <p:txBody>
          <a:bodyPr>
            <a:noAutofit/>
          </a:bodyPr>
          <a:lstStyle>
            <a:lvl1pPr>
              <a:lnSpc>
                <a:spcPct val="100000"/>
              </a:lnSpc>
              <a:defRPr b="1"/>
            </a:lvl1pPr>
          </a:lstStyle>
          <a:p>
            <a:pPr lvl="0"/>
            <a:r>
              <a:rPr lang="en-US" dirty="0"/>
              <a:t>Name of person quoted</a:t>
            </a:r>
          </a:p>
        </p:txBody>
      </p:sp>
      <p:sp>
        <p:nvSpPr>
          <p:cNvPr id="11" name="Text Field 2">
            <a:extLst>
              <a:ext uri="{FF2B5EF4-FFF2-40B4-BE49-F238E27FC236}">
                <a16:creationId xmlns:a16="http://schemas.microsoft.com/office/drawing/2014/main" id="{CBFB97F9-F988-C34C-8B6D-BB4A4D881736}"/>
              </a:ext>
            </a:extLst>
          </p:cNvPr>
          <p:cNvSpPr>
            <a:spLocks noGrp="1"/>
          </p:cNvSpPr>
          <p:nvPr>
            <p:ph type="body" sz="quarter" idx="36" hasCustomPrompt="1"/>
          </p:nvPr>
        </p:nvSpPr>
        <p:spPr>
          <a:xfrm>
            <a:off x="5832887" y="5248720"/>
            <a:ext cx="5853145" cy="786385"/>
          </a:xfrm>
          <a:prstGeom prst="rect">
            <a:avLst/>
          </a:prstGeom>
        </p:spPr>
        <p:txBody>
          <a:bodyPr>
            <a:noAutofit/>
          </a:bodyPr>
          <a:lstStyle>
            <a:lvl1pPr>
              <a:lnSpc>
                <a:spcPct val="100000"/>
              </a:lnSpc>
              <a:defRPr/>
            </a:lvl1pPr>
          </a:lstStyle>
          <a:p>
            <a:pPr lvl="0"/>
            <a:r>
              <a:rPr lang="en-US" dirty="0"/>
              <a:t>Additional information if needed</a:t>
            </a:r>
          </a:p>
        </p:txBody>
      </p:sp>
      <p:sp>
        <p:nvSpPr>
          <p:cNvPr id="9" name="Picture Placeholder 5">
            <a:extLst>
              <a:ext uri="{FF2B5EF4-FFF2-40B4-BE49-F238E27FC236}">
                <a16:creationId xmlns:a16="http://schemas.microsoft.com/office/drawing/2014/main" id="{DFB04560-5A82-4303-F4F4-247222B350E0}"/>
              </a:ext>
            </a:extLst>
          </p:cNvPr>
          <p:cNvSpPr>
            <a:spLocks noGrp="1"/>
          </p:cNvSpPr>
          <p:nvPr>
            <p:ph type="pic" sz="quarter" idx="47"/>
          </p:nvPr>
        </p:nvSpPr>
        <p:spPr>
          <a:xfrm>
            <a:off x="0" y="0"/>
            <a:ext cx="4937092" cy="6292035"/>
          </a:xfrm>
          <a:custGeom>
            <a:avLst/>
            <a:gdLst>
              <a:gd name="connsiteX0" fmla="*/ 0 w 5087890"/>
              <a:gd name="connsiteY0" fmla="*/ 0 h 6372666"/>
              <a:gd name="connsiteX1" fmla="*/ 3962495 w 5087890"/>
              <a:gd name="connsiteY1" fmla="*/ 0 h 6372666"/>
              <a:gd name="connsiteX2" fmla="*/ 3996914 w 5087890"/>
              <a:gd name="connsiteY2" fmla="*/ 31198 h 6372666"/>
              <a:gd name="connsiteX3" fmla="*/ 5087890 w 5087890"/>
              <a:gd name="connsiteY3" fmla="*/ 2657920 h 6372666"/>
              <a:gd name="connsiteX4" fmla="*/ 1363066 w 5087890"/>
              <a:gd name="connsiteY4" fmla="*/ 6372666 h 6372666"/>
              <a:gd name="connsiteX5" fmla="*/ 82347 w 5087890"/>
              <a:gd name="connsiteY5" fmla="*/ 6147256 h 6372666"/>
              <a:gd name="connsiteX6" fmla="*/ 0 w 5087890"/>
              <a:gd name="connsiteY6" fmla="*/ 6114876 h 6372666"/>
              <a:gd name="connsiteX0" fmla="*/ 0 w 5249971"/>
              <a:gd name="connsiteY0" fmla="*/ 0 h 6372666"/>
              <a:gd name="connsiteX1" fmla="*/ 3962495 w 5249971"/>
              <a:gd name="connsiteY1" fmla="*/ 0 h 6372666"/>
              <a:gd name="connsiteX2" fmla="*/ 4226946 w 5249971"/>
              <a:gd name="connsiteY2" fmla="*/ 231614 h 6372666"/>
              <a:gd name="connsiteX3" fmla="*/ 5087890 w 5249971"/>
              <a:gd name="connsiteY3" fmla="*/ 2657920 h 6372666"/>
              <a:gd name="connsiteX4" fmla="*/ 1363066 w 5249971"/>
              <a:gd name="connsiteY4" fmla="*/ 6372666 h 6372666"/>
              <a:gd name="connsiteX5" fmla="*/ 82347 w 5249971"/>
              <a:gd name="connsiteY5" fmla="*/ 6147256 h 6372666"/>
              <a:gd name="connsiteX6" fmla="*/ 0 w 5249971"/>
              <a:gd name="connsiteY6" fmla="*/ 6114876 h 6372666"/>
              <a:gd name="connsiteX7" fmla="*/ 0 w 5249971"/>
              <a:gd name="connsiteY7" fmla="*/ 0 h 6372666"/>
              <a:gd name="connsiteX0" fmla="*/ 0 w 5247320"/>
              <a:gd name="connsiteY0" fmla="*/ 0 h 6372666"/>
              <a:gd name="connsiteX1" fmla="*/ 3962495 w 5247320"/>
              <a:gd name="connsiteY1" fmla="*/ 0 h 6372666"/>
              <a:gd name="connsiteX2" fmla="*/ 4226946 w 5247320"/>
              <a:gd name="connsiteY2" fmla="*/ 231614 h 6372666"/>
              <a:gd name="connsiteX3" fmla="*/ 5087890 w 5247320"/>
              <a:gd name="connsiteY3" fmla="*/ 2657920 h 6372666"/>
              <a:gd name="connsiteX4" fmla="*/ 1363066 w 5247320"/>
              <a:gd name="connsiteY4" fmla="*/ 6372666 h 6372666"/>
              <a:gd name="connsiteX5" fmla="*/ 82347 w 5247320"/>
              <a:gd name="connsiteY5" fmla="*/ 6147256 h 6372666"/>
              <a:gd name="connsiteX6" fmla="*/ 0 w 5247320"/>
              <a:gd name="connsiteY6" fmla="*/ 6114876 h 6372666"/>
              <a:gd name="connsiteX7" fmla="*/ 0 w 5247320"/>
              <a:gd name="connsiteY7" fmla="*/ 0 h 6372666"/>
              <a:gd name="connsiteX0" fmla="*/ 0 w 5247320"/>
              <a:gd name="connsiteY0" fmla="*/ 0 h 6372666"/>
              <a:gd name="connsiteX1" fmla="*/ 4516662 w 5247320"/>
              <a:gd name="connsiteY1" fmla="*/ 10548 h 6372666"/>
              <a:gd name="connsiteX2" fmla="*/ 4226946 w 5247320"/>
              <a:gd name="connsiteY2" fmla="*/ 231614 h 6372666"/>
              <a:gd name="connsiteX3" fmla="*/ 5087890 w 5247320"/>
              <a:gd name="connsiteY3" fmla="*/ 2657920 h 6372666"/>
              <a:gd name="connsiteX4" fmla="*/ 1363066 w 5247320"/>
              <a:gd name="connsiteY4" fmla="*/ 6372666 h 6372666"/>
              <a:gd name="connsiteX5" fmla="*/ 82347 w 5247320"/>
              <a:gd name="connsiteY5" fmla="*/ 6147256 h 6372666"/>
              <a:gd name="connsiteX6" fmla="*/ 0 w 5247320"/>
              <a:gd name="connsiteY6" fmla="*/ 6114876 h 6372666"/>
              <a:gd name="connsiteX7" fmla="*/ 0 w 5247320"/>
              <a:gd name="connsiteY7" fmla="*/ 0 h 6372666"/>
              <a:gd name="connsiteX0" fmla="*/ 0 w 5365577"/>
              <a:gd name="connsiteY0" fmla="*/ 0 h 6372666"/>
              <a:gd name="connsiteX1" fmla="*/ 4516662 w 5365577"/>
              <a:gd name="connsiteY1" fmla="*/ 10548 h 6372666"/>
              <a:gd name="connsiteX2" fmla="*/ 4655641 w 5365577"/>
              <a:gd name="connsiteY2" fmla="*/ 526964 h 6372666"/>
              <a:gd name="connsiteX3" fmla="*/ 5087890 w 5365577"/>
              <a:gd name="connsiteY3" fmla="*/ 2657920 h 6372666"/>
              <a:gd name="connsiteX4" fmla="*/ 1363066 w 5365577"/>
              <a:gd name="connsiteY4" fmla="*/ 6372666 h 6372666"/>
              <a:gd name="connsiteX5" fmla="*/ 82347 w 5365577"/>
              <a:gd name="connsiteY5" fmla="*/ 6147256 h 6372666"/>
              <a:gd name="connsiteX6" fmla="*/ 0 w 5365577"/>
              <a:gd name="connsiteY6" fmla="*/ 6114876 h 6372666"/>
              <a:gd name="connsiteX7" fmla="*/ 0 w 5365577"/>
              <a:gd name="connsiteY7" fmla="*/ 0 h 6372666"/>
              <a:gd name="connsiteX0" fmla="*/ 0 w 5288223"/>
              <a:gd name="connsiteY0" fmla="*/ 0 h 6372666"/>
              <a:gd name="connsiteX1" fmla="*/ 4516662 w 5288223"/>
              <a:gd name="connsiteY1" fmla="*/ 10548 h 6372666"/>
              <a:gd name="connsiteX2" fmla="*/ 4655641 w 5288223"/>
              <a:gd name="connsiteY2" fmla="*/ 526964 h 6372666"/>
              <a:gd name="connsiteX3" fmla="*/ 5087890 w 5288223"/>
              <a:gd name="connsiteY3" fmla="*/ 2657920 h 6372666"/>
              <a:gd name="connsiteX4" fmla="*/ 1363066 w 5288223"/>
              <a:gd name="connsiteY4" fmla="*/ 6372666 h 6372666"/>
              <a:gd name="connsiteX5" fmla="*/ 82347 w 5288223"/>
              <a:gd name="connsiteY5" fmla="*/ 6147256 h 6372666"/>
              <a:gd name="connsiteX6" fmla="*/ 0 w 5288223"/>
              <a:gd name="connsiteY6" fmla="*/ 6114876 h 6372666"/>
              <a:gd name="connsiteX7" fmla="*/ 0 w 5288223"/>
              <a:gd name="connsiteY7" fmla="*/ 0 h 6372666"/>
              <a:gd name="connsiteX0" fmla="*/ 0 w 5288223"/>
              <a:gd name="connsiteY0" fmla="*/ 0 h 6372666"/>
              <a:gd name="connsiteX1" fmla="*/ 4725781 w 5288223"/>
              <a:gd name="connsiteY1" fmla="*/ 21096 h 6372666"/>
              <a:gd name="connsiteX2" fmla="*/ 4655641 w 5288223"/>
              <a:gd name="connsiteY2" fmla="*/ 526964 h 6372666"/>
              <a:gd name="connsiteX3" fmla="*/ 5087890 w 5288223"/>
              <a:gd name="connsiteY3" fmla="*/ 2657920 h 6372666"/>
              <a:gd name="connsiteX4" fmla="*/ 1363066 w 5288223"/>
              <a:gd name="connsiteY4" fmla="*/ 6372666 h 6372666"/>
              <a:gd name="connsiteX5" fmla="*/ 82347 w 5288223"/>
              <a:gd name="connsiteY5" fmla="*/ 6147256 h 6372666"/>
              <a:gd name="connsiteX6" fmla="*/ 0 w 5288223"/>
              <a:gd name="connsiteY6" fmla="*/ 6114876 h 6372666"/>
              <a:gd name="connsiteX7" fmla="*/ 0 w 5288223"/>
              <a:gd name="connsiteY7" fmla="*/ 0 h 6372666"/>
              <a:gd name="connsiteX0" fmla="*/ 0 w 5382393"/>
              <a:gd name="connsiteY0" fmla="*/ 0 h 6372666"/>
              <a:gd name="connsiteX1" fmla="*/ 4725781 w 5382393"/>
              <a:gd name="connsiteY1" fmla="*/ 21096 h 6372666"/>
              <a:gd name="connsiteX2" fmla="*/ 4969320 w 5382393"/>
              <a:gd name="connsiteY2" fmla="*/ 1170404 h 6372666"/>
              <a:gd name="connsiteX3" fmla="*/ 5087890 w 5382393"/>
              <a:gd name="connsiteY3" fmla="*/ 2657920 h 6372666"/>
              <a:gd name="connsiteX4" fmla="*/ 1363066 w 5382393"/>
              <a:gd name="connsiteY4" fmla="*/ 6372666 h 6372666"/>
              <a:gd name="connsiteX5" fmla="*/ 82347 w 5382393"/>
              <a:gd name="connsiteY5" fmla="*/ 6147256 h 6372666"/>
              <a:gd name="connsiteX6" fmla="*/ 0 w 5382393"/>
              <a:gd name="connsiteY6" fmla="*/ 6114876 h 6372666"/>
              <a:gd name="connsiteX7" fmla="*/ 0 w 5382393"/>
              <a:gd name="connsiteY7" fmla="*/ 0 h 6372666"/>
              <a:gd name="connsiteX0" fmla="*/ 0 w 5095613"/>
              <a:gd name="connsiteY0" fmla="*/ 0 h 6372666"/>
              <a:gd name="connsiteX1" fmla="*/ 4725781 w 5095613"/>
              <a:gd name="connsiteY1" fmla="*/ 21096 h 6372666"/>
              <a:gd name="connsiteX2" fmla="*/ 4969320 w 5095613"/>
              <a:gd name="connsiteY2" fmla="*/ 1170404 h 6372666"/>
              <a:gd name="connsiteX3" fmla="*/ 4502357 w 5095613"/>
              <a:gd name="connsiteY3" fmla="*/ 4598790 h 6372666"/>
              <a:gd name="connsiteX4" fmla="*/ 1363066 w 5095613"/>
              <a:gd name="connsiteY4" fmla="*/ 6372666 h 6372666"/>
              <a:gd name="connsiteX5" fmla="*/ 82347 w 5095613"/>
              <a:gd name="connsiteY5" fmla="*/ 6147256 h 6372666"/>
              <a:gd name="connsiteX6" fmla="*/ 0 w 5095613"/>
              <a:gd name="connsiteY6" fmla="*/ 6114876 h 6372666"/>
              <a:gd name="connsiteX7" fmla="*/ 0 w 5095613"/>
              <a:gd name="connsiteY7" fmla="*/ 0 h 6372666"/>
              <a:gd name="connsiteX0" fmla="*/ 0 w 5016403"/>
              <a:gd name="connsiteY0" fmla="*/ 0 h 6372666"/>
              <a:gd name="connsiteX1" fmla="*/ 4725781 w 5016403"/>
              <a:gd name="connsiteY1" fmla="*/ 21096 h 6372666"/>
              <a:gd name="connsiteX2" fmla="*/ 4864760 w 5016403"/>
              <a:gd name="connsiteY2" fmla="*/ 474223 h 6372666"/>
              <a:gd name="connsiteX3" fmla="*/ 4502357 w 5016403"/>
              <a:gd name="connsiteY3" fmla="*/ 4598790 h 6372666"/>
              <a:gd name="connsiteX4" fmla="*/ 1363066 w 5016403"/>
              <a:gd name="connsiteY4" fmla="*/ 6372666 h 6372666"/>
              <a:gd name="connsiteX5" fmla="*/ 82347 w 5016403"/>
              <a:gd name="connsiteY5" fmla="*/ 6147256 h 6372666"/>
              <a:gd name="connsiteX6" fmla="*/ 0 w 5016403"/>
              <a:gd name="connsiteY6" fmla="*/ 6114876 h 6372666"/>
              <a:gd name="connsiteX7" fmla="*/ 0 w 5016403"/>
              <a:gd name="connsiteY7" fmla="*/ 0 h 6372666"/>
              <a:gd name="connsiteX0" fmla="*/ 0 w 5122449"/>
              <a:gd name="connsiteY0" fmla="*/ 0 h 6372666"/>
              <a:gd name="connsiteX1" fmla="*/ 4725781 w 5122449"/>
              <a:gd name="connsiteY1" fmla="*/ 21096 h 6372666"/>
              <a:gd name="connsiteX2" fmla="*/ 4864760 w 5122449"/>
              <a:gd name="connsiteY2" fmla="*/ 474223 h 6372666"/>
              <a:gd name="connsiteX3" fmla="*/ 4502357 w 5122449"/>
              <a:gd name="connsiteY3" fmla="*/ 4598790 h 6372666"/>
              <a:gd name="connsiteX4" fmla="*/ 1363066 w 5122449"/>
              <a:gd name="connsiteY4" fmla="*/ 6372666 h 6372666"/>
              <a:gd name="connsiteX5" fmla="*/ 82347 w 5122449"/>
              <a:gd name="connsiteY5" fmla="*/ 6147256 h 6372666"/>
              <a:gd name="connsiteX6" fmla="*/ 0 w 5122449"/>
              <a:gd name="connsiteY6" fmla="*/ 6114876 h 6372666"/>
              <a:gd name="connsiteX7" fmla="*/ 0 w 5122449"/>
              <a:gd name="connsiteY7" fmla="*/ 0 h 6372666"/>
              <a:gd name="connsiteX0" fmla="*/ 0 w 5110499"/>
              <a:gd name="connsiteY0" fmla="*/ 0 h 6372666"/>
              <a:gd name="connsiteX1" fmla="*/ 4725781 w 5110499"/>
              <a:gd name="connsiteY1" fmla="*/ 21096 h 6372666"/>
              <a:gd name="connsiteX2" fmla="*/ 4864760 w 5110499"/>
              <a:gd name="connsiteY2" fmla="*/ 474223 h 6372666"/>
              <a:gd name="connsiteX3" fmla="*/ 4460534 w 5110499"/>
              <a:gd name="connsiteY3" fmla="*/ 4704273 h 6372666"/>
              <a:gd name="connsiteX4" fmla="*/ 1363066 w 5110499"/>
              <a:gd name="connsiteY4" fmla="*/ 6372666 h 6372666"/>
              <a:gd name="connsiteX5" fmla="*/ 82347 w 5110499"/>
              <a:gd name="connsiteY5" fmla="*/ 6147256 h 6372666"/>
              <a:gd name="connsiteX6" fmla="*/ 0 w 5110499"/>
              <a:gd name="connsiteY6" fmla="*/ 6114876 h 6372666"/>
              <a:gd name="connsiteX7" fmla="*/ 0 w 5110499"/>
              <a:gd name="connsiteY7" fmla="*/ 0 h 6372666"/>
              <a:gd name="connsiteX0" fmla="*/ 0 w 5110499"/>
              <a:gd name="connsiteY0" fmla="*/ 0 h 6372666"/>
              <a:gd name="connsiteX1" fmla="*/ 4725781 w 5110499"/>
              <a:gd name="connsiteY1" fmla="*/ 21096 h 6372666"/>
              <a:gd name="connsiteX2" fmla="*/ 4864760 w 5110499"/>
              <a:gd name="connsiteY2" fmla="*/ 474223 h 6372666"/>
              <a:gd name="connsiteX3" fmla="*/ 4460534 w 5110499"/>
              <a:gd name="connsiteY3" fmla="*/ 4704273 h 6372666"/>
              <a:gd name="connsiteX4" fmla="*/ 1363066 w 5110499"/>
              <a:gd name="connsiteY4" fmla="*/ 6372666 h 6372666"/>
              <a:gd name="connsiteX5" fmla="*/ 82347 w 5110499"/>
              <a:gd name="connsiteY5" fmla="*/ 6147256 h 6372666"/>
              <a:gd name="connsiteX6" fmla="*/ 0 w 5110499"/>
              <a:gd name="connsiteY6" fmla="*/ 6114876 h 6372666"/>
              <a:gd name="connsiteX7" fmla="*/ 0 w 5110499"/>
              <a:gd name="connsiteY7" fmla="*/ 0 h 6372666"/>
              <a:gd name="connsiteX0" fmla="*/ 0 w 5118394"/>
              <a:gd name="connsiteY0" fmla="*/ 0 h 6509793"/>
              <a:gd name="connsiteX1" fmla="*/ 4725781 w 5118394"/>
              <a:gd name="connsiteY1" fmla="*/ 21096 h 6509793"/>
              <a:gd name="connsiteX2" fmla="*/ 4864760 w 5118394"/>
              <a:gd name="connsiteY2" fmla="*/ 474223 h 6509793"/>
              <a:gd name="connsiteX3" fmla="*/ 4460534 w 5118394"/>
              <a:gd name="connsiteY3" fmla="*/ 4704273 h 6509793"/>
              <a:gd name="connsiteX4" fmla="*/ 1164403 w 5118394"/>
              <a:gd name="connsiteY4" fmla="*/ 6509793 h 6509793"/>
              <a:gd name="connsiteX5" fmla="*/ 82347 w 5118394"/>
              <a:gd name="connsiteY5" fmla="*/ 6147256 h 6509793"/>
              <a:gd name="connsiteX6" fmla="*/ 0 w 5118394"/>
              <a:gd name="connsiteY6" fmla="*/ 6114876 h 6509793"/>
              <a:gd name="connsiteX7" fmla="*/ 0 w 5118394"/>
              <a:gd name="connsiteY7" fmla="*/ 0 h 6509793"/>
              <a:gd name="connsiteX0" fmla="*/ 0 w 5162448"/>
              <a:gd name="connsiteY0" fmla="*/ 0 h 6509793"/>
              <a:gd name="connsiteX1" fmla="*/ 4725781 w 5162448"/>
              <a:gd name="connsiteY1" fmla="*/ 21096 h 6509793"/>
              <a:gd name="connsiteX2" fmla="*/ 4864760 w 5162448"/>
              <a:gd name="connsiteY2" fmla="*/ 474223 h 6509793"/>
              <a:gd name="connsiteX3" fmla="*/ 4596462 w 5162448"/>
              <a:gd name="connsiteY3" fmla="*/ 4535502 h 6509793"/>
              <a:gd name="connsiteX4" fmla="*/ 1164403 w 5162448"/>
              <a:gd name="connsiteY4" fmla="*/ 6509793 h 6509793"/>
              <a:gd name="connsiteX5" fmla="*/ 82347 w 5162448"/>
              <a:gd name="connsiteY5" fmla="*/ 6147256 h 6509793"/>
              <a:gd name="connsiteX6" fmla="*/ 0 w 5162448"/>
              <a:gd name="connsiteY6" fmla="*/ 6114876 h 6509793"/>
              <a:gd name="connsiteX7" fmla="*/ 0 w 5162448"/>
              <a:gd name="connsiteY7" fmla="*/ 0 h 6509793"/>
              <a:gd name="connsiteX0" fmla="*/ 0 w 5162448"/>
              <a:gd name="connsiteY0" fmla="*/ 0 h 6509793"/>
              <a:gd name="connsiteX1" fmla="*/ 4725781 w 5162448"/>
              <a:gd name="connsiteY1" fmla="*/ 21096 h 6509793"/>
              <a:gd name="connsiteX2" fmla="*/ 4864760 w 5162448"/>
              <a:gd name="connsiteY2" fmla="*/ 474223 h 6509793"/>
              <a:gd name="connsiteX3" fmla="*/ 4596462 w 5162448"/>
              <a:gd name="connsiteY3" fmla="*/ 4535502 h 6509793"/>
              <a:gd name="connsiteX4" fmla="*/ 1164403 w 5162448"/>
              <a:gd name="connsiteY4" fmla="*/ 6509793 h 6509793"/>
              <a:gd name="connsiteX5" fmla="*/ 385570 w 5162448"/>
              <a:gd name="connsiteY5" fmla="*/ 6305480 h 6509793"/>
              <a:gd name="connsiteX6" fmla="*/ 0 w 5162448"/>
              <a:gd name="connsiteY6" fmla="*/ 6114876 h 6509793"/>
              <a:gd name="connsiteX7" fmla="*/ 0 w 5162448"/>
              <a:gd name="connsiteY7" fmla="*/ 0 h 6509793"/>
              <a:gd name="connsiteX0" fmla="*/ 0 w 5162448"/>
              <a:gd name="connsiteY0" fmla="*/ 0 h 6509793"/>
              <a:gd name="connsiteX1" fmla="*/ 4725781 w 5162448"/>
              <a:gd name="connsiteY1" fmla="*/ 21096 h 6509793"/>
              <a:gd name="connsiteX2" fmla="*/ 4864760 w 5162448"/>
              <a:gd name="connsiteY2" fmla="*/ 474223 h 6509793"/>
              <a:gd name="connsiteX3" fmla="*/ 4596462 w 5162448"/>
              <a:gd name="connsiteY3" fmla="*/ 4535502 h 6509793"/>
              <a:gd name="connsiteX4" fmla="*/ 1164403 w 5162448"/>
              <a:gd name="connsiteY4" fmla="*/ 6509793 h 6509793"/>
              <a:gd name="connsiteX5" fmla="*/ 385570 w 5162448"/>
              <a:gd name="connsiteY5" fmla="*/ 6305480 h 6509793"/>
              <a:gd name="connsiteX6" fmla="*/ 0 w 5162448"/>
              <a:gd name="connsiteY6" fmla="*/ 6114876 h 6509793"/>
              <a:gd name="connsiteX7" fmla="*/ 0 w 5162448"/>
              <a:gd name="connsiteY7" fmla="*/ 0 h 6509793"/>
              <a:gd name="connsiteX0" fmla="*/ 0 w 5127267"/>
              <a:gd name="connsiteY0" fmla="*/ 0 h 6509793"/>
              <a:gd name="connsiteX1" fmla="*/ 4725781 w 5127267"/>
              <a:gd name="connsiteY1" fmla="*/ 21096 h 6509793"/>
              <a:gd name="connsiteX2" fmla="*/ 4812481 w 5127267"/>
              <a:gd name="connsiteY2" fmla="*/ 526964 h 6509793"/>
              <a:gd name="connsiteX3" fmla="*/ 4596462 w 5127267"/>
              <a:gd name="connsiteY3" fmla="*/ 4535502 h 6509793"/>
              <a:gd name="connsiteX4" fmla="*/ 1164403 w 5127267"/>
              <a:gd name="connsiteY4" fmla="*/ 6509793 h 6509793"/>
              <a:gd name="connsiteX5" fmla="*/ 385570 w 5127267"/>
              <a:gd name="connsiteY5" fmla="*/ 6305480 h 6509793"/>
              <a:gd name="connsiteX6" fmla="*/ 0 w 5127267"/>
              <a:gd name="connsiteY6" fmla="*/ 6114876 h 6509793"/>
              <a:gd name="connsiteX7" fmla="*/ 0 w 5127267"/>
              <a:gd name="connsiteY7" fmla="*/ 0 h 6509793"/>
              <a:gd name="connsiteX0" fmla="*/ 0 w 5041484"/>
              <a:gd name="connsiteY0" fmla="*/ 0 h 6509793"/>
              <a:gd name="connsiteX1" fmla="*/ 4725781 w 5041484"/>
              <a:gd name="connsiteY1" fmla="*/ 21096 h 6509793"/>
              <a:gd name="connsiteX2" fmla="*/ 4812481 w 5041484"/>
              <a:gd name="connsiteY2" fmla="*/ 526964 h 6509793"/>
              <a:gd name="connsiteX3" fmla="*/ 4596462 w 5041484"/>
              <a:gd name="connsiteY3" fmla="*/ 4535502 h 6509793"/>
              <a:gd name="connsiteX4" fmla="*/ 1164403 w 5041484"/>
              <a:gd name="connsiteY4" fmla="*/ 6509793 h 6509793"/>
              <a:gd name="connsiteX5" fmla="*/ 385570 w 5041484"/>
              <a:gd name="connsiteY5" fmla="*/ 6305480 h 6509793"/>
              <a:gd name="connsiteX6" fmla="*/ 0 w 5041484"/>
              <a:gd name="connsiteY6" fmla="*/ 6114876 h 6509793"/>
              <a:gd name="connsiteX7" fmla="*/ 0 w 5041484"/>
              <a:gd name="connsiteY7" fmla="*/ 0 h 6509793"/>
              <a:gd name="connsiteX0" fmla="*/ 0 w 5140479"/>
              <a:gd name="connsiteY0" fmla="*/ 0 h 6509793"/>
              <a:gd name="connsiteX1" fmla="*/ 4725781 w 5140479"/>
              <a:gd name="connsiteY1" fmla="*/ 21096 h 6509793"/>
              <a:gd name="connsiteX2" fmla="*/ 4812481 w 5140479"/>
              <a:gd name="connsiteY2" fmla="*/ 526964 h 6509793"/>
              <a:gd name="connsiteX3" fmla="*/ 4596462 w 5140479"/>
              <a:gd name="connsiteY3" fmla="*/ 4535502 h 6509793"/>
              <a:gd name="connsiteX4" fmla="*/ 1164403 w 5140479"/>
              <a:gd name="connsiteY4" fmla="*/ 6509793 h 6509793"/>
              <a:gd name="connsiteX5" fmla="*/ 385570 w 5140479"/>
              <a:gd name="connsiteY5" fmla="*/ 6305480 h 6509793"/>
              <a:gd name="connsiteX6" fmla="*/ 0 w 5140479"/>
              <a:gd name="connsiteY6" fmla="*/ 6114876 h 6509793"/>
              <a:gd name="connsiteX7" fmla="*/ 0 w 5140479"/>
              <a:gd name="connsiteY7" fmla="*/ 0 h 6509793"/>
              <a:gd name="connsiteX0" fmla="*/ 0 w 5190465"/>
              <a:gd name="connsiteY0" fmla="*/ 0 h 6509793"/>
              <a:gd name="connsiteX1" fmla="*/ 4725781 w 5190465"/>
              <a:gd name="connsiteY1" fmla="*/ 21096 h 6509793"/>
              <a:gd name="connsiteX2" fmla="*/ 4885673 w 5190465"/>
              <a:gd name="connsiteY2" fmla="*/ 358192 h 6509793"/>
              <a:gd name="connsiteX3" fmla="*/ 4596462 w 5190465"/>
              <a:gd name="connsiteY3" fmla="*/ 4535502 h 6509793"/>
              <a:gd name="connsiteX4" fmla="*/ 1164403 w 5190465"/>
              <a:gd name="connsiteY4" fmla="*/ 6509793 h 6509793"/>
              <a:gd name="connsiteX5" fmla="*/ 385570 w 5190465"/>
              <a:gd name="connsiteY5" fmla="*/ 6305480 h 6509793"/>
              <a:gd name="connsiteX6" fmla="*/ 0 w 5190465"/>
              <a:gd name="connsiteY6" fmla="*/ 6114876 h 6509793"/>
              <a:gd name="connsiteX7" fmla="*/ 0 w 5190465"/>
              <a:gd name="connsiteY7" fmla="*/ 0 h 6509793"/>
              <a:gd name="connsiteX0" fmla="*/ 0 w 5158865"/>
              <a:gd name="connsiteY0" fmla="*/ 0 h 6509793"/>
              <a:gd name="connsiteX1" fmla="*/ 4725781 w 5158865"/>
              <a:gd name="connsiteY1" fmla="*/ 21096 h 6509793"/>
              <a:gd name="connsiteX2" fmla="*/ 4885673 w 5158865"/>
              <a:gd name="connsiteY2" fmla="*/ 358192 h 6509793"/>
              <a:gd name="connsiteX3" fmla="*/ 4596462 w 5158865"/>
              <a:gd name="connsiteY3" fmla="*/ 4535502 h 6509793"/>
              <a:gd name="connsiteX4" fmla="*/ 1164403 w 5158865"/>
              <a:gd name="connsiteY4" fmla="*/ 6509793 h 6509793"/>
              <a:gd name="connsiteX5" fmla="*/ 385570 w 5158865"/>
              <a:gd name="connsiteY5" fmla="*/ 6305480 h 6509793"/>
              <a:gd name="connsiteX6" fmla="*/ 0 w 5158865"/>
              <a:gd name="connsiteY6" fmla="*/ 6114876 h 6509793"/>
              <a:gd name="connsiteX7" fmla="*/ 0 w 5158865"/>
              <a:gd name="connsiteY7" fmla="*/ 0 h 6509793"/>
              <a:gd name="connsiteX0" fmla="*/ 0 w 5272866"/>
              <a:gd name="connsiteY0" fmla="*/ 0 h 6509793"/>
              <a:gd name="connsiteX1" fmla="*/ 4725781 w 5272866"/>
              <a:gd name="connsiteY1" fmla="*/ 21096 h 6509793"/>
              <a:gd name="connsiteX2" fmla="*/ 5042512 w 5272866"/>
              <a:gd name="connsiteY2" fmla="*/ 1476302 h 6509793"/>
              <a:gd name="connsiteX3" fmla="*/ 4596462 w 5272866"/>
              <a:gd name="connsiteY3" fmla="*/ 4535502 h 6509793"/>
              <a:gd name="connsiteX4" fmla="*/ 1164403 w 5272866"/>
              <a:gd name="connsiteY4" fmla="*/ 6509793 h 6509793"/>
              <a:gd name="connsiteX5" fmla="*/ 385570 w 5272866"/>
              <a:gd name="connsiteY5" fmla="*/ 6305480 h 6509793"/>
              <a:gd name="connsiteX6" fmla="*/ 0 w 5272866"/>
              <a:gd name="connsiteY6" fmla="*/ 6114876 h 6509793"/>
              <a:gd name="connsiteX7" fmla="*/ 0 w 5272866"/>
              <a:gd name="connsiteY7" fmla="*/ 0 h 6509793"/>
              <a:gd name="connsiteX0" fmla="*/ 0 w 5183390"/>
              <a:gd name="connsiteY0" fmla="*/ 0 h 6509793"/>
              <a:gd name="connsiteX1" fmla="*/ 4725781 w 5183390"/>
              <a:gd name="connsiteY1" fmla="*/ 21096 h 6509793"/>
              <a:gd name="connsiteX2" fmla="*/ 5042512 w 5183390"/>
              <a:gd name="connsiteY2" fmla="*/ 1476302 h 6509793"/>
              <a:gd name="connsiteX3" fmla="*/ 4115488 w 5183390"/>
              <a:gd name="connsiteY3" fmla="*/ 5210588 h 6509793"/>
              <a:gd name="connsiteX4" fmla="*/ 1164403 w 5183390"/>
              <a:gd name="connsiteY4" fmla="*/ 6509793 h 6509793"/>
              <a:gd name="connsiteX5" fmla="*/ 385570 w 5183390"/>
              <a:gd name="connsiteY5" fmla="*/ 6305480 h 6509793"/>
              <a:gd name="connsiteX6" fmla="*/ 0 w 5183390"/>
              <a:gd name="connsiteY6" fmla="*/ 6114876 h 6509793"/>
              <a:gd name="connsiteX7" fmla="*/ 0 w 5183390"/>
              <a:gd name="connsiteY7" fmla="*/ 0 h 6509793"/>
              <a:gd name="connsiteX0" fmla="*/ 0 w 5172636"/>
              <a:gd name="connsiteY0" fmla="*/ 0 h 6509793"/>
              <a:gd name="connsiteX1" fmla="*/ 4725781 w 5172636"/>
              <a:gd name="connsiteY1" fmla="*/ 21096 h 6509793"/>
              <a:gd name="connsiteX2" fmla="*/ 5042512 w 5172636"/>
              <a:gd name="connsiteY2" fmla="*/ 1476302 h 6509793"/>
              <a:gd name="connsiteX3" fmla="*/ 4115488 w 5172636"/>
              <a:gd name="connsiteY3" fmla="*/ 5210588 h 6509793"/>
              <a:gd name="connsiteX4" fmla="*/ 1164403 w 5172636"/>
              <a:gd name="connsiteY4" fmla="*/ 6509793 h 6509793"/>
              <a:gd name="connsiteX5" fmla="*/ 385570 w 5172636"/>
              <a:gd name="connsiteY5" fmla="*/ 6305480 h 6509793"/>
              <a:gd name="connsiteX6" fmla="*/ 0 w 5172636"/>
              <a:gd name="connsiteY6" fmla="*/ 6114876 h 6509793"/>
              <a:gd name="connsiteX7" fmla="*/ 0 w 5172636"/>
              <a:gd name="connsiteY7" fmla="*/ 0 h 6509793"/>
              <a:gd name="connsiteX0" fmla="*/ 0 w 5097074"/>
              <a:gd name="connsiteY0" fmla="*/ 0 h 6509793"/>
              <a:gd name="connsiteX1" fmla="*/ 4725781 w 5097074"/>
              <a:gd name="connsiteY1" fmla="*/ 21096 h 6509793"/>
              <a:gd name="connsiteX2" fmla="*/ 5042512 w 5097074"/>
              <a:gd name="connsiteY2" fmla="*/ 1476302 h 6509793"/>
              <a:gd name="connsiteX3" fmla="*/ 4115488 w 5097074"/>
              <a:gd name="connsiteY3" fmla="*/ 5210588 h 6509793"/>
              <a:gd name="connsiteX4" fmla="*/ 1164403 w 5097074"/>
              <a:gd name="connsiteY4" fmla="*/ 6509793 h 6509793"/>
              <a:gd name="connsiteX5" fmla="*/ 385570 w 5097074"/>
              <a:gd name="connsiteY5" fmla="*/ 6305480 h 6509793"/>
              <a:gd name="connsiteX6" fmla="*/ 0 w 5097074"/>
              <a:gd name="connsiteY6" fmla="*/ 6114876 h 6509793"/>
              <a:gd name="connsiteX7" fmla="*/ 0 w 5097074"/>
              <a:gd name="connsiteY7" fmla="*/ 0 h 6509793"/>
              <a:gd name="connsiteX0" fmla="*/ 0 w 5106559"/>
              <a:gd name="connsiteY0" fmla="*/ 0 h 6509793"/>
              <a:gd name="connsiteX1" fmla="*/ 4725781 w 5106559"/>
              <a:gd name="connsiteY1" fmla="*/ 21096 h 6509793"/>
              <a:gd name="connsiteX2" fmla="*/ 5042512 w 5106559"/>
              <a:gd name="connsiteY2" fmla="*/ 1476302 h 6509793"/>
              <a:gd name="connsiteX3" fmla="*/ 4115488 w 5106559"/>
              <a:gd name="connsiteY3" fmla="*/ 5210588 h 6509793"/>
              <a:gd name="connsiteX4" fmla="*/ 1164403 w 5106559"/>
              <a:gd name="connsiteY4" fmla="*/ 6509793 h 6509793"/>
              <a:gd name="connsiteX5" fmla="*/ 385570 w 5106559"/>
              <a:gd name="connsiteY5" fmla="*/ 6305480 h 6509793"/>
              <a:gd name="connsiteX6" fmla="*/ 0 w 5106559"/>
              <a:gd name="connsiteY6" fmla="*/ 6114876 h 6509793"/>
              <a:gd name="connsiteX7" fmla="*/ 0 w 5106559"/>
              <a:gd name="connsiteY7" fmla="*/ 0 h 6509793"/>
              <a:gd name="connsiteX0" fmla="*/ 0 w 5108361"/>
              <a:gd name="connsiteY0" fmla="*/ 0 h 6509793"/>
              <a:gd name="connsiteX1" fmla="*/ 4725781 w 5108361"/>
              <a:gd name="connsiteY1" fmla="*/ 21096 h 6509793"/>
              <a:gd name="connsiteX2" fmla="*/ 5042512 w 5108361"/>
              <a:gd name="connsiteY2" fmla="*/ 1476302 h 6509793"/>
              <a:gd name="connsiteX3" fmla="*/ 4136401 w 5108361"/>
              <a:gd name="connsiteY3" fmla="*/ 5337167 h 6509793"/>
              <a:gd name="connsiteX4" fmla="*/ 1164403 w 5108361"/>
              <a:gd name="connsiteY4" fmla="*/ 6509793 h 6509793"/>
              <a:gd name="connsiteX5" fmla="*/ 385570 w 5108361"/>
              <a:gd name="connsiteY5" fmla="*/ 6305480 h 6509793"/>
              <a:gd name="connsiteX6" fmla="*/ 0 w 5108361"/>
              <a:gd name="connsiteY6" fmla="*/ 6114876 h 6509793"/>
              <a:gd name="connsiteX7" fmla="*/ 0 w 5108361"/>
              <a:gd name="connsiteY7" fmla="*/ 0 h 6509793"/>
              <a:gd name="connsiteX0" fmla="*/ 0 w 5108361"/>
              <a:gd name="connsiteY0" fmla="*/ 0 h 6523289"/>
              <a:gd name="connsiteX1" fmla="*/ 4725781 w 5108361"/>
              <a:gd name="connsiteY1" fmla="*/ 21096 h 6523289"/>
              <a:gd name="connsiteX2" fmla="*/ 5042512 w 5108361"/>
              <a:gd name="connsiteY2" fmla="*/ 1476302 h 6523289"/>
              <a:gd name="connsiteX3" fmla="*/ 4136401 w 5108361"/>
              <a:gd name="connsiteY3" fmla="*/ 5337167 h 6523289"/>
              <a:gd name="connsiteX4" fmla="*/ 1164403 w 5108361"/>
              <a:gd name="connsiteY4" fmla="*/ 6509793 h 6523289"/>
              <a:gd name="connsiteX5" fmla="*/ 385570 w 5108361"/>
              <a:gd name="connsiteY5" fmla="*/ 6305480 h 6523289"/>
              <a:gd name="connsiteX6" fmla="*/ 0 w 5108361"/>
              <a:gd name="connsiteY6" fmla="*/ 6114876 h 6523289"/>
              <a:gd name="connsiteX7" fmla="*/ 0 w 5108361"/>
              <a:gd name="connsiteY7" fmla="*/ 0 h 6523289"/>
              <a:gd name="connsiteX0" fmla="*/ 0 w 5085677"/>
              <a:gd name="connsiteY0" fmla="*/ 0 h 6522930"/>
              <a:gd name="connsiteX1" fmla="*/ 4725781 w 5085677"/>
              <a:gd name="connsiteY1" fmla="*/ 21096 h 6522930"/>
              <a:gd name="connsiteX2" fmla="*/ 5042512 w 5085677"/>
              <a:gd name="connsiteY2" fmla="*/ 1476302 h 6522930"/>
              <a:gd name="connsiteX3" fmla="*/ 4136401 w 5085677"/>
              <a:gd name="connsiteY3" fmla="*/ 5337167 h 6522930"/>
              <a:gd name="connsiteX4" fmla="*/ 1164403 w 5085677"/>
              <a:gd name="connsiteY4" fmla="*/ 6509793 h 6522930"/>
              <a:gd name="connsiteX5" fmla="*/ 385570 w 5085677"/>
              <a:gd name="connsiteY5" fmla="*/ 6305480 h 6522930"/>
              <a:gd name="connsiteX6" fmla="*/ 0 w 5085677"/>
              <a:gd name="connsiteY6" fmla="*/ 6114876 h 6522930"/>
              <a:gd name="connsiteX7" fmla="*/ 0 w 5085677"/>
              <a:gd name="connsiteY7" fmla="*/ 0 h 6522930"/>
              <a:gd name="connsiteX0" fmla="*/ 0 w 5018753"/>
              <a:gd name="connsiteY0" fmla="*/ 0 h 6531040"/>
              <a:gd name="connsiteX1" fmla="*/ 4725781 w 5018753"/>
              <a:gd name="connsiteY1" fmla="*/ 21096 h 6531040"/>
              <a:gd name="connsiteX2" fmla="*/ 4948408 w 5018753"/>
              <a:gd name="connsiteY2" fmla="*/ 906699 h 6531040"/>
              <a:gd name="connsiteX3" fmla="*/ 4136401 w 5018753"/>
              <a:gd name="connsiteY3" fmla="*/ 5337167 h 6531040"/>
              <a:gd name="connsiteX4" fmla="*/ 1164403 w 5018753"/>
              <a:gd name="connsiteY4" fmla="*/ 6509793 h 6531040"/>
              <a:gd name="connsiteX5" fmla="*/ 385570 w 5018753"/>
              <a:gd name="connsiteY5" fmla="*/ 6305480 h 6531040"/>
              <a:gd name="connsiteX6" fmla="*/ 0 w 5018753"/>
              <a:gd name="connsiteY6" fmla="*/ 6114876 h 6531040"/>
              <a:gd name="connsiteX7" fmla="*/ 0 w 5018753"/>
              <a:gd name="connsiteY7" fmla="*/ 0 h 6531040"/>
              <a:gd name="connsiteX0" fmla="*/ 0 w 5080914"/>
              <a:gd name="connsiteY0" fmla="*/ 0 h 6531040"/>
              <a:gd name="connsiteX1" fmla="*/ 4725781 w 5080914"/>
              <a:gd name="connsiteY1" fmla="*/ 21096 h 6531040"/>
              <a:gd name="connsiteX2" fmla="*/ 4948408 w 5080914"/>
              <a:gd name="connsiteY2" fmla="*/ 906699 h 6531040"/>
              <a:gd name="connsiteX3" fmla="*/ 4136401 w 5080914"/>
              <a:gd name="connsiteY3" fmla="*/ 5337167 h 6531040"/>
              <a:gd name="connsiteX4" fmla="*/ 1164403 w 5080914"/>
              <a:gd name="connsiteY4" fmla="*/ 6509793 h 6531040"/>
              <a:gd name="connsiteX5" fmla="*/ 385570 w 5080914"/>
              <a:gd name="connsiteY5" fmla="*/ 6305480 h 6531040"/>
              <a:gd name="connsiteX6" fmla="*/ 0 w 5080914"/>
              <a:gd name="connsiteY6" fmla="*/ 6114876 h 6531040"/>
              <a:gd name="connsiteX7" fmla="*/ 0 w 5080914"/>
              <a:gd name="connsiteY7" fmla="*/ 0 h 6531040"/>
              <a:gd name="connsiteX0" fmla="*/ 0 w 5080914"/>
              <a:gd name="connsiteY0" fmla="*/ 0 h 6531040"/>
              <a:gd name="connsiteX1" fmla="*/ 4699929 w 5080914"/>
              <a:gd name="connsiteY1" fmla="*/ 5447 h 6531040"/>
              <a:gd name="connsiteX2" fmla="*/ 4948408 w 5080914"/>
              <a:gd name="connsiteY2" fmla="*/ 906699 h 6531040"/>
              <a:gd name="connsiteX3" fmla="*/ 4136401 w 5080914"/>
              <a:gd name="connsiteY3" fmla="*/ 5337167 h 6531040"/>
              <a:gd name="connsiteX4" fmla="*/ 1164403 w 5080914"/>
              <a:gd name="connsiteY4" fmla="*/ 6509793 h 6531040"/>
              <a:gd name="connsiteX5" fmla="*/ 385570 w 5080914"/>
              <a:gd name="connsiteY5" fmla="*/ 6305480 h 6531040"/>
              <a:gd name="connsiteX6" fmla="*/ 0 w 5080914"/>
              <a:gd name="connsiteY6" fmla="*/ 6114876 h 6531040"/>
              <a:gd name="connsiteX7" fmla="*/ 0 w 5080914"/>
              <a:gd name="connsiteY7" fmla="*/ 0 h 6531040"/>
              <a:gd name="connsiteX0" fmla="*/ 0 w 5080914"/>
              <a:gd name="connsiteY0" fmla="*/ 1407 h 6532447"/>
              <a:gd name="connsiteX1" fmla="*/ 4696533 w 5080914"/>
              <a:gd name="connsiteY1" fmla="*/ 0 h 6532447"/>
              <a:gd name="connsiteX2" fmla="*/ 4948408 w 5080914"/>
              <a:gd name="connsiteY2" fmla="*/ 908106 h 6532447"/>
              <a:gd name="connsiteX3" fmla="*/ 4136401 w 5080914"/>
              <a:gd name="connsiteY3" fmla="*/ 5338574 h 6532447"/>
              <a:gd name="connsiteX4" fmla="*/ 1164403 w 5080914"/>
              <a:gd name="connsiteY4" fmla="*/ 6511200 h 6532447"/>
              <a:gd name="connsiteX5" fmla="*/ 385570 w 5080914"/>
              <a:gd name="connsiteY5" fmla="*/ 6306887 h 6532447"/>
              <a:gd name="connsiteX6" fmla="*/ 0 w 5080914"/>
              <a:gd name="connsiteY6" fmla="*/ 6116283 h 6532447"/>
              <a:gd name="connsiteX7" fmla="*/ 0 w 5080914"/>
              <a:gd name="connsiteY7" fmla="*/ 1407 h 6532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80914" h="6532447">
                <a:moveTo>
                  <a:pt x="0" y="1407"/>
                </a:moveTo>
                <a:lnTo>
                  <a:pt x="4696533" y="0"/>
                </a:lnTo>
                <a:cubicBezTo>
                  <a:pt x="4708006" y="10399"/>
                  <a:pt x="4936935" y="897707"/>
                  <a:pt x="4948408" y="908106"/>
                </a:cubicBezTo>
                <a:cubicBezTo>
                  <a:pt x="5350615" y="2656261"/>
                  <a:pt x="4767068" y="4404725"/>
                  <a:pt x="4136401" y="5338574"/>
                </a:cubicBezTo>
                <a:cubicBezTo>
                  <a:pt x="3505734" y="6272423"/>
                  <a:pt x="2343265" y="6627230"/>
                  <a:pt x="1164403" y="6511200"/>
                </a:cubicBezTo>
                <a:cubicBezTo>
                  <a:pt x="714399" y="6511200"/>
                  <a:pt x="418960" y="6305039"/>
                  <a:pt x="385570" y="6306887"/>
                </a:cubicBezTo>
                <a:lnTo>
                  <a:pt x="0" y="6116283"/>
                </a:lnTo>
                <a:lnTo>
                  <a:pt x="0" y="1407"/>
                </a:lnTo>
                <a:close/>
              </a:path>
            </a:pathLst>
          </a:custGeom>
          <a:noFill/>
        </p:spPr>
        <p:txBody>
          <a:bodyPr wrap="square">
            <a:noAutofit/>
          </a:bodyPr>
          <a:lstStyle/>
          <a:p>
            <a:r>
              <a:rPr lang="en-US"/>
              <a:t>Click icon to add picture</a:t>
            </a:r>
            <a:endParaRPr lang="en-US" dirty="0"/>
          </a:p>
        </p:txBody>
      </p:sp>
      <p:sp>
        <p:nvSpPr>
          <p:cNvPr id="8" name="Slide Number Placeholder 7">
            <a:extLst>
              <a:ext uri="{FF2B5EF4-FFF2-40B4-BE49-F238E27FC236}">
                <a16:creationId xmlns:a16="http://schemas.microsoft.com/office/drawing/2014/main" id="{FA2E22D8-777D-4A4E-8190-9C7E9654A636}"/>
              </a:ext>
            </a:extLst>
          </p:cNvPr>
          <p:cNvSpPr>
            <a:spLocks noGrp="1"/>
          </p:cNvSpPr>
          <p:nvPr>
            <p:ph type="sldNum" sz="quarter" idx="45"/>
          </p:nvPr>
        </p:nvSpPr>
        <p:spPr/>
        <p:txBody>
          <a:bodyPr/>
          <a:lstStyle>
            <a:lvl1pPr>
              <a:defRPr>
                <a:solidFill>
                  <a:srgbClr val="AEA8A2"/>
                </a:solidFill>
              </a:defRPr>
            </a:lvl1pPr>
          </a:lstStyle>
          <a:p>
            <a:fld id="{345D60D9-5372-5F40-9443-0F9AE5BDC3C8}" type="slidenum">
              <a:rPr lang="en-US" smtClean="0"/>
              <a:pPr/>
              <a:t>‹#›</a:t>
            </a:fld>
            <a:endParaRPr lang="en-US" dirty="0"/>
          </a:p>
        </p:txBody>
      </p:sp>
      <p:sp>
        <p:nvSpPr>
          <p:cNvPr id="5" name="Footer Placeholder 4">
            <a:extLst>
              <a:ext uri="{FF2B5EF4-FFF2-40B4-BE49-F238E27FC236}">
                <a16:creationId xmlns:a16="http://schemas.microsoft.com/office/drawing/2014/main" id="{0F175504-AA80-48D0-ABE0-C3B4B0480FBA}"/>
              </a:ext>
            </a:extLst>
          </p:cNvPr>
          <p:cNvSpPr>
            <a:spLocks noGrp="1"/>
          </p:cNvSpPr>
          <p:nvPr>
            <p:ph type="ftr" sz="quarter" idx="44"/>
          </p:nvPr>
        </p:nvSpPr>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4" name="Date Placeholder 3">
            <a:extLst>
              <a:ext uri="{FF2B5EF4-FFF2-40B4-BE49-F238E27FC236}">
                <a16:creationId xmlns:a16="http://schemas.microsoft.com/office/drawing/2014/main" id="{F3C7CAF2-5875-4790-8762-15A8CDD16E08}"/>
              </a:ext>
            </a:extLst>
          </p:cNvPr>
          <p:cNvSpPr>
            <a:spLocks noGrp="1"/>
          </p:cNvSpPr>
          <p:nvPr>
            <p:ph type="dt" sz="half" idx="43"/>
          </p:nvPr>
        </p:nvSpPr>
        <p:spPr/>
        <p:txBody>
          <a:bodyPr/>
          <a:lstStyle>
            <a:lvl1pPr>
              <a:defRPr>
                <a:solidFill>
                  <a:srgbClr val="AEA8A2"/>
                </a:solidFill>
              </a:defRPr>
            </a:lvl1pPr>
          </a:lstStyle>
          <a:p>
            <a:r>
              <a:rPr lang="en-US"/>
              <a:t>[Date]</a:t>
            </a:r>
            <a:endParaRPr lang="en-US" dirty="0"/>
          </a:p>
        </p:txBody>
      </p:sp>
      <p:sp>
        <p:nvSpPr>
          <p:cNvPr id="2" name="Content Placeholder 2">
            <a:extLst>
              <a:ext uri="{FF2B5EF4-FFF2-40B4-BE49-F238E27FC236}">
                <a16:creationId xmlns:a16="http://schemas.microsoft.com/office/drawing/2014/main" id="{97B60F2A-F2ED-70AD-4768-5B8EF9B56420}"/>
              </a:ext>
            </a:extLst>
          </p:cNvPr>
          <p:cNvSpPr>
            <a:spLocks noGrp="1" noChangeAspect="1"/>
          </p:cNvSpPr>
          <p:nvPr>
            <p:ph sz="quarter" idx="48" hasCustomPrompt="1"/>
          </p:nvPr>
        </p:nvSpPr>
        <p:spPr>
          <a:xfrm>
            <a:off x="5828788" y="1560624"/>
            <a:ext cx="2447584" cy="673743"/>
          </a:xfrm>
        </p:spPr>
        <p:txBody>
          <a:bodyPr/>
          <a:lstStyle>
            <a:lvl5pPr marL="731520" indent="0">
              <a:buNone/>
              <a:defRPr/>
            </a:lvl5pPr>
          </a:lstStyle>
          <a:p>
            <a:pPr lvl="0"/>
            <a:r>
              <a:rPr lang="en-US" dirty="0"/>
              <a:t>Click to add logo</a:t>
            </a:r>
          </a:p>
        </p:txBody>
      </p:sp>
      <p:sp>
        <p:nvSpPr>
          <p:cNvPr id="7" name="Accent mark">
            <a:extLst>
              <a:ext uri="{FF2B5EF4-FFF2-40B4-BE49-F238E27FC236}">
                <a16:creationId xmlns:a16="http://schemas.microsoft.com/office/drawing/2014/main" id="{2F96B613-1543-0150-F389-FFE2D5FA5019}"/>
              </a:ext>
              <a:ext uri="{C183D7F6-B498-43B3-948B-1728B52AA6E4}">
                <adec:decorative xmlns:adec="http://schemas.microsoft.com/office/drawing/2017/decorative" val="1"/>
              </a:ext>
            </a:extLst>
          </p:cNvPr>
          <p:cNvSpPr/>
          <p:nvPr userDrawn="1"/>
        </p:nvSpPr>
        <p:spPr>
          <a:xfrm>
            <a:off x="5828788" y="4599419"/>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a:extLst>
              <a:ext uri="{FF2B5EF4-FFF2-40B4-BE49-F238E27FC236}">
                <a16:creationId xmlns:a16="http://schemas.microsoft.com/office/drawing/2014/main" id="{DF4092F5-1A1B-33F4-5A48-CC487AB4D6D3}"/>
              </a:ext>
            </a:extLst>
          </p:cNvPr>
          <p:cNvPicPr>
            <a:picLocks noChangeAspect="1"/>
          </p:cNvPicPr>
          <p:nvPr userDrawn="1"/>
        </p:nvPicPr>
        <p:blipFill>
          <a:blip r:embed="rId2">
            <a:extLst>
              <a:ext uri="{96DAC541-7B7A-43D3-8B79-37D633B846F1}">
                <asvg:svgBlip xmlns:asvg="http://schemas.microsoft.com/office/drawing/2016/SVG/main" r:embed="rId3"/>
              </a:ext>
            </a:extLst>
          </a:blip>
          <a:srcRect l="5687" b="27270"/>
          <a:stretch/>
        </p:blipFill>
        <p:spPr>
          <a:xfrm>
            <a:off x="5877887" y="1"/>
            <a:ext cx="6314112" cy="3246122"/>
          </a:xfrm>
          <a:prstGeom prst="rect">
            <a:avLst/>
          </a:prstGeom>
        </p:spPr>
      </p:pic>
    </p:spTree>
    <p:extLst>
      <p:ext uri="{BB962C8B-B14F-4D97-AF65-F5344CB8AC3E}">
        <p14:creationId xmlns:p14="http://schemas.microsoft.com/office/powerpoint/2010/main" val="396253723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Light - Quote, Picture, and logo">
    <p:bg>
      <p:bgPr>
        <a:solidFill>
          <a:schemeClr val="bg2"/>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E97F2045-62B9-84EC-C330-B04C4D3A0662}"/>
              </a:ext>
            </a:extLst>
          </p:cNvPr>
          <p:cNvPicPr>
            <a:picLocks noChangeAspect="1"/>
          </p:cNvPicPr>
          <p:nvPr userDrawn="1"/>
        </p:nvPicPr>
        <p:blipFill>
          <a:blip r:embed="rId2">
            <a:extLst>
              <a:ext uri="{96DAC541-7B7A-43D3-8B79-37D633B846F1}">
                <asvg:svgBlip xmlns:asvg="http://schemas.microsoft.com/office/drawing/2016/SVG/main" r:embed="rId3"/>
              </a:ext>
            </a:extLst>
          </a:blip>
          <a:srcRect l="5687" b="27270"/>
          <a:stretch/>
        </p:blipFill>
        <p:spPr>
          <a:xfrm>
            <a:off x="5877887" y="1"/>
            <a:ext cx="6314112" cy="3246122"/>
          </a:xfrm>
          <a:prstGeom prst="rect">
            <a:avLst/>
          </a:prstGeom>
        </p:spPr>
      </p:pic>
      <p:sp>
        <p:nvSpPr>
          <p:cNvPr id="12" name="Quote">
            <a:extLst>
              <a:ext uri="{FF2B5EF4-FFF2-40B4-BE49-F238E27FC236}">
                <a16:creationId xmlns:a16="http://schemas.microsoft.com/office/drawing/2014/main" id="{B3A79ECA-28E8-A857-97F4-082EF2B1CAB8}"/>
              </a:ext>
            </a:extLst>
          </p:cNvPr>
          <p:cNvSpPr>
            <a:spLocks noGrp="1"/>
          </p:cNvSpPr>
          <p:nvPr>
            <p:ph type="title" hasCustomPrompt="1"/>
          </p:nvPr>
        </p:nvSpPr>
        <p:spPr>
          <a:xfrm>
            <a:off x="5677787" y="2896192"/>
            <a:ext cx="6020298" cy="1384995"/>
          </a:xfrm>
          <a:noFill/>
        </p:spPr>
        <p:txBody>
          <a:bodyPr vert="horz" wrap="square" lIns="0" tIns="0" rIns="0" bIns="0" rtlCol="0" anchor="b" anchorCtr="0">
            <a:spAutoFit/>
          </a:bodyPr>
          <a:lstStyle>
            <a:lvl1pPr marL="179388" indent="-179388">
              <a:lnSpc>
                <a:spcPct val="100000"/>
              </a:lnSpc>
              <a:tabLst/>
              <a:defRPr lang="en-US" sz="3000" b="0" i="0" dirty="0">
                <a:latin typeface="+mj-lt"/>
                <a:cs typeface="Oracle Sans Tab" panose="020B0503020204020204" pitchFamily="34" charset="0"/>
              </a:defRPr>
            </a:lvl1pPr>
          </a:lstStyle>
          <a:p>
            <a:pPr lvl="0"/>
            <a:r>
              <a:rPr lang="en-US" dirty="0"/>
              <a:t>“Click to type customer or</a:t>
            </a:r>
            <a:br>
              <a:rPr lang="en-US" dirty="0"/>
            </a:br>
            <a:r>
              <a:rPr lang="en-US" dirty="0"/>
              <a:t>partner quote surrounded</a:t>
            </a:r>
            <a:br>
              <a:rPr lang="en-US" dirty="0"/>
            </a:br>
            <a:r>
              <a:rPr lang="en-US" dirty="0"/>
              <a:t>by quotation marks.”</a:t>
            </a:r>
          </a:p>
        </p:txBody>
      </p:sp>
      <p:sp>
        <p:nvSpPr>
          <p:cNvPr id="13" name="Text Field">
            <a:extLst>
              <a:ext uri="{FF2B5EF4-FFF2-40B4-BE49-F238E27FC236}">
                <a16:creationId xmlns:a16="http://schemas.microsoft.com/office/drawing/2014/main" id="{04A571F4-71E4-264A-BBD5-0475995E681B}"/>
              </a:ext>
            </a:extLst>
          </p:cNvPr>
          <p:cNvSpPr>
            <a:spLocks noGrp="1"/>
          </p:cNvSpPr>
          <p:nvPr>
            <p:ph type="body" sz="quarter" idx="37" hasCustomPrompt="1"/>
          </p:nvPr>
        </p:nvSpPr>
        <p:spPr>
          <a:xfrm>
            <a:off x="5828788" y="4911127"/>
            <a:ext cx="5864400" cy="266291"/>
          </a:xfrm>
          <a:prstGeom prst="rect">
            <a:avLst/>
          </a:prstGeom>
        </p:spPr>
        <p:txBody>
          <a:bodyPr>
            <a:noAutofit/>
          </a:bodyPr>
          <a:lstStyle>
            <a:lvl1pPr>
              <a:lnSpc>
                <a:spcPct val="100000"/>
              </a:lnSpc>
              <a:defRPr b="1"/>
            </a:lvl1pPr>
          </a:lstStyle>
          <a:p>
            <a:pPr lvl="0"/>
            <a:r>
              <a:rPr lang="en-US" dirty="0"/>
              <a:t>Name of person quoted</a:t>
            </a:r>
          </a:p>
        </p:txBody>
      </p:sp>
      <p:sp>
        <p:nvSpPr>
          <p:cNvPr id="11" name="Text Field 2">
            <a:extLst>
              <a:ext uri="{FF2B5EF4-FFF2-40B4-BE49-F238E27FC236}">
                <a16:creationId xmlns:a16="http://schemas.microsoft.com/office/drawing/2014/main" id="{CBFB97F9-F988-C34C-8B6D-BB4A4D881736}"/>
              </a:ext>
            </a:extLst>
          </p:cNvPr>
          <p:cNvSpPr>
            <a:spLocks noGrp="1"/>
          </p:cNvSpPr>
          <p:nvPr>
            <p:ph type="body" sz="quarter" idx="36" hasCustomPrompt="1"/>
          </p:nvPr>
        </p:nvSpPr>
        <p:spPr>
          <a:xfrm>
            <a:off x="5828788" y="5248720"/>
            <a:ext cx="5864400" cy="786385"/>
          </a:xfrm>
          <a:prstGeom prst="rect">
            <a:avLst/>
          </a:prstGeom>
        </p:spPr>
        <p:txBody>
          <a:bodyPr>
            <a:noAutofit/>
          </a:bodyPr>
          <a:lstStyle>
            <a:lvl1pPr>
              <a:lnSpc>
                <a:spcPct val="100000"/>
              </a:lnSpc>
              <a:defRPr/>
            </a:lvl1pPr>
          </a:lstStyle>
          <a:p>
            <a:pPr lvl="0"/>
            <a:r>
              <a:rPr lang="en-US" dirty="0"/>
              <a:t>Additional information if needed</a:t>
            </a:r>
          </a:p>
        </p:txBody>
      </p:sp>
      <p:sp>
        <p:nvSpPr>
          <p:cNvPr id="2" name="Content Placeholder 2">
            <a:extLst>
              <a:ext uri="{FF2B5EF4-FFF2-40B4-BE49-F238E27FC236}">
                <a16:creationId xmlns:a16="http://schemas.microsoft.com/office/drawing/2014/main" id="{B89773B8-8237-C7B1-9DF8-93B5D5BF7DEE}"/>
              </a:ext>
            </a:extLst>
          </p:cNvPr>
          <p:cNvSpPr>
            <a:spLocks noGrp="1" noChangeAspect="1"/>
          </p:cNvSpPr>
          <p:nvPr>
            <p:ph sz="quarter" idx="48" hasCustomPrompt="1"/>
          </p:nvPr>
        </p:nvSpPr>
        <p:spPr>
          <a:xfrm>
            <a:off x="5828788" y="1560624"/>
            <a:ext cx="2447584" cy="673743"/>
          </a:xfrm>
        </p:spPr>
        <p:txBody>
          <a:bodyPr/>
          <a:lstStyle>
            <a:lvl5pPr marL="731520" indent="0">
              <a:buNone/>
              <a:defRPr/>
            </a:lvl5pPr>
          </a:lstStyle>
          <a:p>
            <a:pPr lvl="0"/>
            <a:r>
              <a:rPr lang="en-US" dirty="0"/>
              <a:t>Click to add logo</a:t>
            </a:r>
          </a:p>
        </p:txBody>
      </p:sp>
      <p:sp>
        <p:nvSpPr>
          <p:cNvPr id="5" name="Picture Placeholder 5">
            <a:extLst>
              <a:ext uri="{FF2B5EF4-FFF2-40B4-BE49-F238E27FC236}">
                <a16:creationId xmlns:a16="http://schemas.microsoft.com/office/drawing/2014/main" id="{1F10E851-3567-F699-4B5F-02ABBB3355AC}"/>
              </a:ext>
            </a:extLst>
          </p:cNvPr>
          <p:cNvSpPr>
            <a:spLocks noGrp="1"/>
          </p:cNvSpPr>
          <p:nvPr>
            <p:ph type="pic" sz="quarter" idx="47"/>
          </p:nvPr>
        </p:nvSpPr>
        <p:spPr>
          <a:xfrm>
            <a:off x="0" y="0"/>
            <a:ext cx="4937092" cy="6292035"/>
          </a:xfrm>
          <a:custGeom>
            <a:avLst/>
            <a:gdLst>
              <a:gd name="connsiteX0" fmla="*/ 0 w 5087890"/>
              <a:gd name="connsiteY0" fmla="*/ 0 h 6372666"/>
              <a:gd name="connsiteX1" fmla="*/ 3962495 w 5087890"/>
              <a:gd name="connsiteY1" fmla="*/ 0 h 6372666"/>
              <a:gd name="connsiteX2" fmla="*/ 3996914 w 5087890"/>
              <a:gd name="connsiteY2" fmla="*/ 31198 h 6372666"/>
              <a:gd name="connsiteX3" fmla="*/ 5087890 w 5087890"/>
              <a:gd name="connsiteY3" fmla="*/ 2657920 h 6372666"/>
              <a:gd name="connsiteX4" fmla="*/ 1363066 w 5087890"/>
              <a:gd name="connsiteY4" fmla="*/ 6372666 h 6372666"/>
              <a:gd name="connsiteX5" fmla="*/ 82347 w 5087890"/>
              <a:gd name="connsiteY5" fmla="*/ 6147256 h 6372666"/>
              <a:gd name="connsiteX6" fmla="*/ 0 w 5087890"/>
              <a:gd name="connsiteY6" fmla="*/ 6114876 h 6372666"/>
              <a:gd name="connsiteX0" fmla="*/ 0 w 5249971"/>
              <a:gd name="connsiteY0" fmla="*/ 0 h 6372666"/>
              <a:gd name="connsiteX1" fmla="*/ 3962495 w 5249971"/>
              <a:gd name="connsiteY1" fmla="*/ 0 h 6372666"/>
              <a:gd name="connsiteX2" fmla="*/ 4226946 w 5249971"/>
              <a:gd name="connsiteY2" fmla="*/ 231614 h 6372666"/>
              <a:gd name="connsiteX3" fmla="*/ 5087890 w 5249971"/>
              <a:gd name="connsiteY3" fmla="*/ 2657920 h 6372666"/>
              <a:gd name="connsiteX4" fmla="*/ 1363066 w 5249971"/>
              <a:gd name="connsiteY4" fmla="*/ 6372666 h 6372666"/>
              <a:gd name="connsiteX5" fmla="*/ 82347 w 5249971"/>
              <a:gd name="connsiteY5" fmla="*/ 6147256 h 6372666"/>
              <a:gd name="connsiteX6" fmla="*/ 0 w 5249971"/>
              <a:gd name="connsiteY6" fmla="*/ 6114876 h 6372666"/>
              <a:gd name="connsiteX7" fmla="*/ 0 w 5249971"/>
              <a:gd name="connsiteY7" fmla="*/ 0 h 6372666"/>
              <a:gd name="connsiteX0" fmla="*/ 0 w 5247320"/>
              <a:gd name="connsiteY0" fmla="*/ 0 h 6372666"/>
              <a:gd name="connsiteX1" fmla="*/ 3962495 w 5247320"/>
              <a:gd name="connsiteY1" fmla="*/ 0 h 6372666"/>
              <a:gd name="connsiteX2" fmla="*/ 4226946 w 5247320"/>
              <a:gd name="connsiteY2" fmla="*/ 231614 h 6372666"/>
              <a:gd name="connsiteX3" fmla="*/ 5087890 w 5247320"/>
              <a:gd name="connsiteY3" fmla="*/ 2657920 h 6372666"/>
              <a:gd name="connsiteX4" fmla="*/ 1363066 w 5247320"/>
              <a:gd name="connsiteY4" fmla="*/ 6372666 h 6372666"/>
              <a:gd name="connsiteX5" fmla="*/ 82347 w 5247320"/>
              <a:gd name="connsiteY5" fmla="*/ 6147256 h 6372666"/>
              <a:gd name="connsiteX6" fmla="*/ 0 w 5247320"/>
              <a:gd name="connsiteY6" fmla="*/ 6114876 h 6372666"/>
              <a:gd name="connsiteX7" fmla="*/ 0 w 5247320"/>
              <a:gd name="connsiteY7" fmla="*/ 0 h 6372666"/>
              <a:gd name="connsiteX0" fmla="*/ 0 w 5247320"/>
              <a:gd name="connsiteY0" fmla="*/ 0 h 6372666"/>
              <a:gd name="connsiteX1" fmla="*/ 4516662 w 5247320"/>
              <a:gd name="connsiteY1" fmla="*/ 10548 h 6372666"/>
              <a:gd name="connsiteX2" fmla="*/ 4226946 w 5247320"/>
              <a:gd name="connsiteY2" fmla="*/ 231614 h 6372666"/>
              <a:gd name="connsiteX3" fmla="*/ 5087890 w 5247320"/>
              <a:gd name="connsiteY3" fmla="*/ 2657920 h 6372666"/>
              <a:gd name="connsiteX4" fmla="*/ 1363066 w 5247320"/>
              <a:gd name="connsiteY4" fmla="*/ 6372666 h 6372666"/>
              <a:gd name="connsiteX5" fmla="*/ 82347 w 5247320"/>
              <a:gd name="connsiteY5" fmla="*/ 6147256 h 6372666"/>
              <a:gd name="connsiteX6" fmla="*/ 0 w 5247320"/>
              <a:gd name="connsiteY6" fmla="*/ 6114876 h 6372666"/>
              <a:gd name="connsiteX7" fmla="*/ 0 w 5247320"/>
              <a:gd name="connsiteY7" fmla="*/ 0 h 6372666"/>
              <a:gd name="connsiteX0" fmla="*/ 0 w 5365577"/>
              <a:gd name="connsiteY0" fmla="*/ 0 h 6372666"/>
              <a:gd name="connsiteX1" fmla="*/ 4516662 w 5365577"/>
              <a:gd name="connsiteY1" fmla="*/ 10548 h 6372666"/>
              <a:gd name="connsiteX2" fmla="*/ 4655641 w 5365577"/>
              <a:gd name="connsiteY2" fmla="*/ 526964 h 6372666"/>
              <a:gd name="connsiteX3" fmla="*/ 5087890 w 5365577"/>
              <a:gd name="connsiteY3" fmla="*/ 2657920 h 6372666"/>
              <a:gd name="connsiteX4" fmla="*/ 1363066 w 5365577"/>
              <a:gd name="connsiteY4" fmla="*/ 6372666 h 6372666"/>
              <a:gd name="connsiteX5" fmla="*/ 82347 w 5365577"/>
              <a:gd name="connsiteY5" fmla="*/ 6147256 h 6372666"/>
              <a:gd name="connsiteX6" fmla="*/ 0 w 5365577"/>
              <a:gd name="connsiteY6" fmla="*/ 6114876 h 6372666"/>
              <a:gd name="connsiteX7" fmla="*/ 0 w 5365577"/>
              <a:gd name="connsiteY7" fmla="*/ 0 h 6372666"/>
              <a:gd name="connsiteX0" fmla="*/ 0 w 5288223"/>
              <a:gd name="connsiteY0" fmla="*/ 0 h 6372666"/>
              <a:gd name="connsiteX1" fmla="*/ 4516662 w 5288223"/>
              <a:gd name="connsiteY1" fmla="*/ 10548 h 6372666"/>
              <a:gd name="connsiteX2" fmla="*/ 4655641 w 5288223"/>
              <a:gd name="connsiteY2" fmla="*/ 526964 h 6372666"/>
              <a:gd name="connsiteX3" fmla="*/ 5087890 w 5288223"/>
              <a:gd name="connsiteY3" fmla="*/ 2657920 h 6372666"/>
              <a:gd name="connsiteX4" fmla="*/ 1363066 w 5288223"/>
              <a:gd name="connsiteY4" fmla="*/ 6372666 h 6372666"/>
              <a:gd name="connsiteX5" fmla="*/ 82347 w 5288223"/>
              <a:gd name="connsiteY5" fmla="*/ 6147256 h 6372666"/>
              <a:gd name="connsiteX6" fmla="*/ 0 w 5288223"/>
              <a:gd name="connsiteY6" fmla="*/ 6114876 h 6372666"/>
              <a:gd name="connsiteX7" fmla="*/ 0 w 5288223"/>
              <a:gd name="connsiteY7" fmla="*/ 0 h 6372666"/>
              <a:gd name="connsiteX0" fmla="*/ 0 w 5288223"/>
              <a:gd name="connsiteY0" fmla="*/ 0 h 6372666"/>
              <a:gd name="connsiteX1" fmla="*/ 4725781 w 5288223"/>
              <a:gd name="connsiteY1" fmla="*/ 21096 h 6372666"/>
              <a:gd name="connsiteX2" fmla="*/ 4655641 w 5288223"/>
              <a:gd name="connsiteY2" fmla="*/ 526964 h 6372666"/>
              <a:gd name="connsiteX3" fmla="*/ 5087890 w 5288223"/>
              <a:gd name="connsiteY3" fmla="*/ 2657920 h 6372666"/>
              <a:gd name="connsiteX4" fmla="*/ 1363066 w 5288223"/>
              <a:gd name="connsiteY4" fmla="*/ 6372666 h 6372666"/>
              <a:gd name="connsiteX5" fmla="*/ 82347 w 5288223"/>
              <a:gd name="connsiteY5" fmla="*/ 6147256 h 6372666"/>
              <a:gd name="connsiteX6" fmla="*/ 0 w 5288223"/>
              <a:gd name="connsiteY6" fmla="*/ 6114876 h 6372666"/>
              <a:gd name="connsiteX7" fmla="*/ 0 w 5288223"/>
              <a:gd name="connsiteY7" fmla="*/ 0 h 6372666"/>
              <a:gd name="connsiteX0" fmla="*/ 0 w 5382393"/>
              <a:gd name="connsiteY0" fmla="*/ 0 h 6372666"/>
              <a:gd name="connsiteX1" fmla="*/ 4725781 w 5382393"/>
              <a:gd name="connsiteY1" fmla="*/ 21096 h 6372666"/>
              <a:gd name="connsiteX2" fmla="*/ 4969320 w 5382393"/>
              <a:gd name="connsiteY2" fmla="*/ 1170404 h 6372666"/>
              <a:gd name="connsiteX3" fmla="*/ 5087890 w 5382393"/>
              <a:gd name="connsiteY3" fmla="*/ 2657920 h 6372666"/>
              <a:gd name="connsiteX4" fmla="*/ 1363066 w 5382393"/>
              <a:gd name="connsiteY4" fmla="*/ 6372666 h 6372666"/>
              <a:gd name="connsiteX5" fmla="*/ 82347 w 5382393"/>
              <a:gd name="connsiteY5" fmla="*/ 6147256 h 6372666"/>
              <a:gd name="connsiteX6" fmla="*/ 0 w 5382393"/>
              <a:gd name="connsiteY6" fmla="*/ 6114876 h 6372666"/>
              <a:gd name="connsiteX7" fmla="*/ 0 w 5382393"/>
              <a:gd name="connsiteY7" fmla="*/ 0 h 6372666"/>
              <a:gd name="connsiteX0" fmla="*/ 0 w 5095613"/>
              <a:gd name="connsiteY0" fmla="*/ 0 h 6372666"/>
              <a:gd name="connsiteX1" fmla="*/ 4725781 w 5095613"/>
              <a:gd name="connsiteY1" fmla="*/ 21096 h 6372666"/>
              <a:gd name="connsiteX2" fmla="*/ 4969320 w 5095613"/>
              <a:gd name="connsiteY2" fmla="*/ 1170404 h 6372666"/>
              <a:gd name="connsiteX3" fmla="*/ 4502357 w 5095613"/>
              <a:gd name="connsiteY3" fmla="*/ 4598790 h 6372666"/>
              <a:gd name="connsiteX4" fmla="*/ 1363066 w 5095613"/>
              <a:gd name="connsiteY4" fmla="*/ 6372666 h 6372666"/>
              <a:gd name="connsiteX5" fmla="*/ 82347 w 5095613"/>
              <a:gd name="connsiteY5" fmla="*/ 6147256 h 6372666"/>
              <a:gd name="connsiteX6" fmla="*/ 0 w 5095613"/>
              <a:gd name="connsiteY6" fmla="*/ 6114876 h 6372666"/>
              <a:gd name="connsiteX7" fmla="*/ 0 w 5095613"/>
              <a:gd name="connsiteY7" fmla="*/ 0 h 6372666"/>
              <a:gd name="connsiteX0" fmla="*/ 0 w 5016403"/>
              <a:gd name="connsiteY0" fmla="*/ 0 h 6372666"/>
              <a:gd name="connsiteX1" fmla="*/ 4725781 w 5016403"/>
              <a:gd name="connsiteY1" fmla="*/ 21096 h 6372666"/>
              <a:gd name="connsiteX2" fmla="*/ 4864760 w 5016403"/>
              <a:gd name="connsiteY2" fmla="*/ 474223 h 6372666"/>
              <a:gd name="connsiteX3" fmla="*/ 4502357 w 5016403"/>
              <a:gd name="connsiteY3" fmla="*/ 4598790 h 6372666"/>
              <a:gd name="connsiteX4" fmla="*/ 1363066 w 5016403"/>
              <a:gd name="connsiteY4" fmla="*/ 6372666 h 6372666"/>
              <a:gd name="connsiteX5" fmla="*/ 82347 w 5016403"/>
              <a:gd name="connsiteY5" fmla="*/ 6147256 h 6372666"/>
              <a:gd name="connsiteX6" fmla="*/ 0 w 5016403"/>
              <a:gd name="connsiteY6" fmla="*/ 6114876 h 6372666"/>
              <a:gd name="connsiteX7" fmla="*/ 0 w 5016403"/>
              <a:gd name="connsiteY7" fmla="*/ 0 h 6372666"/>
              <a:gd name="connsiteX0" fmla="*/ 0 w 5122449"/>
              <a:gd name="connsiteY0" fmla="*/ 0 h 6372666"/>
              <a:gd name="connsiteX1" fmla="*/ 4725781 w 5122449"/>
              <a:gd name="connsiteY1" fmla="*/ 21096 h 6372666"/>
              <a:gd name="connsiteX2" fmla="*/ 4864760 w 5122449"/>
              <a:gd name="connsiteY2" fmla="*/ 474223 h 6372666"/>
              <a:gd name="connsiteX3" fmla="*/ 4502357 w 5122449"/>
              <a:gd name="connsiteY3" fmla="*/ 4598790 h 6372666"/>
              <a:gd name="connsiteX4" fmla="*/ 1363066 w 5122449"/>
              <a:gd name="connsiteY4" fmla="*/ 6372666 h 6372666"/>
              <a:gd name="connsiteX5" fmla="*/ 82347 w 5122449"/>
              <a:gd name="connsiteY5" fmla="*/ 6147256 h 6372666"/>
              <a:gd name="connsiteX6" fmla="*/ 0 w 5122449"/>
              <a:gd name="connsiteY6" fmla="*/ 6114876 h 6372666"/>
              <a:gd name="connsiteX7" fmla="*/ 0 w 5122449"/>
              <a:gd name="connsiteY7" fmla="*/ 0 h 6372666"/>
              <a:gd name="connsiteX0" fmla="*/ 0 w 5110499"/>
              <a:gd name="connsiteY0" fmla="*/ 0 h 6372666"/>
              <a:gd name="connsiteX1" fmla="*/ 4725781 w 5110499"/>
              <a:gd name="connsiteY1" fmla="*/ 21096 h 6372666"/>
              <a:gd name="connsiteX2" fmla="*/ 4864760 w 5110499"/>
              <a:gd name="connsiteY2" fmla="*/ 474223 h 6372666"/>
              <a:gd name="connsiteX3" fmla="*/ 4460534 w 5110499"/>
              <a:gd name="connsiteY3" fmla="*/ 4704273 h 6372666"/>
              <a:gd name="connsiteX4" fmla="*/ 1363066 w 5110499"/>
              <a:gd name="connsiteY4" fmla="*/ 6372666 h 6372666"/>
              <a:gd name="connsiteX5" fmla="*/ 82347 w 5110499"/>
              <a:gd name="connsiteY5" fmla="*/ 6147256 h 6372666"/>
              <a:gd name="connsiteX6" fmla="*/ 0 w 5110499"/>
              <a:gd name="connsiteY6" fmla="*/ 6114876 h 6372666"/>
              <a:gd name="connsiteX7" fmla="*/ 0 w 5110499"/>
              <a:gd name="connsiteY7" fmla="*/ 0 h 6372666"/>
              <a:gd name="connsiteX0" fmla="*/ 0 w 5110499"/>
              <a:gd name="connsiteY0" fmla="*/ 0 h 6372666"/>
              <a:gd name="connsiteX1" fmla="*/ 4725781 w 5110499"/>
              <a:gd name="connsiteY1" fmla="*/ 21096 h 6372666"/>
              <a:gd name="connsiteX2" fmla="*/ 4864760 w 5110499"/>
              <a:gd name="connsiteY2" fmla="*/ 474223 h 6372666"/>
              <a:gd name="connsiteX3" fmla="*/ 4460534 w 5110499"/>
              <a:gd name="connsiteY3" fmla="*/ 4704273 h 6372666"/>
              <a:gd name="connsiteX4" fmla="*/ 1363066 w 5110499"/>
              <a:gd name="connsiteY4" fmla="*/ 6372666 h 6372666"/>
              <a:gd name="connsiteX5" fmla="*/ 82347 w 5110499"/>
              <a:gd name="connsiteY5" fmla="*/ 6147256 h 6372666"/>
              <a:gd name="connsiteX6" fmla="*/ 0 w 5110499"/>
              <a:gd name="connsiteY6" fmla="*/ 6114876 h 6372666"/>
              <a:gd name="connsiteX7" fmla="*/ 0 w 5110499"/>
              <a:gd name="connsiteY7" fmla="*/ 0 h 6372666"/>
              <a:gd name="connsiteX0" fmla="*/ 0 w 5118394"/>
              <a:gd name="connsiteY0" fmla="*/ 0 h 6509793"/>
              <a:gd name="connsiteX1" fmla="*/ 4725781 w 5118394"/>
              <a:gd name="connsiteY1" fmla="*/ 21096 h 6509793"/>
              <a:gd name="connsiteX2" fmla="*/ 4864760 w 5118394"/>
              <a:gd name="connsiteY2" fmla="*/ 474223 h 6509793"/>
              <a:gd name="connsiteX3" fmla="*/ 4460534 w 5118394"/>
              <a:gd name="connsiteY3" fmla="*/ 4704273 h 6509793"/>
              <a:gd name="connsiteX4" fmla="*/ 1164403 w 5118394"/>
              <a:gd name="connsiteY4" fmla="*/ 6509793 h 6509793"/>
              <a:gd name="connsiteX5" fmla="*/ 82347 w 5118394"/>
              <a:gd name="connsiteY5" fmla="*/ 6147256 h 6509793"/>
              <a:gd name="connsiteX6" fmla="*/ 0 w 5118394"/>
              <a:gd name="connsiteY6" fmla="*/ 6114876 h 6509793"/>
              <a:gd name="connsiteX7" fmla="*/ 0 w 5118394"/>
              <a:gd name="connsiteY7" fmla="*/ 0 h 6509793"/>
              <a:gd name="connsiteX0" fmla="*/ 0 w 5162448"/>
              <a:gd name="connsiteY0" fmla="*/ 0 h 6509793"/>
              <a:gd name="connsiteX1" fmla="*/ 4725781 w 5162448"/>
              <a:gd name="connsiteY1" fmla="*/ 21096 h 6509793"/>
              <a:gd name="connsiteX2" fmla="*/ 4864760 w 5162448"/>
              <a:gd name="connsiteY2" fmla="*/ 474223 h 6509793"/>
              <a:gd name="connsiteX3" fmla="*/ 4596462 w 5162448"/>
              <a:gd name="connsiteY3" fmla="*/ 4535502 h 6509793"/>
              <a:gd name="connsiteX4" fmla="*/ 1164403 w 5162448"/>
              <a:gd name="connsiteY4" fmla="*/ 6509793 h 6509793"/>
              <a:gd name="connsiteX5" fmla="*/ 82347 w 5162448"/>
              <a:gd name="connsiteY5" fmla="*/ 6147256 h 6509793"/>
              <a:gd name="connsiteX6" fmla="*/ 0 w 5162448"/>
              <a:gd name="connsiteY6" fmla="*/ 6114876 h 6509793"/>
              <a:gd name="connsiteX7" fmla="*/ 0 w 5162448"/>
              <a:gd name="connsiteY7" fmla="*/ 0 h 6509793"/>
              <a:gd name="connsiteX0" fmla="*/ 0 w 5162448"/>
              <a:gd name="connsiteY0" fmla="*/ 0 h 6509793"/>
              <a:gd name="connsiteX1" fmla="*/ 4725781 w 5162448"/>
              <a:gd name="connsiteY1" fmla="*/ 21096 h 6509793"/>
              <a:gd name="connsiteX2" fmla="*/ 4864760 w 5162448"/>
              <a:gd name="connsiteY2" fmla="*/ 474223 h 6509793"/>
              <a:gd name="connsiteX3" fmla="*/ 4596462 w 5162448"/>
              <a:gd name="connsiteY3" fmla="*/ 4535502 h 6509793"/>
              <a:gd name="connsiteX4" fmla="*/ 1164403 w 5162448"/>
              <a:gd name="connsiteY4" fmla="*/ 6509793 h 6509793"/>
              <a:gd name="connsiteX5" fmla="*/ 385570 w 5162448"/>
              <a:gd name="connsiteY5" fmla="*/ 6305480 h 6509793"/>
              <a:gd name="connsiteX6" fmla="*/ 0 w 5162448"/>
              <a:gd name="connsiteY6" fmla="*/ 6114876 h 6509793"/>
              <a:gd name="connsiteX7" fmla="*/ 0 w 5162448"/>
              <a:gd name="connsiteY7" fmla="*/ 0 h 6509793"/>
              <a:gd name="connsiteX0" fmla="*/ 0 w 5162448"/>
              <a:gd name="connsiteY0" fmla="*/ 0 h 6509793"/>
              <a:gd name="connsiteX1" fmla="*/ 4725781 w 5162448"/>
              <a:gd name="connsiteY1" fmla="*/ 21096 h 6509793"/>
              <a:gd name="connsiteX2" fmla="*/ 4864760 w 5162448"/>
              <a:gd name="connsiteY2" fmla="*/ 474223 h 6509793"/>
              <a:gd name="connsiteX3" fmla="*/ 4596462 w 5162448"/>
              <a:gd name="connsiteY3" fmla="*/ 4535502 h 6509793"/>
              <a:gd name="connsiteX4" fmla="*/ 1164403 w 5162448"/>
              <a:gd name="connsiteY4" fmla="*/ 6509793 h 6509793"/>
              <a:gd name="connsiteX5" fmla="*/ 385570 w 5162448"/>
              <a:gd name="connsiteY5" fmla="*/ 6305480 h 6509793"/>
              <a:gd name="connsiteX6" fmla="*/ 0 w 5162448"/>
              <a:gd name="connsiteY6" fmla="*/ 6114876 h 6509793"/>
              <a:gd name="connsiteX7" fmla="*/ 0 w 5162448"/>
              <a:gd name="connsiteY7" fmla="*/ 0 h 6509793"/>
              <a:gd name="connsiteX0" fmla="*/ 0 w 5127267"/>
              <a:gd name="connsiteY0" fmla="*/ 0 h 6509793"/>
              <a:gd name="connsiteX1" fmla="*/ 4725781 w 5127267"/>
              <a:gd name="connsiteY1" fmla="*/ 21096 h 6509793"/>
              <a:gd name="connsiteX2" fmla="*/ 4812481 w 5127267"/>
              <a:gd name="connsiteY2" fmla="*/ 526964 h 6509793"/>
              <a:gd name="connsiteX3" fmla="*/ 4596462 w 5127267"/>
              <a:gd name="connsiteY3" fmla="*/ 4535502 h 6509793"/>
              <a:gd name="connsiteX4" fmla="*/ 1164403 w 5127267"/>
              <a:gd name="connsiteY4" fmla="*/ 6509793 h 6509793"/>
              <a:gd name="connsiteX5" fmla="*/ 385570 w 5127267"/>
              <a:gd name="connsiteY5" fmla="*/ 6305480 h 6509793"/>
              <a:gd name="connsiteX6" fmla="*/ 0 w 5127267"/>
              <a:gd name="connsiteY6" fmla="*/ 6114876 h 6509793"/>
              <a:gd name="connsiteX7" fmla="*/ 0 w 5127267"/>
              <a:gd name="connsiteY7" fmla="*/ 0 h 6509793"/>
              <a:gd name="connsiteX0" fmla="*/ 0 w 5041484"/>
              <a:gd name="connsiteY0" fmla="*/ 0 h 6509793"/>
              <a:gd name="connsiteX1" fmla="*/ 4725781 w 5041484"/>
              <a:gd name="connsiteY1" fmla="*/ 21096 h 6509793"/>
              <a:gd name="connsiteX2" fmla="*/ 4812481 w 5041484"/>
              <a:gd name="connsiteY2" fmla="*/ 526964 h 6509793"/>
              <a:gd name="connsiteX3" fmla="*/ 4596462 w 5041484"/>
              <a:gd name="connsiteY3" fmla="*/ 4535502 h 6509793"/>
              <a:gd name="connsiteX4" fmla="*/ 1164403 w 5041484"/>
              <a:gd name="connsiteY4" fmla="*/ 6509793 h 6509793"/>
              <a:gd name="connsiteX5" fmla="*/ 385570 w 5041484"/>
              <a:gd name="connsiteY5" fmla="*/ 6305480 h 6509793"/>
              <a:gd name="connsiteX6" fmla="*/ 0 w 5041484"/>
              <a:gd name="connsiteY6" fmla="*/ 6114876 h 6509793"/>
              <a:gd name="connsiteX7" fmla="*/ 0 w 5041484"/>
              <a:gd name="connsiteY7" fmla="*/ 0 h 6509793"/>
              <a:gd name="connsiteX0" fmla="*/ 0 w 5140479"/>
              <a:gd name="connsiteY0" fmla="*/ 0 h 6509793"/>
              <a:gd name="connsiteX1" fmla="*/ 4725781 w 5140479"/>
              <a:gd name="connsiteY1" fmla="*/ 21096 h 6509793"/>
              <a:gd name="connsiteX2" fmla="*/ 4812481 w 5140479"/>
              <a:gd name="connsiteY2" fmla="*/ 526964 h 6509793"/>
              <a:gd name="connsiteX3" fmla="*/ 4596462 w 5140479"/>
              <a:gd name="connsiteY3" fmla="*/ 4535502 h 6509793"/>
              <a:gd name="connsiteX4" fmla="*/ 1164403 w 5140479"/>
              <a:gd name="connsiteY4" fmla="*/ 6509793 h 6509793"/>
              <a:gd name="connsiteX5" fmla="*/ 385570 w 5140479"/>
              <a:gd name="connsiteY5" fmla="*/ 6305480 h 6509793"/>
              <a:gd name="connsiteX6" fmla="*/ 0 w 5140479"/>
              <a:gd name="connsiteY6" fmla="*/ 6114876 h 6509793"/>
              <a:gd name="connsiteX7" fmla="*/ 0 w 5140479"/>
              <a:gd name="connsiteY7" fmla="*/ 0 h 6509793"/>
              <a:gd name="connsiteX0" fmla="*/ 0 w 5190465"/>
              <a:gd name="connsiteY0" fmla="*/ 0 h 6509793"/>
              <a:gd name="connsiteX1" fmla="*/ 4725781 w 5190465"/>
              <a:gd name="connsiteY1" fmla="*/ 21096 h 6509793"/>
              <a:gd name="connsiteX2" fmla="*/ 4885673 w 5190465"/>
              <a:gd name="connsiteY2" fmla="*/ 358192 h 6509793"/>
              <a:gd name="connsiteX3" fmla="*/ 4596462 w 5190465"/>
              <a:gd name="connsiteY3" fmla="*/ 4535502 h 6509793"/>
              <a:gd name="connsiteX4" fmla="*/ 1164403 w 5190465"/>
              <a:gd name="connsiteY4" fmla="*/ 6509793 h 6509793"/>
              <a:gd name="connsiteX5" fmla="*/ 385570 w 5190465"/>
              <a:gd name="connsiteY5" fmla="*/ 6305480 h 6509793"/>
              <a:gd name="connsiteX6" fmla="*/ 0 w 5190465"/>
              <a:gd name="connsiteY6" fmla="*/ 6114876 h 6509793"/>
              <a:gd name="connsiteX7" fmla="*/ 0 w 5190465"/>
              <a:gd name="connsiteY7" fmla="*/ 0 h 6509793"/>
              <a:gd name="connsiteX0" fmla="*/ 0 w 5158865"/>
              <a:gd name="connsiteY0" fmla="*/ 0 h 6509793"/>
              <a:gd name="connsiteX1" fmla="*/ 4725781 w 5158865"/>
              <a:gd name="connsiteY1" fmla="*/ 21096 h 6509793"/>
              <a:gd name="connsiteX2" fmla="*/ 4885673 w 5158865"/>
              <a:gd name="connsiteY2" fmla="*/ 358192 h 6509793"/>
              <a:gd name="connsiteX3" fmla="*/ 4596462 w 5158865"/>
              <a:gd name="connsiteY3" fmla="*/ 4535502 h 6509793"/>
              <a:gd name="connsiteX4" fmla="*/ 1164403 w 5158865"/>
              <a:gd name="connsiteY4" fmla="*/ 6509793 h 6509793"/>
              <a:gd name="connsiteX5" fmla="*/ 385570 w 5158865"/>
              <a:gd name="connsiteY5" fmla="*/ 6305480 h 6509793"/>
              <a:gd name="connsiteX6" fmla="*/ 0 w 5158865"/>
              <a:gd name="connsiteY6" fmla="*/ 6114876 h 6509793"/>
              <a:gd name="connsiteX7" fmla="*/ 0 w 5158865"/>
              <a:gd name="connsiteY7" fmla="*/ 0 h 6509793"/>
              <a:gd name="connsiteX0" fmla="*/ 0 w 5272866"/>
              <a:gd name="connsiteY0" fmla="*/ 0 h 6509793"/>
              <a:gd name="connsiteX1" fmla="*/ 4725781 w 5272866"/>
              <a:gd name="connsiteY1" fmla="*/ 21096 h 6509793"/>
              <a:gd name="connsiteX2" fmla="*/ 5042512 w 5272866"/>
              <a:gd name="connsiteY2" fmla="*/ 1476302 h 6509793"/>
              <a:gd name="connsiteX3" fmla="*/ 4596462 w 5272866"/>
              <a:gd name="connsiteY3" fmla="*/ 4535502 h 6509793"/>
              <a:gd name="connsiteX4" fmla="*/ 1164403 w 5272866"/>
              <a:gd name="connsiteY4" fmla="*/ 6509793 h 6509793"/>
              <a:gd name="connsiteX5" fmla="*/ 385570 w 5272866"/>
              <a:gd name="connsiteY5" fmla="*/ 6305480 h 6509793"/>
              <a:gd name="connsiteX6" fmla="*/ 0 w 5272866"/>
              <a:gd name="connsiteY6" fmla="*/ 6114876 h 6509793"/>
              <a:gd name="connsiteX7" fmla="*/ 0 w 5272866"/>
              <a:gd name="connsiteY7" fmla="*/ 0 h 6509793"/>
              <a:gd name="connsiteX0" fmla="*/ 0 w 5183390"/>
              <a:gd name="connsiteY0" fmla="*/ 0 h 6509793"/>
              <a:gd name="connsiteX1" fmla="*/ 4725781 w 5183390"/>
              <a:gd name="connsiteY1" fmla="*/ 21096 h 6509793"/>
              <a:gd name="connsiteX2" fmla="*/ 5042512 w 5183390"/>
              <a:gd name="connsiteY2" fmla="*/ 1476302 h 6509793"/>
              <a:gd name="connsiteX3" fmla="*/ 4115488 w 5183390"/>
              <a:gd name="connsiteY3" fmla="*/ 5210588 h 6509793"/>
              <a:gd name="connsiteX4" fmla="*/ 1164403 w 5183390"/>
              <a:gd name="connsiteY4" fmla="*/ 6509793 h 6509793"/>
              <a:gd name="connsiteX5" fmla="*/ 385570 w 5183390"/>
              <a:gd name="connsiteY5" fmla="*/ 6305480 h 6509793"/>
              <a:gd name="connsiteX6" fmla="*/ 0 w 5183390"/>
              <a:gd name="connsiteY6" fmla="*/ 6114876 h 6509793"/>
              <a:gd name="connsiteX7" fmla="*/ 0 w 5183390"/>
              <a:gd name="connsiteY7" fmla="*/ 0 h 6509793"/>
              <a:gd name="connsiteX0" fmla="*/ 0 w 5172636"/>
              <a:gd name="connsiteY0" fmla="*/ 0 h 6509793"/>
              <a:gd name="connsiteX1" fmla="*/ 4725781 w 5172636"/>
              <a:gd name="connsiteY1" fmla="*/ 21096 h 6509793"/>
              <a:gd name="connsiteX2" fmla="*/ 5042512 w 5172636"/>
              <a:gd name="connsiteY2" fmla="*/ 1476302 h 6509793"/>
              <a:gd name="connsiteX3" fmla="*/ 4115488 w 5172636"/>
              <a:gd name="connsiteY3" fmla="*/ 5210588 h 6509793"/>
              <a:gd name="connsiteX4" fmla="*/ 1164403 w 5172636"/>
              <a:gd name="connsiteY4" fmla="*/ 6509793 h 6509793"/>
              <a:gd name="connsiteX5" fmla="*/ 385570 w 5172636"/>
              <a:gd name="connsiteY5" fmla="*/ 6305480 h 6509793"/>
              <a:gd name="connsiteX6" fmla="*/ 0 w 5172636"/>
              <a:gd name="connsiteY6" fmla="*/ 6114876 h 6509793"/>
              <a:gd name="connsiteX7" fmla="*/ 0 w 5172636"/>
              <a:gd name="connsiteY7" fmla="*/ 0 h 6509793"/>
              <a:gd name="connsiteX0" fmla="*/ 0 w 5097074"/>
              <a:gd name="connsiteY0" fmla="*/ 0 h 6509793"/>
              <a:gd name="connsiteX1" fmla="*/ 4725781 w 5097074"/>
              <a:gd name="connsiteY1" fmla="*/ 21096 h 6509793"/>
              <a:gd name="connsiteX2" fmla="*/ 5042512 w 5097074"/>
              <a:gd name="connsiteY2" fmla="*/ 1476302 h 6509793"/>
              <a:gd name="connsiteX3" fmla="*/ 4115488 w 5097074"/>
              <a:gd name="connsiteY3" fmla="*/ 5210588 h 6509793"/>
              <a:gd name="connsiteX4" fmla="*/ 1164403 w 5097074"/>
              <a:gd name="connsiteY4" fmla="*/ 6509793 h 6509793"/>
              <a:gd name="connsiteX5" fmla="*/ 385570 w 5097074"/>
              <a:gd name="connsiteY5" fmla="*/ 6305480 h 6509793"/>
              <a:gd name="connsiteX6" fmla="*/ 0 w 5097074"/>
              <a:gd name="connsiteY6" fmla="*/ 6114876 h 6509793"/>
              <a:gd name="connsiteX7" fmla="*/ 0 w 5097074"/>
              <a:gd name="connsiteY7" fmla="*/ 0 h 6509793"/>
              <a:gd name="connsiteX0" fmla="*/ 0 w 5106559"/>
              <a:gd name="connsiteY0" fmla="*/ 0 h 6509793"/>
              <a:gd name="connsiteX1" fmla="*/ 4725781 w 5106559"/>
              <a:gd name="connsiteY1" fmla="*/ 21096 h 6509793"/>
              <a:gd name="connsiteX2" fmla="*/ 5042512 w 5106559"/>
              <a:gd name="connsiteY2" fmla="*/ 1476302 h 6509793"/>
              <a:gd name="connsiteX3" fmla="*/ 4115488 w 5106559"/>
              <a:gd name="connsiteY3" fmla="*/ 5210588 h 6509793"/>
              <a:gd name="connsiteX4" fmla="*/ 1164403 w 5106559"/>
              <a:gd name="connsiteY4" fmla="*/ 6509793 h 6509793"/>
              <a:gd name="connsiteX5" fmla="*/ 385570 w 5106559"/>
              <a:gd name="connsiteY5" fmla="*/ 6305480 h 6509793"/>
              <a:gd name="connsiteX6" fmla="*/ 0 w 5106559"/>
              <a:gd name="connsiteY6" fmla="*/ 6114876 h 6509793"/>
              <a:gd name="connsiteX7" fmla="*/ 0 w 5106559"/>
              <a:gd name="connsiteY7" fmla="*/ 0 h 6509793"/>
              <a:gd name="connsiteX0" fmla="*/ 0 w 5108361"/>
              <a:gd name="connsiteY0" fmla="*/ 0 h 6509793"/>
              <a:gd name="connsiteX1" fmla="*/ 4725781 w 5108361"/>
              <a:gd name="connsiteY1" fmla="*/ 21096 h 6509793"/>
              <a:gd name="connsiteX2" fmla="*/ 5042512 w 5108361"/>
              <a:gd name="connsiteY2" fmla="*/ 1476302 h 6509793"/>
              <a:gd name="connsiteX3" fmla="*/ 4136401 w 5108361"/>
              <a:gd name="connsiteY3" fmla="*/ 5337167 h 6509793"/>
              <a:gd name="connsiteX4" fmla="*/ 1164403 w 5108361"/>
              <a:gd name="connsiteY4" fmla="*/ 6509793 h 6509793"/>
              <a:gd name="connsiteX5" fmla="*/ 385570 w 5108361"/>
              <a:gd name="connsiteY5" fmla="*/ 6305480 h 6509793"/>
              <a:gd name="connsiteX6" fmla="*/ 0 w 5108361"/>
              <a:gd name="connsiteY6" fmla="*/ 6114876 h 6509793"/>
              <a:gd name="connsiteX7" fmla="*/ 0 w 5108361"/>
              <a:gd name="connsiteY7" fmla="*/ 0 h 6509793"/>
              <a:gd name="connsiteX0" fmla="*/ 0 w 5108361"/>
              <a:gd name="connsiteY0" fmla="*/ 0 h 6523289"/>
              <a:gd name="connsiteX1" fmla="*/ 4725781 w 5108361"/>
              <a:gd name="connsiteY1" fmla="*/ 21096 h 6523289"/>
              <a:gd name="connsiteX2" fmla="*/ 5042512 w 5108361"/>
              <a:gd name="connsiteY2" fmla="*/ 1476302 h 6523289"/>
              <a:gd name="connsiteX3" fmla="*/ 4136401 w 5108361"/>
              <a:gd name="connsiteY3" fmla="*/ 5337167 h 6523289"/>
              <a:gd name="connsiteX4" fmla="*/ 1164403 w 5108361"/>
              <a:gd name="connsiteY4" fmla="*/ 6509793 h 6523289"/>
              <a:gd name="connsiteX5" fmla="*/ 385570 w 5108361"/>
              <a:gd name="connsiteY5" fmla="*/ 6305480 h 6523289"/>
              <a:gd name="connsiteX6" fmla="*/ 0 w 5108361"/>
              <a:gd name="connsiteY6" fmla="*/ 6114876 h 6523289"/>
              <a:gd name="connsiteX7" fmla="*/ 0 w 5108361"/>
              <a:gd name="connsiteY7" fmla="*/ 0 h 6523289"/>
              <a:gd name="connsiteX0" fmla="*/ 0 w 5085677"/>
              <a:gd name="connsiteY0" fmla="*/ 0 h 6522930"/>
              <a:gd name="connsiteX1" fmla="*/ 4725781 w 5085677"/>
              <a:gd name="connsiteY1" fmla="*/ 21096 h 6522930"/>
              <a:gd name="connsiteX2" fmla="*/ 5042512 w 5085677"/>
              <a:gd name="connsiteY2" fmla="*/ 1476302 h 6522930"/>
              <a:gd name="connsiteX3" fmla="*/ 4136401 w 5085677"/>
              <a:gd name="connsiteY3" fmla="*/ 5337167 h 6522930"/>
              <a:gd name="connsiteX4" fmla="*/ 1164403 w 5085677"/>
              <a:gd name="connsiteY4" fmla="*/ 6509793 h 6522930"/>
              <a:gd name="connsiteX5" fmla="*/ 385570 w 5085677"/>
              <a:gd name="connsiteY5" fmla="*/ 6305480 h 6522930"/>
              <a:gd name="connsiteX6" fmla="*/ 0 w 5085677"/>
              <a:gd name="connsiteY6" fmla="*/ 6114876 h 6522930"/>
              <a:gd name="connsiteX7" fmla="*/ 0 w 5085677"/>
              <a:gd name="connsiteY7" fmla="*/ 0 h 6522930"/>
              <a:gd name="connsiteX0" fmla="*/ 0 w 5018753"/>
              <a:gd name="connsiteY0" fmla="*/ 0 h 6531040"/>
              <a:gd name="connsiteX1" fmla="*/ 4725781 w 5018753"/>
              <a:gd name="connsiteY1" fmla="*/ 21096 h 6531040"/>
              <a:gd name="connsiteX2" fmla="*/ 4948408 w 5018753"/>
              <a:gd name="connsiteY2" fmla="*/ 906699 h 6531040"/>
              <a:gd name="connsiteX3" fmla="*/ 4136401 w 5018753"/>
              <a:gd name="connsiteY3" fmla="*/ 5337167 h 6531040"/>
              <a:gd name="connsiteX4" fmla="*/ 1164403 w 5018753"/>
              <a:gd name="connsiteY4" fmla="*/ 6509793 h 6531040"/>
              <a:gd name="connsiteX5" fmla="*/ 385570 w 5018753"/>
              <a:gd name="connsiteY5" fmla="*/ 6305480 h 6531040"/>
              <a:gd name="connsiteX6" fmla="*/ 0 w 5018753"/>
              <a:gd name="connsiteY6" fmla="*/ 6114876 h 6531040"/>
              <a:gd name="connsiteX7" fmla="*/ 0 w 5018753"/>
              <a:gd name="connsiteY7" fmla="*/ 0 h 6531040"/>
              <a:gd name="connsiteX0" fmla="*/ 0 w 5080914"/>
              <a:gd name="connsiteY0" fmla="*/ 0 h 6531040"/>
              <a:gd name="connsiteX1" fmla="*/ 4725781 w 5080914"/>
              <a:gd name="connsiteY1" fmla="*/ 21096 h 6531040"/>
              <a:gd name="connsiteX2" fmla="*/ 4948408 w 5080914"/>
              <a:gd name="connsiteY2" fmla="*/ 906699 h 6531040"/>
              <a:gd name="connsiteX3" fmla="*/ 4136401 w 5080914"/>
              <a:gd name="connsiteY3" fmla="*/ 5337167 h 6531040"/>
              <a:gd name="connsiteX4" fmla="*/ 1164403 w 5080914"/>
              <a:gd name="connsiteY4" fmla="*/ 6509793 h 6531040"/>
              <a:gd name="connsiteX5" fmla="*/ 385570 w 5080914"/>
              <a:gd name="connsiteY5" fmla="*/ 6305480 h 6531040"/>
              <a:gd name="connsiteX6" fmla="*/ 0 w 5080914"/>
              <a:gd name="connsiteY6" fmla="*/ 6114876 h 6531040"/>
              <a:gd name="connsiteX7" fmla="*/ 0 w 5080914"/>
              <a:gd name="connsiteY7" fmla="*/ 0 h 6531040"/>
              <a:gd name="connsiteX0" fmla="*/ 0 w 5080914"/>
              <a:gd name="connsiteY0" fmla="*/ 0 h 6531040"/>
              <a:gd name="connsiteX1" fmla="*/ 4699929 w 5080914"/>
              <a:gd name="connsiteY1" fmla="*/ 5447 h 6531040"/>
              <a:gd name="connsiteX2" fmla="*/ 4948408 w 5080914"/>
              <a:gd name="connsiteY2" fmla="*/ 906699 h 6531040"/>
              <a:gd name="connsiteX3" fmla="*/ 4136401 w 5080914"/>
              <a:gd name="connsiteY3" fmla="*/ 5337167 h 6531040"/>
              <a:gd name="connsiteX4" fmla="*/ 1164403 w 5080914"/>
              <a:gd name="connsiteY4" fmla="*/ 6509793 h 6531040"/>
              <a:gd name="connsiteX5" fmla="*/ 385570 w 5080914"/>
              <a:gd name="connsiteY5" fmla="*/ 6305480 h 6531040"/>
              <a:gd name="connsiteX6" fmla="*/ 0 w 5080914"/>
              <a:gd name="connsiteY6" fmla="*/ 6114876 h 6531040"/>
              <a:gd name="connsiteX7" fmla="*/ 0 w 5080914"/>
              <a:gd name="connsiteY7" fmla="*/ 0 h 6531040"/>
              <a:gd name="connsiteX0" fmla="*/ 0 w 5080914"/>
              <a:gd name="connsiteY0" fmla="*/ 1407 h 6532447"/>
              <a:gd name="connsiteX1" fmla="*/ 4696533 w 5080914"/>
              <a:gd name="connsiteY1" fmla="*/ 0 h 6532447"/>
              <a:gd name="connsiteX2" fmla="*/ 4948408 w 5080914"/>
              <a:gd name="connsiteY2" fmla="*/ 908106 h 6532447"/>
              <a:gd name="connsiteX3" fmla="*/ 4136401 w 5080914"/>
              <a:gd name="connsiteY3" fmla="*/ 5338574 h 6532447"/>
              <a:gd name="connsiteX4" fmla="*/ 1164403 w 5080914"/>
              <a:gd name="connsiteY4" fmla="*/ 6511200 h 6532447"/>
              <a:gd name="connsiteX5" fmla="*/ 385570 w 5080914"/>
              <a:gd name="connsiteY5" fmla="*/ 6306887 h 6532447"/>
              <a:gd name="connsiteX6" fmla="*/ 0 w 5080914"/>
              <a:gd name="connsiteY6" fmla="*/ 6116283 h 6532447"/>
              <a:gd name="connsiteX7" fmla="*/ 0 w 5080914"/>
              <a:gd name="connsiteY7" fmla="*/ 1407 h 6532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80914" h="6532447">
                <a:moveTo>
                  <a:pt x="0" y="1407"/>
                </a:moveTo>
                <a:lnTo>
                  <a:pt x="4696533" y="0"/>
                </a:lnTo>
                <a:cubicBezTo>
                  <a:pt x="4708006" y="10399"/>
                  <a:pt x="4936935" y="897707"/>
                  <a:pt x="4948408" y="908106"/>
                </a:cubicBezTo>
                <a:cubicBezTo>
                  <a:pt x="5350615" y="2656261"/>
                  <a:pt x="4767068" y="4404725"/>
                  <a:pt x="4136401" y="5338574"/>
                </a:cubicBezTo>
                <a:cubicBezTo>
                  <a:pt x="3505734" y="6272423"/>
                  <a:pt x="2343265" y="6627230"/>
                  <a:pt x="1164403" y="6511200"/>
                </a:cubicBezTo>
                <a:cubicBezTo>
                  <a:pt x="714399" y="6511200"/>
                  <a:pt x="418960" y="6305039"/>
                  <a:pt x="385570" y="6306887"/>
                </a:cubicBezTo>
                <a:lnTo>
                  <a:pt x="0" y="6116283"/>
                </a:lnTo>
                <a:lnTo>
                  <a:pt x="0" y="1407"/>
                </a:lnTo>
                <a:close/>
              </a:path>
            </a:pathLst>
          </a:custGeom>
          <a:noFill/>
        </p:spPr>
        <p:txBody>
          <a:bodyPr wrap="square">
            <a:noAutofit/>
          </a:bodyPr>
          <a:lstStyle/>
          <a:p>
            <a:r>
              <a:rPr lang="en-US"/>
              <a:t>Click icon to add picture</a:t>
            </a:r>
            <a:endParaRPr lang="en-US" dirty="0"/>
          </a:p>
        </p:txBody>
      </p:sp>
      <p:sp>
        <p:nvSpPr>
          <p:cNvPr id="8" name="Slide Number Placeholder 7">
            <a:extLst>
              <a:ext uri="{FF2B5EF4-FFF2-40B4-BE49-F238E27FC236}">
                <a16:creationId xmlns:a16="http://schemas.microsoft.com/office/drawing/2014/main" id="{21257FF2-E055-B5F9-4582-79A01E21822B}"/>
              </a:ext>
            </a:extLst>
          </p:cNvPr>
          <p:cNvSpPr>
            <a:spLocks noGrp="1"/>
          </p:cNvSpPr>
          <p:nvPr>
            <p:ph type="sldNum" sz="quarter" idx="17"/>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9" name="Footer Placeholder 6">
            <a:extLst>
              <a:ext uri="{FF2B5EF4-FFF2-40B4-BE49-F238E27FC236}">
                <a16:creationId xmlns:a16="http://schemas.microsoft.com/office/drawing/2014/main" id="{3432B7A5-BCFF-0B37-3621-48E5B163BE99}"/>
              </a:ext>
            </a:extLst>
          </p:cNvPr>
          <p:cNvSpPr>
            <a:spLocks noGrp="1"/>
          </p:cNvSpPr>
          <p:nvPr>
            <p:ph type="ftr" sz="quarter" idx="16"/>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10" name="Date Placeholder 4">
            <a:extLst>
              <a:ext uri="{FF2B5EF4-FFF2-40B4-BE49-F238E27FC236}">
                <a16:creationId xmlns:a16="http://schemas.microsoft.com/office/drawing/2014/main" id="{54EBA6F0-8007-BA20-B49E-4F5863B4E1E3}"/>
              </a:ext>
            </a:extLst>
          </p:cNvPr>
          <p:cNvSpPr>
            <a:spLocks noGrp="1"/>
          </p:cNvSpPr>
          <p:nvPr>
            <p:ph type="dt" sz="half" idx="15"/>
          </p:nvPr>
        </p:nvSpPr>
        <p:spPr>
          <a:xfrm>
            <a:off x="6873138" y="6425604"/>
            <a:ext cx="2743200" cy="363500"/>
          </a:xfrm>
        </p:spPr>
        <p:txBody>
          <a:bodyPr/>
          <a:lstStyle>
            <a:lvl1pPr>
              <a:defRPr>
                <a:solidFill>
                  <a:srgbClr val="514C47"/>
                </a:solidFill>
              </a:defRPr>
            </a:lvl1pPr>
          </a:lstStyle>
          <a:p>
            <a:r>
              <a:rPr lang="en-US"/>
              <a:t>[Date]</a:t>
            </a:r>
            <a:endParaRPr lang="en-US" dirty="0"/>
          </a:p>
        </p:txBody>
      </p:sp>
      <p:sp>
        <p:nvSpPr>
          <p:cNvPr id="3" name="Accent mark">
            <a:extLst>
              <a:ext uri="{FF2B5EF4-FFF2-40B4-BE49-F238E27FC236}">
                <a16:creationId xmlns:a16="http://schemas.microsoft.com/office/drawing/2014/main" id="{F6E69B24-94C1-6ACB-ADE4-5BD87AD69DCA}"/>
              </a:ext>
              <a:ext uri="{C183D7F6-B498-43B3-948B-1728B52AA6E4}">
                <adec:decorative xmlns:adec="http://schemas.microsoft.com/office/drawing/2017/decorative" val="1"/>
              </a:ext>
            </a:extLst>
          </p:cNvPr>
          <p:cNvSpPr/>
          <p:nvPr userDrawn="1"/>
        </p:nvSpPr>
        <p:spPr>
          <a:xfrm>
            <a:off x="5828788" y="4599419"/>
            <a:ext cx="365760" cy="36576"/>
          </a:xfrm>
          <a:prstGeom prst="rect">
            <a:avLst/>
          </a:prstGeom>
          <a:solidFill>
            <a:srgbClr val="C746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846731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ark - Single metric">
    <p:bg>
      <p:bgPr>
        <a:solidFill>
          <a:schemeClr val="bg2"/>
        </a:soli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90EFC288-7D92-06D8-D5A4-4ADE89B89D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139458" y="0"/>
            <a:ext cx="5052542" cy="4015900"/>
          </a:xfrm>
          <a:prstGeom prst="rect">
            <a:avLst/>
          </a:prstGeom>
        </p:spPr>
      </p:pic>
      <p:sp>
        <p:nvSpPr>
          <p:cNvPr id="3" name="Title 2">
            <a:extLst>
              <a:ext uri="{FF2B5EF4-FFF2-40B4-BE49-F238E27FC236}">
                <a16:creationId xmlns:a16="http://schemas.microsoft.com/office/drawing/2014/main" id="{B099EEEE-62A5-DE0D-FD45-A3C465FD76A0}"/>
              </a:ext>
            </a:extLst>
          </p:cNvPr>
          <p:cNvSpPr>
            <a:spLocks noGrp="1"/>
          </p:cNvSpPr>
          <p:nvPr>
            <p:ph type="title"/>
          </p:nvPr>
        </p:nvSpPr>
        <p:spPr/>
        <p:txBody>
          <a:bodyPr/>
          <a:lstStyle/>
          <a:p>
            <a:r>
              <a:rPr lang="en-US"/>
              <a:t>Click to edit Master title style</a:t>
            </a:r>
            <a:endParaRPr lang="en-US" dirty="0"/>
          </a:p>
        </p:txBody>
      </p:sp>
      <p:sp>
        <p:nvSpPr>
          <p:cNvPr id="9" name="Text Placeholder 4">
            <a:extLst>
              <a:ext uri="{FF2B5EF4-FFF2-40B4-BE49-F238E27FC236}">
                <a16:creationId xmlns:a16="http://schemas.microsoft.com/office/drawing/2014/main" id="{52A6D6F1-EBC4-4335-819B-433720EB173D}"/>
              </a:ext>
            </a:extLst>
          </p:cNvPr>
          <p:cNvSpPr>
            <a:spLocks noGrp="1"/>
          </p:cNvSpPr>
          <p:nvPr>
            <p:ph type="body" sz="quarter" idx="15" hasCustomPrompt="1"/>
          </p:nvPr>
        </p:nvSpPr>
        <p:spPr>
          <a:xfrm>
            <a:off x="789734" y="1600200"/>
            <a:ext cx="5085287" cy="2415700"/>
          </a:xfrm>
        </p:spPr>
        <p:txBody>
          <a:bodyPr anchor="b" anchorCtr="0"/>
          <a:lstStyle>
            <a:lvl1pPr>
              <a:defRPr sz="8000" b="1">
                <a:solidFill>
                  <a:schemeClr val="tx1"/>
                </a:solidFill>
              </a:defRPr>
            </a:lvl1pPr>
          </a:lstStyle>
          <a:p>
            <a:pPr lvl="0"/>
            <a:r>
              <a:rPr lang="en-US" dirty="0"/>
              <a:t>00%</a:t>
            </a:r>
          </a:p>
        </p:txBody>
      </p:sp>
      <p:sp>
        <p:nvSpPr>
          <p:cNvPr id="4" name="Content">
            <a:extLst>
              <a:ext uri="{FF2B5EF4-FFF2-40B4-BE49-F238E27FC236}">
                <a16:creationId xmlns:a16="http://schemas.microsoft.com/office/drawing/2014/main" id="{6FFB33C6-31EA-4D15-AC3F-377D699FA842}"/>
              </a:ext>
            </a:extLst>
          </p:cNvPr>
          <p:cNvSpPr>
            <a:spLocks noGrp="1"/>
          </p:cNvSpPr>
          <p:nvPr>
            <p:ph sz="quarter" idx="14"/>
          </p:nvPr>
        </p:nvSpPr>
        <p:spPr>
          <a:xfrm>
            <a:off x="841059" y="4649788"/>
            <a:ext cx="5072063" cy="1457325"/>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OTag">
            <a:extLst>
              <a:ext uri="{FF2B5EF4-FFF2-40B4-BE49-F238E27FC236}">
                <a16:creationId xmlns:a16="http://schemas.microsoft.com/office/drawing/2014/main" id="{ACA200C3-3C73-A496-B531-A76CB8CAAD8C}"/>
              </a:ext>
              <a:ext uri="{C183D7F6-B498-43B3-948B-1728B52AA6E4}">
                <adec:decorative xmlns:adec="http://schemas.microsoft.com/office/drawing/2017/decorative" val="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405616" y="6464808"/>
            <a:ext cx="393192" cy="393192"/>
          </a:xfrm>
          <a:prstGeom prst="rect">
            <a:avLst/>
          </a:prstGeom>
        </p:spPr>
      </p:pic>
      <p:sp>
        <p:nvSpPr>
          <p:cNvPr id="6" name="Slide Number Placeholder 7">
            <a:extLst>
              <a:ext uri="{FF2B5EF4-FFF2-40B4-BE49-F238E27FC236}">
                <a16:creationId xmlns:a16="http://schemas.microsoft.com/office/drawing/2014/main" id="{CB737692-EBCE-3DB2-EEE6-98690BCF9269}"/>
              </a:ext>
            </a:extLst>
          </p:cNvPr>
          <p:cNvSpPr>
            <a:spLocks noGrp="1"/>
          </p:cNvSpPr>
          <p:nvPr>
            <p:ph type="sldNum" sz="quarter" idx="17"/>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10" name="Footer Placeholder 6">
            <a:extLst>
              <a:ext uri="{FF2B5EF4-FFF2-40B4-BE49-F238E27FC236}">
                <a16:creationId xmlns:a16="http://schemas.microsoft.com/office/drawing/2014/main" id="{4F04817E-BD68-D98E-68D4-B156602982EB}"/>
              </a:ext>
            </a:extLst>
          </p:cNvPr>
          <p:cNvSpPr>
            <a:spLocks noGrp="1"/>
          </p:cNvSpPr>
          <p:nvPr>
            <p:ph type="ftr" sz="quarter" idx="16"/>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11" name="Date Placeholder 4">
            <a:extLst>
              <a:ext uri="{FF2B5EF4-FFF2-40B4-BE49-F238E27FC236}">
                <a16:creationId xmlns:a16="http://schemas.microsoft.com/office/drawing/2014/main" id="{D8490AA6-ABB7-8870-D034-F44F2026B242}"/>
              </a:ext>
            </a:extLst>
          </p:cNvPr>
          <p:cNvSpPr>
            <a:spLocks noGrp="1"/>
          </p:cNvSpPr>
          <p:nvPr>
            <p:ph type="dt" sz="half" idx="18"/>
          </p:nvPr>
        </p:nvSpPr>
        <p:spPr>
          <a:xfrm>
            <a:off x="6873138" y="6425604"/>
            <a:ext cx="2743200" cy="363500"/>
          </a:xfrm>
        </p:spPr>
        <p:txBody>
          <a:bodyPr/>
          <a:lstStyle>
            <a:lvl1pPr>
              <a:defRPr>
                <a:solidFill>
                  <a:srgbClr val="AEA8A2"/>
                </a:solidFill>
              </a:defRPr>
            </a:lvl1pPr>
          </a:lstStyle>
          <a:p>
            <a:r>
              <a:rPr lang="en-US"/>
              <a:t>[Date]</a:t>
            </a:r>
            <a:endParaRPr lang="en-US" dirty="0"/>
          </a:p>
        </p:txBody>
      </p:sp>
      <p:sp>
        <p:nvSpPr>
          <p:cNvPr id="7" name="Accent mark">
            <a:extLst>
              <a:ext uri="{FF2B5EF4-FFF2-40B4-BE49-F238E27FC236}">
                <a16:creationId xmlns:a16="http://schemas.microsoft.com/office/drawing/2014/main" id="{F914C2C0-AA33-B6B2-67CF-DCC0E7C6D76B}"/>
              </a:ext>
              <a:ext uri="{C183D7F6-B498-43B3-948B-1728B52AA6E4}">
                <adec:decorative xmlns:adec="http://schemas.microsoft.com/office/drawing/2017/decorative" val="1"/>
              </a:ext>
            </a:extLst>
          </p:cNvPr>
          <p:cNvSpPr/>
          <p:nvPr userDrawn="1"/>
        </p:nvSpPr>
        <p:spPr>
          <a:xfrm>
            <a:off x="805293" y="4325102"/>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772097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Light - Single metric">
    <p:bg>
      <p:bgRef idx="1001">
        <a:schemeClr val="bg2"/>
      </p:bgRef>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C834F4C-E96D-655B-5790-3D3144B54C1C}"/>
              </a:ext>
            </a:extLst>
          </p:cNvPr>
          <p:cNvSpPr>
            <a:spLocks noGrp="1"/>
          </p:cNvSpPr>
          <p:nvPr>
            <p:ph type="title"/>
          </p:nvPr>
        </p:nvSpPr>
        <p:spPr/>
        <p:txBody>
          <a:bodyPr/>
          <a:lstStyle/>
          <a:p>
            <a:r>
              <a:rPr lang="en-US"/>
              <a:t>Click to edit Master title style</a:t>
            </a:r>
          </a:p>
        </p:txBody>
      </p:sp>
      <p:sp>
        <p:nvSpPr>
          <p:cNvPr id="5" name="Text Placeholder 4">
            <a:extLst>
              <a:ext uri="{FF2B5EF4-FFF2-40B4-BE49-F238E27FC236}">
                <a16:creationId xmlns:a16="http://schemas.microsoft.com/office/drawing/2014/main" id="{9A83AB0E-EC5F-476F-B6A9-E6F9CE84E95A}"/>
              </a:ext>
            </a:extLst>
          </p:cNvPr>
          <p:cNvSpPr>
            <a:spLocks noGrp="1"/>
          </p:cNvSpPr>
          <p:nvPr>
            <p:ph type="body" sz="quarter" idx="15" hasCustomPrompt="1"/>
          </p:nvPr>
        </p:nvSpPr>
        <p:spPr>
          <a:xfrm>
            <a:off x="792538" y="1600200"/>
            <a:ext cx="5072063" cy="2415700"/>
          </a:xfrm>
        </p:spPr>
        <p:txBody>
          <a:bodyPr anchor="b" anchorCtr="0"/>
          <a:lstStyle>
            <a:lvl1pPr>
              <a:lnSpc>
                <a:spcPct val="100000"/>
              </a:lnSpc>
              <a:defRPr sz="8000" b="1">
                <a:solidFill>
                  <a:schemeClr val="tx1"/>
                </a:solidFill>
              </a:defRPr>
            </a:lvl1pPr>
          </a:lstStyle>
          <a:p>
            <a:pPr lvl="0"/>
            <a:r>
              <a:rPr lang="en-US" dirty="0"/>
              <a:t>00%</a:t>
            </a:r>
          </a:p>
        </p:txBody>
      </p:sp>
      <p:sp>
        <p:nvSpPr>
          <p:cNvPr id="4" name="Content">
            <a:extLst>
              <a:ext uri="{FF2B5EF4-FFF2-40B4-BE49-F238E27FC236}">
                <a16:creationId xmlns:a16="http://schemas.microsoft.com/office/drawing/2014/main" id="{6FFB33C6-31EA-4D15-AC3F-377D699FA842}"/>
              </a:ext>
            </a:extLst>
          </p:cNvPr>
          <p:cNvSpPr>
            <a:spLocks noGrp="1"/>
          </p:cNvSpPr>
          <p:nvPr>
            <p:ph sz="quarter" idx="14"/>
          </p:nvPr>
        </p:nvSpPr>
        <p:spPr>
          <a:xfrm>
            <a:off x="792538" y="4649788"/>
            <a:ext cx="5072063" cy="1457325"/>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7">
            <a:extLst>
              <a:ext uri="{FF2B5EF4-FFF2-40B4-BE49-F238E27FC236}">
                <a16:creationId xmlns:a16="http://schemas.microsoft.com/office/drawing/2014/main" id="{CBADD7B5-9676-40DE-A88A-5EC3D33A6577}"/>
              </a:ext>
            </a:extLst>
          </p:cNvPr>
          <p:cNvSpPr>
            <a:spLocks noGrp="1"/>
          </p:cNvSpPr>
          <p:nvPr>
            <p:ph type="sldNum" sz="quarter" idx="18"/>
          </p:nvPr>
        </p:nvSpPr>
        <p:spPr/>
        <p:txBody>
          <a:bodyPr/>
          <a:lstStyle>
            <a:lvl1pPr>
              <a:defRPr>
                <a:solidFill>
                  <a:srgbClr val="514C47"/>
                </a:solidFill>
              </a:defRPr>
            </a:lvl1pPr>
          </a:lstStyle>
          <a:p>
            <a:fld id="{345D60D9-5372-5F40-9443-0F9AE5BDC3C8}" type="slidenum">
              <a:rPr lang="en-US" smtClean="0"/>
              <a:pPr/>
              <a:t>‹#›</a:t>
            </a:fld>
            <a:endParaRPr lang="en-US" dirty="0"/>
          </a:p>
        </p:txBody>
      </p:sp>
      <p:sp>
        <p:nvSpPr>
          <p:cNvPr id="7" name="Footer Placeholder 6">
            <a:extLst>
              <a:ext uri="{FF2B5EF4-FFF2-40B4-BE49-F238E27FC236}">
                <a16:creationId xmlns:a16="http://schemas.microsoft.com/office/drawing/2014/main" id="{89C4B030-1E0B-4CB0-87B4-DF607257368B}"/>
              </a:ext>
            </a:extLst>
          </p:cNvPr>
          <p:cNvSpPr>
            <a:spLocks noGrp="1"/>
          </p:cNvSpPr>
          <p:nvPr>
            <p:ph type="ftr" sz="quarter" idx="17"/>
          </p:nvPr>
        </p:nvSpPr>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14EF74DF-FD68-4CDF-B4CE-342E7A165BCB}"/>
              </a:ext>
            </a:extLst>
          </p:cNvPr>
          <p:cNvSpPr>
            <a:spLocks noGrp="1"/>
          </p:cNvSpPr>
          <p:nvPr>
            <p:ph type="dt" sz="half" idx="16"/>
          </p:nvPr>
        </p:nvSpPr>
        <p:spPr/>
        <p:txBody>
          <a:bodyPr/>
          <a:lstStyle>
            <a:lvl1pPr>
              <a:defRPr>
                <a:solidFill>
                  <a:srgbClr val="514C47"/>
                </a:solidFill>
              </a:defRPr>
            </a:lvl1pPr>
          </a:lstStyle>
          <a:p>
            <a:r>
              <a:rPr lang="en-US"/>
              <a:t>[Date]</a:t>
            </a:r>
            <a:endParaRPr lang="en-US" dirty="0"/>
          </a:p>
        </p:txBody>
      </p:sp>
      <p:pic>
        <p:nvPicPr>
          <p:cNvPr id="6" name="Graphic 5">
            <a:extLst>
              <a:ext uri="{FF2B5EF4-FFF2-40B4-BE49-F238E27FC236}">
                <a16:creationId xmlns:a16="http://schemas.microsoft.com/office/drawing/2014/main" id="{090275FD-F388-23AA-69ED-D3443D43843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139458" y="0"/>
            <a:ext cx="5052542" cy="4015900"/>
          </a:xfrm>
          <a:prstGeom prst="rect">
            <a:avLst/>
          </a:prstGeom>
        </p:spPr>
      </p:pic>
      <p:sp>
        <p:nvSpPr>
          <p:cNvPr id="10" name="Accent mark">
            <a:extLst>
              <a:ext uri="{FF2B5EF4-FFF2-40B4-BE49-F238E27FC236}">
                <a16:creationId xmlns:a16="http://schemas.microsoft.com/office/drawing/2014/main" id="{92B14C41-985E-E73E-2DEF-63120221F3B5}"/>
              </a:ext>
              <a:ext uri="{C183D7F6-B498-43B3-948B-1728B52AA6E4}">
                <adec:decorative xmlns:adec="http://schemas.microsoft.com/office/drawing/2017/decorative" val="1"/>
              </a:ext>
            </a:extLst>
          </p:cNvPr>
          <p:cNvSpPr/>
          <p:nvPr userDrawn="1"/>
        </p:nvSpPr>
        <p:spPr>
          <a:xfrm>
            <a:off x="805293" y="4325102"/>
            <a:ext cx="365760" cy="36576"/>
          </a:xfrm>
          <a:prstGeom prst="rect">
            <a:avLst/>
          </a:prstGeom>
          <a:solidFill>
            <a:srgbClr val="C746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051994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ark - Thank You">
    <p:bg>
      <p:bgPr>
        <a:solidFill>
          <a:schemeClr val="bg2"/>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3AA3C0A9-D49F-07D5-E8FF-674CD1A1FBA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419600" y="0"/>
            <a:ext cx="7772400" cy="5181600"/>
          </a:xfrm>
          <a:prstGeom prst="rect">
            <a:avLst/>
          </a:prstGeom>
        </p:spPr>
      </p:pic>
      <p:sp>
        <p:nvSpPr>
          <p:cNvPr id="3" name="Thank you">
            <a:extLst>
              <a:ext uri="{FF2B5EF4-FFF2-40B4-BE49-F238E27FC236}">
                <a16:creationId xmlns:a16="http://schemas.microsoft.com/office/drawing/2014/main" id="{1F390879-C7C7-4224-97BB-1C165BFB5AA3}"/>
              </a:ext>
            </a:extLst>
          </p:cNvPr>
          <p:cNvSpPr>
            <a:spLocks noGrp="1"/>
          </p:cNvSpPr>
          <p:nvPr>
            <p:ph type="title" hasCustomPrompt="1"/>
          </p:nvPr>
        </p:nvSpPr>
        <p:spPr>
          <a:xfrm>
            <a:off x="768875" y="3483973"/>
            <a:ext cx="5029200" cy="822960"/>
          </a:xfrm>
          <a:noFill/>
        </p:spPr>
        <p:txBody>
          <a:bodyPr vert="horz" lIns="0" tIns="0" rIns="0" bIns="0" rtlCol="0" anchor="b" anchorCtr="0">
            <a:noAutofit/>
          </a:bodyPr>
          <a:lstStyle>
            <a:lvl1pPr>
              <a:lnSpc>
                <a:spcPct val="100000"/>
              </a:lnSpc>
              <a:defRPr lang="en-US" sz="4000" b="1" i="0">
                <a:latin typeface="Oracle Sans Tab" panose="020B0503020204020204" pitchFamily="34" charset="0"/>
                <a:cs typeface="Oracle Sans Tab" panose="020B0503020204020204" pitchFamily="34" charset="0"/>
              </a:defRPr>
            </a:lvl1pPr>
          </a:lstStyle>
          <a:p>
            <a:pPr marL="0" marR="0" lvl="0" indent="0" fontAlgn="t">
              <a:lnSpc>
                <a:spcPct val="100000"/>
              </a:lnSpc>
              <a:spcBef>
                <a:spcPts val="0"/>
              </a:spcBef>
              <a:spcAft>
                <a:spcPts val="0"/>
              </a:spcAft>
              <a:buClrTx/>
              <a:buSzTx/>
              <a:buFont typeface="System Font Regular"/>
              <a:tabLst/>
            </a:pPr>
            <a:r>
              <a:rPr lang="en-US" dirty="0"/>
              <a:t>Thank you</a:t>
            </a:r>
          </a:p>
        </p:txBody>
      </p:sp>
      <p:sp>
        <p:nvSpPr>
          <p:cNvPr id="11" name="Text Field">
            <a:extLst>
              <a:ext uri="{FF2B5EF4-FFF2-40B4-BE49-F238E27FC236}">
                <a16:creationId xmlns:a16="http://schemas.microsoft.com/office/drawing/2014/main" id="{F273E805-B8FF-F84B-99E6-4636F8BD3EBF}"/>
              </a:ext>
            </a:extLst>
          </p:cNvPr>
          <p:cNvSpPr>
            <a:spLocks noGrp="1"/>
          </p:cNvSpPr>
          <p:nvPr>
            <p:ph type="body" sz="quarter" idx="37"/>
          </p:nvPr>
        </p:nvSpPr>
        <p:spPr>
          <a:xfrm>
            <a:off x="762000" y="4773585"/>
            <a:ext cx="5029200" cy="266291"/>
          </a:xfrm>
          <a:prstGeom prst="rect">
            <a:avLst/>
          </a:prstGeom>
        </p:spPr>
        <p:txBody>
          <a:bodyPr>
            <a:noAutofit/>
          </a:bodyPr>
          <a:lstStyle>
            <a:lvl1pPr>
              <a:lnSpc>
                <a:spcPct val="100000"/>
              </a:lnSpc>
              <a:defRPr b="1"/>
            </a:lvl1pPr>
          </a:lstStyle>
          <a:p>
            <a:pPr lvl="0"/>
            <a:r>
              <a:rPr lang="en-US"/>
              <a:t>Click to edit Master text styles</a:t>
            </a:r>
          </a:p>
        </p:txBody>
      </p:sp>
      <p:sp>
        <p:nvSpPr>
          <p:cNvPr id="10" name="Text Field 2">
            <a:extLst>
              <a:ext uri="{FF2B5EF4-FFF2-40B4-BE49-F238E27FC236}">
                <a16:creationId xmlns:a16="http://schemas.microsoft.com/office/drawing/2014/main" id="{283762D0-0D31-A347-AD9E-095398CD17C5}"/>
              </a:ext>
            </a:extLst>
          </p:cNvPr>
          <p:cNvSpPr>
            <a:spLocks noGrp="1"/>
          </p:cNvSpPr>
          <p:nvPr>
            <p:ph type="body" sz="quarter" idx="36"/>
          </p:nvPr>
        </p:nvSpPr>
        <p:spPr>
          <a:xfrm>
            <a:off x="762000" y="5111178"/>
            <a:ext cx="5029200" cy="895181"/>
          </a:xfrm>
          <a:prstGeom prst="rect">
            <a:avLst/>
          </a:prstGeom>
        </p:spPr>
        <p:txBody>
          <a:bodyPr>
            <a:noAutofit/>
          </a:bodyPr>
          <a:lstStyle>
            <a:lvl1pPr>
              <a:lnSpc>
                <a:spcPct val="100000"/>
              </a:lnSpc>
              <a:defRPr/>
            </a:lvl1pPr>
          </a:lstStyle>
          <a:p>
            <a:pPr lvl="0"/>
            <a:r>
              <a:rPr lang="en-US"/>
              <a:t>Click to edit Master text styles</a:t>
            </a:r>
          </a:p>
        </p:txBody>
      </p:sp>
      <p:pic>
        <p:nvPicPr>
          <p:cNvPr id="6" name="OTag" descr="A small square in Oracle Red with the Oracle logo in the center in white">
            <a:extLst>
              <a:ext uri="{FF2B5EF4-FFF2-40B4-BE49-F238E27FC236}">
                <a16:creationId xmlns:a16="http://schemas.microsoft.com/office/drawing/2014/main" id="{D1B4FDA6-5EB7-1320-2A88-8EA99418C4FF}"/>
              </a:ext>
              <a:ext uri="{C183D7F6-B498-43B3-948B-1728B52AA6E4}">
                <adec:decorative xmlns:adec="http://schemas.microsoft.com/office/drawing/2017/decorative" val="0"/>
              </a:ext>
            </a:extLst>
          </p:cNvPr>
          <p:cNvPicPr/>
          <p:nvPr userDrawn="1"/>
        </p:nvPicPr>
        <p:blipFill>
          <a:blip r:embed="rId4" cstate="email">
            <a:extLst>
              <a:ext uri="{28A0092B-C50C-407E-A947-70E740481C1C}">
                <a14:useLocalDpi xmlns:a14="http://schemas.microsoft.com/office/drawing/2010/main"/>
              </a:ext>
            </a:extLst>
          </a:blip>
          <a:stretch>
            <a:fillRect/>
          </a:stretch>
        </p:blipFill>
        <p:spPr>
          <a:xfrm>
            <a:off x="11405616" y="6464808"/>
            <a:ext cx="393192" cy="393192"/>
          </a:xfrm>
          <a:prstGeom prst="rect">
            <a:avLst/>
          </a:prstGeom>
        </p:spPr>
      </p:pic>
      <p:sp>
        <p:nvSpPr>
          <p:cNvPr id="13" name="Date Placeholder 12">
            <a:extLst>
              <a:ext uri="{FF2B5EF4-FFF2-40B4-BE49-F238E27FC236}">
                <a16:creationId xmlns:a16="http://schemas.microsoft.com/office/drawing/2014/main" id="{3476C750-59D6-EB09-06A9-634F34474538}"/>
              </a:ext>
            </a:extLst>
          </p:cNvPr>
          <p:cNvSpPr>
            <a:spLocks noGrp="1"/>
          </p:cNvSpPr>
          <p:nvPr>
            <p:ph type="dt" sz="half" idx="38"/>
          </p:nvPr>
        </p:nvSpPr>
        <p:spPr/>
        <p:txBody>
          <a:bodyPr/>
          <a:lstStyle>
            <a:lvl1pPr>
              <a:defRPr>
                <a:solidFill>
                  <a:srgbClr val="AEA8A2"/>
                </a:solidFill>
              </a:defRPr>
            </a:lvl1pPr>
          </a:lstStyle>
          <a:p>
            <a:r>
              <a:rPr lang="en-US"/>
              <a:t>[Date]</a:t>
            </a:r>
            <a:endParaRPr lang="en-US" dirty="0"/>
          </a:p>
        </p:txBody>
      </p:sp>
      <p:sp>
        <p:nvSpPr>
          <p:cNvPr id="14" name="Footer Placeholder 13">
            <a:extLst>
              <a:ext uri="{FF2B5EF4-FFF2-40B4-BE49-F238E27FC236}">
                <a16:creationId xmlns:a16="http://schemas.microsoft.com/office/drawing/2014/main" id="{C0D2E1ED-2B0F-7B22-726D-4623578504D2}"/>
              </a:ext>
            </a:extLst>
          </p:cNvPr>
          <p:cNvSpPr>
            <a:spLocks noGrp="1"/>
          </p:cNvSpPr>
          <p:nvPr>
            <p:ph type="ftr" sz="quarter" idx="39"/>
          </p:nvPr>
        </p:nvSpPr>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15" name="Slide Number Placeholder 14">
            <a:extLst>
              <a:ext uri="{FF2B5EF4-FFF2-40B4-BE49-F238E27FC236}">
                <a16:creationId xmlns:a16="http://schemas.microsoft.com/office/drawing/2014/main" id="{83E4861B-95EB-30B4-4A73-1871E7B14738}"/>
              </a:ext>
            </a:extLst>
          </p:cNvPr>
          <p:cNvSpPr>
            <a:spLocks noGrp="1"/>
          </p:cNvSpPr>
          <p:nvPr>
            <p:ph type="sldNum" sz="quarter" idx="40"/>
          </p:nvPr>
        </p:nvSpPr>
        <p:spPr/>
        <p:txBody>
          <a:bodyPr/>
          <a:lstStyle>
            <a:lvl1pPr>
              <a:defRPr>
                <a:solidFill>
                  <a:srgbClr val="AEA8A2"/>
                </a:solidFill>
              </a:defRPr>
            </a:lvl1pPr>
          </a:lstStyle>
          <a:p>
            <a:fld id="{345D60D9-5372-5F40-9443-0F9AE5BDC3C8}" type="slidenum">
              <a:rPr lang="en-US" smtClean="0"/>
              <a:pPr/>
              <a:t>‹#›</a:t>
            </a:fld>
            <a:endParaRPr lang="en-US" dirty="0"/>
          </a:p>
        </p:txBody>
      </p:sp>
      <p:sp>
        <p:nvSpPr>
          <p:cNvPr id="2" name="Accent mark">
            <a:extLst>
              <a:ext uri="{FF2B5EF4-FFF2-40B4-BE49-F238E27FC236}">
                <a16:creationId xmlns:a16="http://schemas.microsoft.com/office/drawing/2014/main" id="{AED05725-671E-C225-6DF9-7BB572CF6458}"/>
              </a:ext>
              <a:ext uri="{C183D7F6-B498-43B3-948B-1728B52AA6E4}">
                <adec:decorative xmlns:adec="http://schemas.microsoft.com/office/drawing/2017/decorative" val="1"/>
              </a:ext>
            </a:extLst>
          </p:cNvPr>
          <p:cNvSpPr/>
          <p:nvPr userDrawn="1"/>
        </p:nvSpPr>
        <p:spPr>
          <a:xfrm>
            <a:off x="792538" y="4502811"/>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889721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Light - Thank You">
    <p:bg>
      <p:bgPr>
        <a:solidFill>
          <a:schemeClr val="bg2"/>
        </a:solidFill>
        <a:effectLst/>
      </p:bgPr>
    </p:bg>
    <p:spTree>
      <p:nvGrpSpPr>
        <p:cNvPr id="1" name=""/>
        <p:cNvGrpSpPr/>
        <p:nvPr/>
      </p:nvGrpSpPr>
      <p:grpSpPr>
        <a:xfrm>
          <a:off x="0" y="0"/>
          <a:ext cx="0" cy="0"/>
          <a:chOff x="0" y="0"/>
          <a:chExt cx="0" cy="0"/>
        </a:xfrm>
      </p:grpSpPr>
      <p:sp>
        <p:nvSpPr>
          <p:cNvPr id="3" name="Thank You">
            <a:extLst>
              <a:ext uri="{FF2B5EF4-FFF2-40B4-BE49-F238E27FC236}">
                <a16:creationId xmlns:a16="http://schemas.microsoft.com/office/drawing/2014/main" id="{701BFB4F-AD1A-4B21-826E-A2F61F5D8AAB}"/>
              </a:ext>
            </a:extLst>
          </p:cNvPr>
          <p:cNvSpPr>
            <a:spLocks noGrp="1"/>
          </p:cNvSpPr>
          <p:nvPr>
            <p:ph type="title" hasCustomPrompt="1"/>
          </p:nvPr>
        </p:nvSpPr>
        <p:spPr>
          <a:xfrm>
            <a:off x="768875" y="3482230"/>
            <a:ext cx="5022325" cy="822960"/>
          </a:xfrm>
          <a:noFill/>
        </p:spPr>
        <p:txBody>
          <a:bodyPr vert="horz" lIns="0" tIns="0" rIns="0" bIns="0" rtlCol="0" anchor="b" anchorCtr="0">
            <a:noAutofit/>
          </a:bodyPr>
          <a:lstStyle>
            <a:lvl1pPr>
              <a:lnSpc>
                <a:spcPct val="100000"/>
              </a:lnSpc>
              <a:defRPr lang="en-US" sz="4000" b="1" i="0">
                <a:latin typeface="Oracle Sans Tab" panose="020B0503020204020204" pitchFamily="34" charset="0"/>
                <a:cs typeface="Oracle Sans Tab" panose="020B0503020204020204" pitchFamily="34" charset="0"/>
              </a:defRPr>
            </a:lvl1pPr>
          </a:lstStyle>
          <a:p>
            <a:pPr marL="0" marR="0" lvl="0" indent="0" fontAlgn="t">
              <a:lnSpc>
                <a:spcPct val="100000"/>
              </a:lnSpc>
              <a:spcBef>
                <a:spcPts val="0"/>
              </a:spcBef>
              <a:spcAft>
                <a:spcPts val="0"/>
              </a:spcAft>
              <a:buClrTx/>
              <a:buSzTx/>
              <a:buFont typeface="System Font Regular"/>
              <a:tabLst/>
            </a:pPr>
            <a:r>
              <a:rPr lang="en-US" dirty="0"/>
              <a:t>Thank you</a:t>
            </a:r>
          </a:p>
        </p:txBody>
      </p:sp>
      <p:sp>
        <p:nvSpPr>
          <p:cNvPr id="11" name="Text Field">
            <a:extLst>
              <a:ext uri="{FF2B5EF4-FFF2-40B4-BE49-F238E27FC236}">
                <a16:creationId xmlns:a16="http://schemas.microsoft.com/office/drawing/2014/main" id="{F273E805-B8FF-F84B-99E6-4636F8BD3EBF}"/>
              </a:ext>
            </a:extLst>
          </p:cNvPr>
          <p:cNvSpPr>
            <a:spLocks noGrp="1"/>
          </p:cNvSpPr>
          <p:nvPr>
            <p:ph type="body" sz="quarter" idx="37"/>
          </p:nvPr>
        </p:nvSpPr>
        <p:spPr>
          <a:xfrm>
            <a:off x="762000" y="4773585"/>
            <a:ext cx="5029200" cy="266291"/>
          </a:xfrm>
          <a:prstGeom prst="rect">
            <a:avLst/>
          </a:prstGeom>
        </p:spPr>
        <p:txBody>
          <a:bodyPr>
            <a:noAutofit/>
          </a:bodyPr>
          <a:lstStyle>
            <a:lvl1pPr>
              <a:lnSpc>
                <a:spcPct val="100000"/>
              </a:lnSpc>
              <a:defRPr b="1"/>
            </a:lvl1pPr>
          </a:lstStyle>
          <a:p>
            <a:pPr lvl="0"/>
            <a:r>
              <a:rPr lang="en-US"/>
              <a:t>Click to edit Master text styles</a:t>
            </a:r>
          </a:p>
        </p:txBody>
      </p:sp>
      <p:sp>
        <p:nvSpPr>
          <p:cNvPr id="10" name="Text Field 2">
            <a:extLst>
              <a:ext uri="{FF2B5EF4-FFF2-40B4-BE49-F238E27FC236}">
                <a16:creationId xmlns:a16="http://schemas.microsoft.com/office/drawing/2014/main" id="{283762D0-0D31-A347-AD9E-095398CD17C5}"/>
              </a:ext>
            </a:extLst>
          </p:cNvPr>
          <p:cNvSpPr>
            <a:spLocks noGrp="1"/>
          </p:cNvSpPr>
          <p:nvPr>
            <p:ph type="body" sz="quarter" idx="36"/>
          </p:nvPr>
        </p:nvSpPr>
        <p:spPr>
          <a:xfrm>
            <a:off x="762000" y="5111178"/>
            <a:ext cx="5029200" cy="895181"/>
          </a:xfrm>
          <a:prstGeom prst="rect">
            <a:avLst/>
          </a:prstGeom>
        </p:spPr>
        <p:txBody>
          <a:bodyPr>
            <a:noAutofit/>
          </a:bodyPr>
          <a:lstStyle>
            <a:lvl1pPr>
              <a:lnSpc>
                <a:spcPct val="100000"/>
              </a:lnSpc>
              <a:defRPr/>
            </a:lvl1pPr>
          </a:lstStyle>
          <a:p>
            <a:pPr lvl="0"/>
            <a:r>
              <a:rPr lang="en-US"/>
              <a:t>Click to edit Master text styles</a:t>
            </a:r>
          </a:p>
        </p:txBody>
      </p:sp>
      <p:pic>
        <p:nvPicPr>
          <p:cNvPr id="12" name="OTag" descr="A small square in Oracle Red with the Oracle logo in the center in white">
            <a:extLst>
              <a:ext uri="{FF2B5EF4-FFF2-40B4-BE49-F238E27FC236}">
                <a16:creationId xmlns:a16="http://schemas.microsoft.com/office/drawing/2014/main" id="{7700FDE2-E876-37BC-F60A-8AE5E462616A}"/>
              </a:ext>
              <a:ext uri="{C183D7F6-B498-43B3-948B-1728B52AA6E4}">
                <adec:decorative xmlns:adec="http://schemas.microsoft.com/office/drawing/2017/decorative" val="0"/>
              </a:ext>
            </a:extLst>
          </p:cNvPr>
          <p:cNvPicPr>
            <a:picLocks noGrp="1" noRot="1" noChangeAspect="1" noMove="1" noResize="1" noEditPoints="1" noAdjustHandles="1" noChangeArrowheads="1" noChangeShapeType="1" noCrop="1"/>
          </p:cNvPicPr>
          <p:nvPr userDrawn="1"/>
        </p:nvPicPr>
        <p:blipFill>
          <a:blip r:embed="rId2" cstate="email">
            <a:extLst>
              <a:ext uri="{28A0092B-C50C-407E-A947-70E740481C1C}">
                <a14:useLocalDpi xmlns:a14="http://schemas.microsoft.com/office/drawing/2010/main"/>
              </a:ext>
            </a:extLst>
          </a:blip>
          <a:stretch>
            <a:fillRect/>
          </a:stretch>
        </p:blipFill>
        <p:spPr>
          <a:xfrm>
            <a:off x="11405616" y="6464808"/>
            <a:ext cx="393192" cy="393192"/>
          </a:xfrm>
          <a:prstGeom prst="rect">
            <a:avLst/>
          </a:prstGeom>
        </p:spPr>
      </p:pic>
      <p:sp>
        <p:nvSpPr>
          <p:cNvPr id="33" name="Date Placeholder 32">
            <a:extLst>
              <a:ext uri="{FF2B5EF4-FFF2-40B4-BE49-F238E27FC236}">
                <a16:creationId xmlns:a16="http://schemas.microsoft.com/office/drawing/2014/main" id="{C757BBF7-1C67-AA09-584F-7A752DCB4BC9}"/>
              </a:ext>
            </a:extLst>
          </p:cNvPr>
          <p:cNvSpPr>
            <a:spLocks noGrp="1"/>
          </p:cNvSpPr>
          <p:nvPr>
            <p:ph type="dt" sz="half" idx="38"/>
          </p:nvPr>
        </p:nvSpPr>
        <p:spPr/>
        <p:txBody>
          <a:bodyPr/>
          <a:lstStyle>
            <a:lvl1pPr>
              <a:defRPr>
                <a:solidFill>
                  <a:srgbClr val="514C47"/>
                </a:solidFill>
              </a:defRPr>
            </a:lvl1pPr>
          </a:lstStyle>
          <a:p>
            <a:r>
              <a:rPr lang="en-US"/>
              <a:t>[Date]</a:t>
            </a:r>
            <a:endParaRPr lang="en-US" dirty="0"/>
          </a:p>
        </p:txBody>
      </p:sp>
      <p:sp>
        <p:nvSpPr>
          <p:cNvPr id="34" name="Footer Placeholder 33">
            <a:extLst>
              <a:ext uri="{FF2B5EF4-FFF2-40B4-BE49-F238E27FC236}">
                <a16:creationId xmlns:a16="http://schemas.microsoft.com/office/drawing/2014/main" id="{2B12D776-70C0-CC40-00F8-F8AB6108C9AA}"/>
              </a:ext>
            </a:extLst>
          </p:cNvPr>
          <p:cNvSpPr>
            <a:spLocks noGrp="1"/>
          </p:cNvSpPr>
          <p:nvPr>
            <p:ph type="ftr" sz="quarter" idx="39"/>
          </p:nvPr>
        </p:nvSpPr>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35" name="Slide Number Placeholder 34">
            <a:extLst>
              <a:ext uri="{FF2B5EF4-FFF2-40B4-BE49-F238E27FC236}">
                <a16:creationId xmlns:a16="http://schemas.microsoft.com/office/drawing/2014/main" id="{2021DDA7-EEBD-CE8D-1221-C07F76A0D39F}"/>
              </a:ext>
            </a:extLst>
          </p:cNvPr>
          <p:cNvSpPr>
            <a:spLocks noGrp="1"/>
          </p:cNvSpPr>
          <p:nvPr>
            <p:ph type="sldNum" sz="quarter" idx="40"/>
          </p:nvPr>
        </p:nvSpPr>
        <p:spPr/>
        <p:txBody>
          <a:bodyPr/>
          <a:lstStyle>
            <a:lvl1pPr>
              <a:defRPr>
                <a:solidFill>
                  <a:srgbClr val="514C47"/>
                </a:solidFill>
              </a:defRPr>
            </a:lvl1pPr>
          </a:lstStyle>
          <a:p>
            <a:fld id="{345D60D9-5372-5F40-9443-0F9AE5BDC3C8}" type="slidenum">
              <a:rPr lang="en-US" smtClean="0"/>
              <a:pPr/>
              <a:t>‹#›</a:t>
            </a:fld>
            <a:endParaRPr lang="en-US" dirty="0"/>
          </a:p>
        </p:txBody>
      </p:sp>
      <p:pic>
        <p:nvPicPr>
          <p:cNvPr id="8" name="OTag" descr="A small square in Oracle Red with the Oracle logo in the center in white">
            <a:extLst>
              <a:ext uri="{FF2B5EF4-FFF2-40B4-BE49-F238E27FC236}">
                <a16:creationId xmlns:a16="http://schemas.microsoft.com/office/drawing/2014/main" id="{3DA2B7A2-ED34-D984-C93F-D98D3EC21C92}"/>
              </a:ext>
              <a:ext uri="{C183D7F6-B498-43B3-948B-1728B52AA6E4}">
                <adec:decorative xmlns:adec="http://schemas.microsoft.com/office/drawing/2017/decorative" val="0"/>
              </a:ext>
            </a:extLst>
          </p:cNvPr>
          <p:cNvPicPr>
            <a:picLocks noGrp="1" noRot="1" noMove="1" noResize="1" noEditPoints="1" noAdjustHandles="1" noChangeArrowheads="1" noChangeShapeType="1" noCrop="1"/>
          </p:cNvPicPr>
          <p:nvPr userDrawn="1"/>
        </p:nvPicPr>
        <p:blipFill>
          <a:blip r:embed="rId2" cstate="email">
            <a:extLst>
              <a:ext uri="{28A0092B-C50C-407E-A947-70E740481C1C}">
                <a14:useLocalDpi xmlns:a14="http://schemas.microsoft.com/office/drawing/2010/main"/>
              </a:ext>
            </a:extLst>
          </a:blip>
          <a:stretch>
            <a:fillRect/>
          </a:stretch>
        </p:blipFill>
        <p:spPr>
          <a:xfrm>
            <a:off x="11402373" y="6464808"/>
            <a:ext cx="393192" cy="393192"/>
          </a:xfrm>
          <a:prstGeom prst="rect">
            <a:avLst/>
          </a:prstGeom>
        </p:spPr>
      </p:pic>
      <p:pic>
        <p:nvPicPr>
          <p:cNvPr id="4" name="Graphic 3">
            <a:extLst>
              <a:ext uri="{FF2B5EF4-FFF2-40B4-BE49-F238E27FC236}">
                <a16:creationId xmlns:a16="http://schemas.microsoft.com/office/drawing/2014/main" id="{155E893B-EF24-A19F-8592-D226B82D516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419600" y="0"/>
            <a:ext cx="7772400" cy="5181600"/>
          </a:xfrm>
          <a:prstGeom prst="rect">
            <a:avLst/>
          </a:prstGeom>
        </p:spPr>
      </p:pic>
      <p:sp>
        <p:nvSpPr>
          <p:cNvPr id="2" name="Accent mark">
            <a:extLst>
              <a:ext uri="{FF2B5EF4-FFF2-40B4-BE49-F238E27FC236}">
                <a16:creationId xmlns:a16="http://schemas.microsoft.com/office/drawing/2014/main" id="{B0EC2F66-9907-2F15-B317-36B39B8BBE6F}"/>
              </a:ext>
              <a:ext uri="{C183D7F6-B498-43B3-948B-1728B52AA6E4}">
                <adec:decorative xmlns:adec="http://schemas.microsoft.com/office/drawing/2017/decorative" val="1"/>
              </a:ext>
            </a:extLst>
          </p:cNvPr>
          <p:cNvSpPr/>
          <p:nvPr userDrawn="1"/>
        </p:nvSpPr>
        <p:spPr>
          <a:xfrm>
            <a:off x="792538" y="4502811"/>
            <a:ext cx="365760" cy="36576"/>
          </a:xfrm>
          <a:prstGeom prst="rect">
            <a:avLst/>
          </a:prstGeom>
          <a:solidFill>
            <a:srgbClr val="C746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383989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Dark - Safe harbor_Pillar">
    <p:bg>
      <p:bgRef idx="1001">
        <a:schemeClr val="bg2"/>
      </p:bgRef>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1E051E1-71EC-4D3F-847F-0BC7D691C8EC}"/>
              </a:ext>
            </a:extLst>
          </p:cNvPr>
          <p:cNvSpPr>
            <a:spLocks noGrp="1"/>
          </p:cNvSpPr>
          <p:nvPr>
            <p:ph type="title" hasCustomPrompt="1"/>
          </p:nvPr>
        </p:nvSpPr>
        <p:spPr>
          <a:xfrm>
            <a:off x="768875" y="182403"/>
            <a:ext cx="10671048" cy="822960"/>
          </a:xfrm>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Safe harbor statement</a:t>
            </a:r>
          </a:p>
        </p:txBody>
      </p:sp>
      <p:sp>
        <p:nvSpPr>
          <p:cNvPr id="5" name="Slide Number Placeholder 7">
            <a:extLst>
              <a:ext uri="{FF2B5EF4-FFF2-40B4-BE49-F238E27FC236}">
                <a16:creationId xmlns:a16="http://schemas.microsoft.com/office/drawing/2014/main" id="{BAE1FE92-0B5A-C3C7-4D80-295A1C03DE54}"/>
              </a:ext>
            </a:extLst>
          </p:cNvPr>
          <p:cNvSpPr>
            <a:spLocks noGrp="1"/>
          </p:cNvSpPr>
          <p:nvPr>
            <p:ph type="sldNum" sz="quarter" idx="17"/>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6" name="Footer Placeholder 6">
            <a:extLst>
              <a:ext uri="{FF2B5EF4-FFF2-40B4-BE49-F238E27FC236}">
                <a16:creationId xmlns:a16="http://schemas.microsoft.com/office/drawing/2014/main" id="{F12714ED-3627-881E-09BA-8AF5C2283036}"/>
              </a:ext>
            </a:extLst>
          </p:cNvPr>
          <p:cNvSpPr>
            <a:spLocks noGrp="1"/>
          </p:cNvSpPr>
          <p:nvPr>
            <p:ph type="ftr" sz="quarter" idx="16"/>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7" name="Date Placeholder 4">
            <a:extLst>
              <a:ext uri="{FF2B5EF4-FFF2-40B4-BE49-F238E27FC236}">
                <a16:creationId xmlns:a16="http://schemas.microsoft.com/office/drawing/2014/main" id="{1E845CA1-2B55-2D69-3680-9CE99F31519C}"/>
              </a:ext>
            </a:extLst>
          </p:cNvPr>
          <p:cNvSpPr>
            <a:spLocks noGrp="1"/>
          </p:cNvSpPr>
          <p:nvPr>
            <p:ph type="dt" sz="half" idx="15"/>
          </p:nvPr>
        </p:nvSpPr>
        <p:spPr>
          <a:xfrm>
            <a:off x="6873138" y="6425604"/>
            <a:ext cx="2743200" cy="363500"/>
          </a:xfrm>
        </p:spPr>
        <p:txBody>
          <a:bodyPr/>
          <a:lstStyle>
            <a:lvl1pPr>
              <a:defRPr>
                <a:solidFill>
                  <a:srgbClr val="AEA8A2"/>
                </a:solidFill>
              </a:defRPr>
            </a:lvl1pPr>
          </a:lstStyle>
          <a:p>
            <a:r>
              <a:rPr lang="en-US"/>
              <a:t>[Date]</a:t>
            </a:r>
            <a:endParaRPr lang="en-US" dirty="0"/>
          </a:p>
        </p:txBody>
      </p:sp>
      <p:sp>
        <p:nvSpPr>
          <p:cNvPr id="8" name="TextBox 7">
            <a:extLst>
              <a:ext uri="{FF2B5EF4-FFF2-40B4-BE49-F238E27FC236}">
                <a16:creationId xmlns:a16="http://schemas.microsoft.com/office/drawing/2014/main" id="{F2087D21-F78B-45C7-2C05-43C5D2F54367}"/>
              </a:ext>
            </a:extLst>
          </p:cNvPr>
          <p:cNvSpPr txBox="1"/>
          <p:nvPr userDrawn="1"/>
        </p:nvSpPr>
        <p:spPr>
          <a:xfrm>
            <a:off x="762000" y="2344333"/>
            <a:ext cx="8854338" cy="1709763"/>
          </a:xfrm>
          <a:prstGeom prst="rect">
            <a:avLst/>
          </a:prstGeom>
          <a:noFill/>
        </p:spPr>
        <p:txBody>
          <a:bodyPr wrap="square">
            <a:spAutoFit/>
          </a:bodyPr>
          <a:lstStyle/>
          <a:p>
            <a:pPr>
              <a:lnSpc>
                <a:spcPts val="2120"/>
              </a:lnSpc>
              <a:spcAft>
                <a:spcPts val="0"/>
              </a:spcAft>
            </a:pPr>
            <a:r>
              <a:rPr lang="en-US" sz="1800" b="0" i="0" dirty="0">
                <a:solidFill>
                  <a:schemeClr val="tx1"/>
                </a:solidFill>
                <a:latin typeface="+mn-lt"/>
                <a:cs typeface="Oracle Sans Light" panose="020B0403020204020204" pitchFamily="34" charset="0"/>
              </a:rPr>
              <a:t>The following is intended to outline our general product direction. It is intended for information purposes only, and may not be incorporated into any contract. It is not a commitment to deliver any material, code, or functionality, and should not be relied upon in making purchasing decisions. The development, release, timing, and pricing of any features or functionality described for Oracle’s products may change and remains at the sole discretion of Oracle Corporation.</a:t>
            </a:r>
          </a:p>
        </p:txBody>
      </p:sp>
    </p:spTree>
    <p:extLst>
      <p:ext uri="{BB962C8B-B14F-4D97-AF65-F5344CB8AC3E}">
        <p14:creationId xmlns:p14="http://schemas.microsoft.com/office/powerpoint/2010/main" val="49266110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Light - Safe harbor_Pillar">
    <p:bg>
      <p:bgPr>
        <a:solidFill>
          <a:schemeClr val="bg2"/>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1E051E1-71EC-4D3F-847F-0BC7D691C8EC}"/>
              </a:ext>
            </a:extLst>
          </p:cNvPr>
          <p:cNvSpPr>
            <a:spLocks noGrp="1"/>
          </p:cNvSpPr>
          <p:nvPr>
            <p:ph type="title" hasCustomPrompt="1"/>
          </p:nvPr>
        </p:nvSpPr>
        <p:spPr>
          <a:xfrm>
            <a:off x="768875" y="182403"/>
            <a:ext cx="10671048" cy="822960"/>
          </a:xfrm>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Safe harbor statement</a:t>
            </a:r>
          </a:p>
        </p:txBody>
      </p:sp>
      <p:sp>
        <p:nvSpPr>
          <p:cNvPr id="4" name="Slide Number Placeholder 5">
            <a:extLst>
              <a:ext uri="{FF2B5EF4-FFF2-40B4-BE49-F238E27FC236}">
                <a16:creationId xmlns:a16="http://schemas.microsoft.com/office/drawing/2014/main" id="{BC646B5F-9A04-2345-9C7A-6782C7E49933}"/>
              </a:ext>
            </a:extLst>
          </p:cNvPr>
          <p:cNvSpPr>
            <a:spLocks noGrp="1"/>
          </p:cNvSpPr>
          <p:nvPr>
            <p:ph type="sldNum" sz="quarter" idx="40"/>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6" name="Footer Placeholder 4">
            <a:extLst>
              <a:ext uri="{FF2B5EF4-FFF2-40B4-BE49-F238E27FC236}">
                <a16:creationId xmlns:a16="http://schemas.microsoft.com/office/drawing/2014/main" id="{FFEE0BDB-5EA2-52EC-445D-A4A5ED94A7B0}"/>
              </a:ext>
            </a:extLst>
          </p:cNvPr>
          <p:cNvSpPr>
            <a:spLocks noGrp="1"/>
          </p:cNvSpPr>
          <p:nvPr>
            <p:ph type="ftr" sz="quarter" idx="39"/>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7" name="Date Placeholder 3">
            <a:extLst>
              <a:ext uri="{FF2B5EF4-FFF2-40B4-BE49-F238E27FC236}">
                <a16:creationId xmlns:a16="http://schemas.microsoft.com/office/drawing/2014/main" id="{462F21D1-B67F-E9FA-456D-B3EE99FD6629}"/>
              </a:ext>
            </a:extLst>
          </p:cNvPr>
          <p:cNvSpPr>
            <a:spLocks noGrp="1"/>
          </p:cNvSpPr>
          <p:nvPr>
            <p:ph type="dt" sz="half" idx="38"/>
          </p:nvPr>
        </p:nvSpPr>
        <p:spPr>
          <a:xfrm>
            <a:off x="6873138" y="6425604"/>
            <a:ext cx="2743200" cy="363500"/>
          </a:xfrm>
        </p:spPr>
        <p:txBody>
          <a:bodyPr/>
          <a:lstStyle>
            <a:lvl1pPr>
              <a:defRPr>
                <a:solidFill>
                  <a:srgbClr val="514C47"/>
                </a:solidFill>
              </a:defRPr>
            </a:lvl1pPr>
          </a:lstStyle>
          <a:p>
            <a:r>
              <a:rPr lang="en-US"/>
              <a:t>[Date]</a:t>
            </a:r>
            <a:endParaRPr lang="en-US" dirty="0"/>
          </a:p>
        </p:txBody>
      </p:sp>
      <p:sp>
        <p:nvSpPr>
          <p:cNvPr id="5" name="TextBox 4">
            <a:extLst>
              <a:ext uri="{FF2B5EF4-FFF2-40B4-BE49-F238E27FC236}">
                <a16:creationId xmlns:a16="http://schemas.microsoft.com/office/drawing/2014/main" id="{CA4392FF-7C2C-D37B-DD7D-60C8C946E8C6}"/>
              </a:ext>
            </a:extLst>
          </p:cNvPr>
          <p:cNvSpPr txBox="1"/>
          <p:nvPr userDrawn="1"/>
        </p:nvSpPr>
        <p:spPr>
          <a:xfrm>
            <a:off x="762000" y="2344333"/>
            <a:ext cx="8854338" cy="1709763"/>
          </a:xfrm>
          <a:prstGeom prst="rect">
            <a:avLst/>
          </a:prstGeom>
          <a:noFill/>
        </p:spPr>
        <p:txBody>
          <a:bodyPr wrap="square">
            <a:spAutoFit/>
          </a:bodyPr>
          <a:lstStyle/>
          <a:p>
            <a:pPr>
              <a:lnSpc>
                <a:spcPts val="2120"/>
              </a:lnSpc>
              <a:spcAft>
                <a:spcPts val="0"/>
              </a:spcAft>
            </a:pPr>
            <a:r>
              <a:rPr lang="en-US" sz="1800" b="0" i="0" dirty="0">
                <a:solidFill>
                  <a:schemeClr val="tx1"/>
                </a:solidFill>
                <a:latin typeface="+mn-lt"/>
                <a:cs typeface="Oracle Sans Light" panose="020B0403020204020204" pitchFamily="34" charset="0"/>
              </a:rPr>
              <a:t>The following is intended to outline our general product direction. It is intended for information purposes only, and may not be incorporated into any contract. It is not a commitment to deliver any material, code, or functionality, and should not be relied upon in making purchasing decisions. The development, release, timing, and pricing of any features or functionality described for Oracle’s products may change and remains at the sole discretion of Oracle Corporation.</a:t>
            </a:r>
          </a:p>
        </p:txBody>
      </p:sp>
    </p:spTree>
    <p:extLst>
      <p:ext uri="{BB962C8B-B14F-4D97-AF65-F5344CB8AC3E}">
        <p14:creationId xmlns:p14="http://schemas.microsoft.com/office/powerpoint/2010/main" val="27353779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Note on safe harbor/forward looking">
    <p:bg>
      <p:bgPr>
        <a:solidFill>
          <a:schemeClr val="bg2"/>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1E051E1-71EC-4D3F-847F-0BC7D691C8EC}"/>
              </a:ext>
            </a:extLst>
          </p:cNvPr>
          <p:cNvSpPr>
            <a:spLocks noGrp="1"/>
          </p:cNvSpPr>
          <p:nvPr>
            <p:ph type="title" hasCustomPrompt="1"/>
          </p:nvPr>
        </p:nvSpPr>
        <p:spPr>
          <a:xfrm>
            <a:off x="768875" y="182403"/>
            <a:ext cx="10671048" cy="822960"/>
          </a:xfrm>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Safe harbor/forward looking</a:t>
            </a:r>
          </a:p>
        </p:txBody>
      </p:sp>
      <p:sp>
        <p:nvSpPr>
          <p:cNvPr id="4" name="Slide Number Placeholder 5">
            <a:extLst>
              <a:ext uri="{FF2B5EF4-FFF2-40B4-BE49-F238E27FC236}">
                <a16:creationId xmlns:a16="http://schemas.microsoft.com/office/drawing/2014/main" id="{BC646B5F-9A04-2345-9C7A-6782C7E49933}"/>
              </a:ext>
            </a:extLst>
          </p:cNvPr>
          <p:cNvSpPr>
            <a:spLocks noGrp="1"/>
          </p:cNvSpPr>
          <p:nvPr>
            <p:ph type="sldNum" sz="quarter" idx="40"/>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6" name="Footer Placeholder 4">
            <a:extLst>
              <a:ext uri="{FF2B5EF4-FFF2-40B4-BE49-F238E27FC236}">
                <a16:creationId xmlns:a16="http://schemas.microsoft.com/office/drawing/2014/main" id="{FFEE0BDB-5EA2-52EC-445D-A4A5ED94A7B0}"/>
              </a:ext>
            </a:extLst>
          </p:cNvPr>
          <p:cNvSpPr>
            <a:spLocks noGrp="1"/>
          </p:cNvSpPr>
          <p:nvPr>
            <p:ph type="ftr" sz="quarter" idx="39"/>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7" name="Date Placeholder 3">
            <a:extLst>
              <a:ext uri="{FF2B5EF4-FFF2-40B4-BE49-F238E27FC236}">
                <a16:creationId xmlns:a16="http://schemas.microsoft.com/office/drawing/2014/main" id="{462F21D1-B67F-E9FA-456D-B3EE99FD6629}"/>
              </a:ext>
            </a:extLst>
          </p:cNvPr>
          <p:cNvSpPr>
            <a:spLocks noGrp="1"/>
          </p:cNvSpPr>
          <p:nvPr>
            <p:ph type="dt" sz="half" idx="38"/>
          </p:nvPr>
        </p:nvSpPr>
        <p:spPr>
          <a:xfrm>
            <a:off x="6873138" y="6425604"/>
            <a:ext cx="2743200" cy="363500"/>
          </a:xfrm>
        </p:spPr>
        <p:txBody>
          <a:bodyPr/>
          <a:lstStyle>
            <a:lvl1pPr>
              <a:defRPr>
                <a:solidFill>
                  <a:srgbClr val="514C47"/>
                </a:solidFill>
              </a:defRPr>
            </a:lvl1pPr>
          </a:lstStyle>
          <a:p>
            <a:r>
              <a:rPr lang="en-US"/>
              <a:t>[Date]</a:t>
            </a:r>
            <a:endParaRPr lang="en-US" dirty="0"/>
          </a:p>
        </p:txBody>
      </p:sp>
      <p:sp>
        <p:nvSpPr>
          <p:cNvPr id="17" name="TextBox 16">
            <a:extLst>
              <a:ext uri="{FF2B5EF4-FFF2-40B4-BE49-F238E27FC236}">
                <a16:creationId xmlns:a16="http://schemas.microsoft.com/office/drawing/2014/main" id="{E5EA32E2-5AE7-3199-6814-98A3082209E7}"/>
              </a:ext>
            </a:extLst>
          </p:cNvPr>
          <p:cNvSpPr txBox="1"/>
          <p:nvPr userDrawn="1"/>
        </p:nvSpPr>
        <p:spPr>
          <a:xfrm>
            <a:off x="762000" y="1608575"/>
            <a:ext cx="5084064" cy="3278398"/>
          </a:xfrm>
          <a:prstGeom prst="rect">
            <a:avLst/>
          </a:prstGeom>
          <a:noFill/>
        </p:spPr>
        <p:txBody>
          <a:bodyPr wrap="square">
            <a:spAutoFit/>
          </a:bodyPr>
          <a:lstStyle/>
          <a:p>
            <a:pPr marL="0" marR="0" lvl="0" indent="0" algn="l" defTabSz="171443" rtl="0" eaLnBrk="1" fontAlgn="auto" latinLnBrk="0" hangingPunct="1">
              <a:lnSpc>
                <a:spcPct val="120000"/>
              </a:lnSpc>
              <a:spcBef>
                <a:spcPts val="0"/>
              </a:spcBef>
              <a:spcAft>
                <a:spcPts val="900"/>
              </a:spcAft>
              <a:buClrTx/>
              <a:buSzTx/>
              <a:buFontTx/>
              <a:buNone/>
              <a:tabLst/>
              <a:defRPr/>
            </a:pPr>
            <a:r>
              <a:rPr lang="en-US" sz="1400" b="0" i="0" kern="1200" dirty="0">
                <a:solidFill>
                  <a:schemeClr val="tx1"/>
                </a:solidFill>
                <a:latin typeface="Oracle Sans" panose="020B0503020204020204" pitchFamily="34" charset="0"/>
                <a:ea typeface="+mn-ea"/>
                <a:cs typeface="+mn-cs"/>
              </a:rPr>
              <a:t>The Legal Entity footer is required on every slide.</a:t>
            </a:r>
          </a:p>
          <a:p>
            <a:pPr marL="0" marR="0" lvl="0" indent="0" algn="l" defTabSz="171443" rtl="0" eaLnBrk="1" fontAlgn="auto" latinLnBrk="0" hangingPunct="1">
              <a:lnSpc>
                <a:spcPct val="120000"/>
              </a:lnSpc>
              <a:spcBef>
                <a:spcPts val="0"/>
              </a:spcBef>
              <a:spcAft>
                <a:spcPts val="900"/>
              </a:spcAft>
              <a:buClrTx/>
              <a:buSzTx/>
              <a:buFontTx/>
              <a:buNone/>
              <a:tabLst/>
              <a:defRPr/>
            </a:pPr>
            <a:r>
              <a:rPr lang="en-US" sz="1400" b="0" i="0" kern="1200" dirty="0">
                <a:solidFill>
                  <a:schemeClr val="tx1"/>
                </a:solidFill>
                <a:latin typeface="Oracle Sans" panose="020B0503020204020204" pitchFamily="34" charset="0"/>
                <a:ea typeface="+mn-ea"/>
                <a:cs typeface="+mn-cs"/>
              </a:rPr>
              <a:t>The Regulatory Statement is required on the title slide, and Forward-Looking statement slide (if the Forward-Looking statement slide is needed).</a:t>
            </a:r>
          </a:p>
          <a:p>
            <a:pPr marL="0" marR="0" lvl="0" indent="0" algn="l" defTabSz="171443" rtl="0" eaLnBrk="1" fontAlgn="auto" latinLnBrk="0" hangingPunct="1">
              <a:lnSpc>
                <a:spcPct val="120000"/>
              </a:lnSpc>
              <a:spcBef>
                <a:spcPts val="0"/>
              </a:spcBef>
              <a:spcAft>
                <a:spcPts val="900"/>
              </a:spcAft>
              <a:buClrTx/>
              <a:buSzTx/>
              <a:buFontTx/>
              <a:buNone/>
              <a:tabLst/>
              <a:defRPr/>
            </a:pPr>
            <a:r>
              <a:rPr lang="en-US" sz="1400" b="0" i="0" kern="1200" dirty="0">
                <a:solidFill>
                  <a:schemeClr val="tx1"/>
                </a:solidFill>
                <a:latin typeface="Oracle Sans" panose="020B0503020204020204" pitchFamily="34" charset="0"/>
                <a:ea typeface="+mn-ea"/>
                <a:cs typeface="+mn-cs"/>
              </a:rPr>
              <a:t>The Forward-Looking statement and Safe Harbor slides are required only for external presentations that pertain to:</a:t>
            </a:r>
          </a:p>
          <a:p>
            <a:pPr marL="171441" marR="0" lvl="0" indent="-171441" algn="l" defTabSz="685766" rtl="0" eaLnBrk="1" fontAlgn="base" latinLnBrk="0" hangingPunct="1">
              <a:lnSpc>
                <a:spcPct val="110000"/>
              </a:lnSpc>
              <a:spcBef>
                <a:spcPts val="0"/>
              </a:spcBef>
              <a:spcAft>
                <a:spcPts val="900"/>
              </a:spcAft>
              <a:buClrTx/>
              <a:buSzTx/>
              <a:buFont typeface="Arial" panose="020B0604020202020204" pitchFamily="34" charset="0"/>
              <a:buChar char="•"/>
              <a:tabLst/>
              <a:defRPr/>
            </a:pPr>
            <a:r>
              <a:rPr lang="en-US" sz="1400" b="0" i="0" kern="1200" dirty="0">
                <a:solidFill>
                  <a:schemeClr val="tx1"/>
                </a:solidFill>
                <a:latin typeface="Oracle Sans" panose="020B0503020204020204" pitchFamily="34" charset="0"/>
                <a:ea typeface="+mn-ea"/>
                <a:cs typeface="Oracle Sans" panose="020B0503020204020204" pitchFamily="34" charset="0"/>
              </a:rPr>
              <a:t>Product launches</a:t>
            </a:r>
          </a:p>
          <a:p>
            <a:pPr marL="171441" marR="0" lvl="0" indent="-171441" algn="l" defTabSz="685766" rtl="0" eaLnBrk="1" fontAlgn="base" latinLnBrk="0" hangingPunct="1">
              <a:lnSpc>
                <a:spcPct val="110000"/>
              </a:lnSpc>
              <a:spcBef>
                <a:spcPts val="0"/>
              </a:spcBef>
              <a:spcAft>
                <a:spcPts val="900"/>
              </a:spcAft>
              <a:buClrTx/>
              <a:buSzTx/>
              <a:buFont typeface="Arial" panose="020B0604020202020204" pitchFamily="34" charset="0"/>
              <a:buChar char="•"/>
              <a:tabLst/>
              <a:defRPr/>
            </a:pPr>
            <a:r>
              <a:rPr lang="en-US" sz="1400" b="0" i="0" kern="1200" dirty="0">
                <a:solidFill>
                  <a:schemeClr val="tx1"/>
                </a:solidFill>
                <a:latin typeface="Oracle Sans" panose="020B0503020204020204" pitchFamily="34" charset="0"/>
                <a:ea typeface="+mn-ea"/>
                <a:cs typeface="Oracle Sans" panose="020B0503020204020204" pitchFamily="34" charset="0"/>
              </a:rPr>
              <a:t>Executive presentations</a:t>
            </a:r>
          </a:p>
          <a:p>
            <a:pPr marL="171441" marR="0" lvl="0" indent="-171441" algn="l" defTabSz="685766" rtl="0" eaLnBrk="1" fontAlgn="base" latinLnBrk="0" hangingPunct="1">
              <a:lnSpc>
                <a:spcPct val="110000"/>
              </a:lnSpc>
              <a:spcBef>
                <a:spcPts val="0"/>
              </a:spcBef>
              <a:spcAft>
                <a:spcPts val="900"/>
              </a:spcAft>
              <a:buClrTx/>
              <a:buSzTx/>
              <a:buFont typeface="Arial" panose="020B0604020202020204" pitchFamily="34" charset="0"/>
              <a:buChar char="•"/>
              <a:tabLst/>
              <a:defRPr/>
            </a:pPr>
            <a:r>
              <a:rPr lang="en-US" sz="1400" b="0" i="0" kern="1200" dirty="0">
                <a:solidFill>
                  <a:schemeClr val="tx1"/>
                </a:solidFill>
                <a:latin typeface="Oracle Sans" panose="020B0503020204020204" pitchFamily="34" charset="0"/>
                <a:ea typeface="+mn-ea"/>
                <a:cs typeface="Oracle Sans" panose="020B0503020204020204" pitchFamily="34" charset="0"/>
              </a:rPr>
              <a:t>Keynotes at major events</a:t>
            </a:r>
          </a:p>
          <a:p>
            <a:pPr marL="171441" marR="0" lvl="0" indent="-171441" algn="l" defTabSz="685766" rtl="0" eaLnBrk="1" fontAlgn="base" latinLnBrk="0" hangingPunct="1">
              <a:lnSpc>
                <a:spcPct val="110000"/>
              </a:lnSpc>
              <a:spcBef>
                <a:spcPts val="0"/>
              </a:spcBef>
              <a:spcAft>
                <a:spcPts val="900"/>
              </a:spcAft>
              <a:buClrTx/>
              <a:buSzTx/>
              <a:buFont typeface="Arial" panose="020B0604020202020204" pitchFamily="34" charset="0"/>
              <a:buChar char="•"/>
              <a:tabLst/>
              <a:defRPr/>
            </a:pPr>
            <a:r>
              <a:rPr lang="en-US" sz="1400" b="0" i="0" kern="1200" dirty="0">
                <a:solidFill>
                  <a:schemeClr val="tx1"/>
                </a:solidFill>
                <a:latin typeface="Oracle Sans" panose="020B0503020204020204" pitchFamily="34" charset="0"/>
                <a:ea typeface="+mn-ea"/>
                <a:cs typeface="Oracle Sans" panose="020B0503020204020204" pitchFamily="34" charset="0"/>
              </a:rPr>
              <a:t>Events attended by financial analysts</a:t>
            </a:r>
          </a:p>
        </p:txBody>
      </p:sp>
      <p:sp>
        <p:nvSpPr>
          <p:cNvPr id="19" name="TextBox 18">
            <a:extLst>
              <a:ext uri="{FF2B5EF4-FFF2-40B4-BE49-F238E27FC236}">
                <a16:creationId xmlns:a16="http://schemas.microsoft.com/office/drawing/2014/main" id="{08E9360F-1286-D2C8-A87B-E68B6EAEB555}"/>
              </a:ext>
            </a:extLst>
          </p:cNvPr>
          <p:cNvSpPr txBox="1"/>
          <p:nvPr userDrawn="1"/>
        </p:nvSpPr>
        <p:spPr>
          <a:xfrm>
            <a:off x="6345936" y="1608575"/>
            <a:ext cx="5084064" cy="3414589"/>
          </a:xfrm>
          <a:prstGeom prst="rect">
            <a:avLst/>
          </a:prstGeom>
          <a:noFill/>
        </p:spPr>
        <p:txBody>
          <a:bodyPr wrap="square">
            <a:spAutoFit/>
          </a:bodyPr>
          <a:lstStyle/>
          <a:p>
            <a:pPr marL="0" marR="0" lvl="0" indent="0" algn="l" defTabSz="171443" rtl="0" eaLnBrk="1" fontAlgn="auto" latinLnBrk="0" hangingPunct="1">
              <a:lnSpc>
                <a:spcPct val="120000"/>
              </a:lnSpc>
              <a:spcBef>
                <a:spcPts val="0"/>
              </a:spcBef>
              <a:spcAft>
                <a:spcPts val="900"/>
              </a:spcAft>
              <a:buClrTx/>
              <a:buSzTx/>
              <a:buFontTx/>
              <a:buNone/>
              <a:tabLst/>
              <a:defRPr/>
            </a:pPr>
            <a:r>
              <a:rPr lang="en-US" sz="1400" b="0" i="0" kern="1200" dirty="0">
                <a:solidFill>
                  <a:schemeClr val="tx1"/>
                </a:solidFill>
                <a:latin typeface="Oracle Sans" panose="020B0503020204020204" pitchFamily="34" charset="0"/>
                <a:ea typeface="+mn-ea"/>
                <a:cs typeface="+mn-cs"/>
              </a:rPr>
              <a:t>If it is required, it should appear twice: after the title slide and at the end of the slide deck.  When video recording, there should be a 3  second camera hold on the final slide. </a:t>
            </a:r>
          </a:p>
          <a:p>
            <a:pPr marL="0" marR="0" lvl="0" indent="0" algn="l" defTabSz="171443" rtl="0" eaLnBrk="1" fontAlgn="auto" latinLnBrk="0" hangingPunct="1">
              <a:lnSpc>
                <a:spcPct val="120000"/>
              </a:lnSpc>
              <a:spcBef>
                <a:spcPts val="0"/>
              </a:spcBef>
              <a:spcAft>
                <a:spcPts val="900"/>
              </a:spcAft>
              <a:buClrTx/>
              <a:buSzTx/>
              <a:buFontTx/>
              <a:buNone/>
              <a:tabLst/>
              <a:defRPr/>
            </a:pPr>
            <a:r>
              <a:rPr lang="en-US" sz="1400" b="0" i="0" kern="1200" dirty="0">
                <a:solidFill>
                  <a:schemeClr val="tx1"/>
                </a:solidFill>
                <a:latin typeface="Oracle Sans" panose="020B0503020204020204" pitchFamily="34" charset="0"/>
                <a:ea typeface="+mn-ea"/>
                <a:cs typeface="+mn-cs"/>
              </a:rPr>
              <a:t>The Safe harbor slide should be placed immediately following the title slide. </a:t>
            </a:r>
          </a:p>
          <a:p>
            <a:pPr marL="0" marR="0" lvl="0" indent="0" algn="l" defTabSz="171443" rtl="0" eaLnBrk="1" fontAlgn="auto" latinLnBrk="0" hangingPunct="1">
              <a:lnSpc>
                <a:spcPct val="120000"/>
              </a:lnSpc>
              <a:spcBef>
                <a:spcPts val="0"/>
              </a:spcBef>
              <a:spcAft>
                <a:spcPts val="900"/>
              </a:spcAft>
              <a:buClrTx/>
              <a:buSzTx/>
              <a:buFontTx/>
              <a:buNone/>
              <a:tabLst/>
              <a:defRPr/>
            </a:pPr>
            <a:r>
              <a:rPr lang="en-US" sz="1400" b="0" i="0" kern="1200" dirty="0">
                <a:solidFill>
                  <a:srgbClr val="C74634"/>
                </a:solidFill>
                <a:latin typeface="Oracle Sans" panose="020B0503020204020204" pitchFamily="34" charset="0"/>
                <a:ea typeface="+mn-ea"/>
                <a:cs typeface="+mn-cs"/>
              </a:rPr>
              <a:t>If the presentation does not pertain to any one of the above, the Forward-Looking statement and Safe harbor slides can be left out entirely and should be deleted</a:t>
            </a:r>
          </a:p>
        </p:txBody>
      </p:sp>
      <p:cxnSp>
        <p:nvCxnSpPr>
          <p:cNvPr id="21" name="Column Divider">
            <a:extLst>
              <a:ext uri="{FF2B5EF4-FFF2-40B4-BE49-F238E27FC236}">
                <a16:creationId xmlns:a16="http://schemas.microsoft.com/office/drawing/2014/main" id="{FE86E375-F9AA-0C37-50B8-D4BCE2883B9B}"/>
              </a:ext>
              <a:ext uri="{C183D7F6-B498-43B3-948B-1728B52AA6E4}">
                <adec:decorative xmlns:adec="http://schemas.microsoft.com/office/drawing/2017/decorative" val="1"/>
              </a:ext>
            </a:extLst>
          </p:cNvPr>
          <p:cNvCxnSpPr>
            <a:cxnSpLocks/>
          </p:cNvCxnSpPr>
          <p:nvPr userDrawn="1"/>
        </p:nvCxnSpPr>
        <p:spPr>
          <a:xfrm>
            <a:off x="6109577" y="1608575"/>
            <a:ext cx="0" cy="4507992"/>
          </a:xfrm>
          <a:prstGeom prst="line">
            <a:avLst/>
          </a:prstGeom>
          <a:ln w="12700" cap="flat">
            <a:solidFill>
              <a:srgbClr val="8B8580">
                <a:alpha val="25000"/>
              </a:srgbClr>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32484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ight - Title_2">
    <p:bg>
      <p:bgRef idx="1001">
        <a:schemeClr val="bg2"/>
      </p:bgRef>
    </p:bg>
    <p:spTree>
      <p:nvGrpSpPr>
        <p:cNvPr id="1" name=""/>
        <p:cNvGrpSpPr/>
        <p:nvPr/>
      </p:nvGrpSpPr>
      <p:grpSpPr>
        <a:xfrm>
          <a:off x="0" y="0"/>
          <a:ext cx="0" cy="0"/>
          <a:chOff x="0" y="0"/>
          <a:chExt cx="0" cy="0"/>
        </a:xfrm>
      </p:grpSpPr>
      <p:sp>
        <p:nvSpPr>
          <p:cNvPr id="4" name="Title">
            <a:extLst>
              <a:ext uri="{FF2B5EF4-FFF2-40B4-BE49-F238E27FC236}">
                <a16:creationId xmlns:a16="http://schemas.microsoft.com/office/drawing/2014/main" id="{796204AF-CFD8-7CED-4E39-54AF670244A8}"/>
              </a:ext>
            </a:extLst>
          </p:cNvPr>
          <p:cNvSpPr>
            <a:spLocks noGrp="1"/>
          </p:cNvSpPr>
          <p:nvPr>
            <p:ph type="ctrTitle" hasCustomPrompt="1"/>
          </p:nvPr>
        </p:nvSpPr>
        <p:spPr>
          <a:xfrm>
            <a:off x="792538" y="2148840"/>
            <a:ext cx="6400800" cy="1280160"/>
          </a:xfrm>
          <a:noFill/>
        </p:spPr>
        <p:txBody>
          <a:bodyPr vert="horz" wrap="square" lIns="0" tIns="0" rIns="0" bIns="91440" rtlCol="0" anchor="b">
            <a:noAutofit/>
          </a:bodyPr>
          <a:lstStyle>
            <a:lvl1pPr>
              <a:lnSpc>
                <a:spcPct val="100000"/>
              </a:lnSpc>
              <a:defRPr lang="en-US" sz="4000" b="1" i="0" dirty="0">
                <a:latin typeface="Oracle Sans Tab" panose="020B0503020204020204" pitchFamily="34" charset="0"/>
                <a:cs typeface="Oracle Sans Tab" panose="020B0503020204020204" pitchFamily="34" charset="0"/>
              </a:defRPr>
            </a:lvl1pPr>
          </a:lstStyle>
          <a:p>
            <a:pPr lvl="0">
              <a:lnSpc>
                <a:spcPct val="100000"/>
              </a:lnSpc>
            </a:pPr>
            <a:r>
              <a:rPr lang="en-US" dirty="0"/>
              <a:t>General/fusion title</a:t>
            </a:r>
            <a:br>
              <a:rPr lang="en-US" dirty="0"/>
            </a:br>
            <a:r>
              <a:rPr lang="en-US" dirty="0"/>
              <a:t>Oracle Sans Tab Bold</a:t>
            </a:r>
          </a:p>
        </p:txBody>
      </p:sp>
      <p:sp>
        <p:nvSpPr>
          <p:cNvPr id="7" name="Subhead">
            <a:extLst>
              <a:ext uri="{FF2B5EF4-FFF2-40B4-BE49-F238E27FC236}">
                <a16:creationId xmlns:a16="http://schemas.microsoft.com/office/drawing/2014/main" id="{FC046655-F632-39CF-A827-AEF7BEDCA8A4}"/>
              </a:ext>
            </a:extLst>
          </p:cNvPr>
          <p:cNvSpPr>
            <a:spLocks noGrp="1"/>
          </p:cNvSpPr>
          <p:nvPr>
            <p:ph type="body" sz="quarter" idx="33" hasCustomPrompt="1"/>
          </p:nvPr>
        </p:nvSpPr>
        <p:spPr>
          <a:xfrm>
            <a:off x="792538" y="3519553"/>
            <a:ext cx="6400800" cy="341247"/>
          </a:xfrm>
          <a:prstGeom prst="rect">
            <a:avLst/>
          </a:prstGeom>
          <a:noFill/>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b="0" i="0">
                <a:solidFill>
                  <a:schemeClr val="tx1"/>
                </a:solidFill>
                <a:latin typeface="Oracle Sans Tab" panose="020B0503020204020204" pitchFamily="34" charset="0"/>
                <a:cs typeface="Oracle Sans Tab" panose="020B0503020204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 on one line.</a:t>
            </a:r>
          </a:p>
        </p:txBody>
      </p:sp>
      <p:sp>
        <p:nvSpPr>
          <p:cNvPr id="8" name="Text Field">
            <a:extLst>
              <a:ext uri="{FF2B5EF4-FFF2-40B4-BE49-F238E27FC236}">
                <a16:creationId xmlns:a16="http://schemas.microsoft.com/office/drawing/2014/main" id="{396B045C-5351-70B5-4F7C-3804C75BD4B2}"/>
              </a:ext>
            </a:extLst>
          </p:cNvPr>
          <p:cNvSpPr>
            <a:spLocks noGrp="1"/>
          </p:cNvSpPr>
          <p:nvPr>
            <p:ph type="body" sz="quarter" idx="35" hasCustomPrompt="1"/>
          </p:nvPr>
        </p:nvSpPr>
        <p:spPr>
          <a:xfrm>
            <a:off x="792538" y="4544568"/>
            <a:ext cx="5077970" cy="266291"/>
          </a:xfrm>
          <a:prstGeom prst="rect">
            <a:avLst/>
          </a:prstGeom>
          <a:noFill/>
        </p:spPr>
        <p:txBody>
          <a:bodyPr>
            <a:noAutofit/>
          </a:bodyPr>
          <a:lstStyle>
            <a:lvl1pPr>
              <a:lnSpc>
                <a:spcPct val="100000"/>
              </a:lnSpc>
              <a:defRPr b="1" i="0">
                <a:latin typeface="Oracle Sans Tab" panose="020B0503020204020204" pitchFamily="34" charset="0"/>
                <a:cs typeface="Oracle Sans Tab" panose="020B0503020204020204" pitchFamily="34" charset="0"/>
              </a:defRPr>
            </a:lvl1pPr>
          </a:lstStyle>
          <a:p>
            <a:pPr lvl="0"/>
            <a:r>
              <a:rPr lang="en-US" dirty="0"/>
              <a:t>Name</a:t>
            </a:r>
          </a:p>
        </p:txBody>
      </p:sp>
      <p:sp>
        <p:nvSpPr>
          <p:cNvPr id="9" name="Text Field 2">
            <a:extLst>
              <a:ext uri="{FF2B5EF4-FFF2-40B4-BE49-F238E27FC236}">
                <a16:creationId xmlns:a16="http://schemas.microsoft.com/office/drawing/2014/main" id="{997BC39A-E5C4-5AD8-8642-A190BFB4DF55}"/>
              </a:ext>
            </a:extLst>
          </p:cNvPr>
          <p:cNvSpPr>
            <a:spLocks noGrp="1"/>
          </p:cNvSpPr>
          <p:nvPr>
            <p:ph type="body" sz="quarter" idx="34" hasCustomPrompt="1"/>
          </p:nvPr>
        </p:nvSpPr>
        <p:spPr>
          <a:xfrm>
            <a:off x="792538" y="4882896"/>
            <a:ext cx="5077970" cy="895181"/>
          </a:xfrm>
          <a:prstGeom prst="rect">
            <a:avLst/>
          </a:prstGeom>
          <a:noFill/>
        </p:spPr>
        <p:txBody>
          <a:bodyPr>
            <a:noAutofit/>
          </a:bodyPr>
          <a:lstStyle>
            <a:lvl1pPr>
              <a:lnSpc>
                <a:spcPct val="100000"/>
              </a:lnSpc>
              <a:defRPr b="0" i="0">
                <a:latin typeface="Oracle Sans Tab" panose="020B0503020204020204" pitchFamily="34" charset="0"/>
                <a:cs typeface="Oracle Sans Tab" panose="020B0503020204020204" pitchFamily="34" charset="0"/>
              </a:defRPr>
            </a:lvl1pPr>
          </a:lstStyle>
          <a:p>
            <a:pPr lvl="0"/>
            <a:r>
              <a:rPr lang="en-US" dirty="0"/>
              <a:t>Presenter’s Title</a:t>
            </a:r>
          </a:p>
          <a:p>
            <a:pPr lvl="0"/>
            <a:r>
              <a:rPr lang="en-US" dirty="0"/>
              <a:t>Organization, Division or Business Unit</a:t>
            </a:r>
          </a:p>
          <a:p>
            <a:pPr lvl="0"/>
            <a:r>
              <a:rPr lang="en-US" dirty="0"/>
              <a:t>Month 00, 2023</a:t>
            </a:r>
          </a:p>
        </p:txBody>
      </p:sp>
      <p:pic>
        <p:nvPicPr>
          <p:cNvPr id="12" name="Picture 11">
            <a:extLst>
              <a:ext uri="{FF2B5EF4-FFF2-40B4-BE49-F238E27FC236}">
                <a16:creationId xmlns:a16="http://schemas.microsoft.com/office/drawing/2014/main" id="{CBA719C0-D9A1-1596-0F80-33933F8F0087}"/>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rcRect l="32750" b="38000"/>
          <a:stretch/>
        </p:blipFill>
        <p:spPr>
          <a:xfrm>
            <a:off x="3992902" y="0"/>
            <a:ext cx="8199097" cy="4251948"/>
          </a:xfrm>
          <a:prstGeom prst="rect">
            <a:avLst/>
          </a:prstGeom>
        </p:spPr>
      </p:pic>
      <p:sp>
        <p:nvSpPr>
          <p:cNvPr id="5" name="Slide Number Placeholder 4">
            <a:extLst>
              <a:ext uri="{FF2B5EF4-FFF2-40B4-BE49-F238E27FC236}">
                <a16:creationId xmlns:a16="http://schemas.microsoft.com/office/drawing/2014/main" id="{08620179-92E2-B33C-7BF7-7DD2B9A69999}"/>
              </a:ext>
            </a:extLst>
          </p:cNvPr>
          <p:cNvSpPr>
            <a:spLocks noGrp="1"/>
          </p:cNvSpPr>
          <p:nvPr>
            <p:ph type="sldNum" sz="quarter" idx="12"/>
          </p:nvPr>
        </p:nvSpPr>
        <p:spPr>
          <a:xfrm>
            <a:off x="762000" y="6995117"/>
            <a:ext cx="365760" cy="365760"/>
          </a:xfrm>
        </p:spPr>
        <p:txBody>
          <a:bodyPr/>
          <a:lstStyle>
            <a:lvl1pPr>
              <a:defRPr>
                <a:noFill/>
              </a:defRPr>
            </a:lvl1pPr>
          </a:lstStyle>
          <a:p>
            <a:fld id="{345D60D9-5372-5F40-9443-0F9AE5BDC3C8}" type="slidenum">
              <a:rPr lang="en-US" smtClean="0"/>
              <a:pPr/>
              <a:t>‹#›</a:t>
            </a:fld>
            <a:endParaRPr lang="en-US" dirty="0"/>
          </a:p>
        </p:txBody>
      </p:sp>
      <p:sp>
        <p:nvSpPr>
          <p:cNvPr id="3" name="Footer Placeholder 3">
            <a:extLst>
              <a:ext uri="{FF2B5EF4-FFF2-40B4-BE49-F238E27FC236}">
                <a16:creationId xmlns:a16="http://schemas.microsoft.com/office/drawing/2014/main" id="{0234D53E-E775-84ED-87D4-03A6155462F2}"/>
              </a:ext>
            </a:extLst>
          </p:cNvPr>
          <p:cNvSpPr>
            <a:spLocks noGrp="1"/>
          </p:cNvSpPr>
          <p:nvPr>
            <p:ph type="ftr" sz="quarter" idx="36"/>
          </p:nvPr>
        </p:nvSpPr>
        <p:spPr>
          <a:xfrm>
            <a:off x="1127759" y="6995435"/>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2" name="Date Placeholder 2">
            <a:extLst>
              <a:ext uri="{FF2B5EF4-FFF2-40B4-BE49-F238E27FC236}">
                <a16:creationId xmlns:a16="http://schemas.microsoft.com/office/drawing/2014/main" id="{7B203E0B-C243-2092-E571-D8301E6712EB}"/>
              </a:ext>
            </a:extLst>
          </p:cNvPr>
          <p:cNvSpPr>
            <a:spLocks noGrp="1"/>
          </p:cNvSpPr>
          <p:nvPr>
            <p:ph type="dt" sz="half" idx="10"/>
          </p:nvPr>
        </p:nvSpPr>
        <p:spPr>
          <a:xfrm>
            <a:off x="6873138" y="6997061"/>
            <a:ext cx="2743200" cy="363500"/>
          </a:xfrm>
        </p:spPr>
        <p:txBody>
          <a:bodyPr/>
          <a:lstStyle>
            <a:lvl1pPr>
              <a:defRPr>
                <a:noFill/>
              </a:defRPr>
            </a:lvl1pPr>
          </a:lstStyle>
          <a:p>
            <a:r>
              <a:rPr lang="en-US"/>
              <a:t>[Date]</a:t>
            </a:r>
            <a:endParaRPr lang="en-US" dirty="0"/>
          </a:p>
        </p:txBody>
      </p:sp>
      <p:pic>
        <p:nvPicPr>
          <p:cNvPr id="10" name="Oracle Logo" descr="Oracle Logo">
            <a:extLst>
              <a:ext uri="{FF2B5EF4-FFF2-40B4-BE49-F238E27FC236}">
                <a16:creationId xmlns:a16="http://schemas.microsoft.com/office/drawing/2014/main" id="{1534211D-94C1-6321-2BC4-792C1D136914}"/>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bwMode="invGray">
          <a:xfrm>
            <a:off x="730669" y="1132368"/>
            <a:ext cx="1524893" cy="320039"/>
          </a:xfrm>
          <a:prstGeom prst="rect">
            <a:avLst/>
          </a:prstGeom>
        </p:spPr>
      </p:pic>
      <p:sp>
        <p:nvSpPr>
          <p:cNvPr id="6" name="Accent mark">
            <a:extLst>
              <a:ext uri="{FF2B5EF4-FFF2-40B4-BE49-F238E27FC236}">
                <a16:creationId xmlns:a16="http://schemas.microsoft.com/office/drawing/2014/main" id="{F3B22FDD-1B93-0A37-25CC-77AE4A31F45E}"/>
              </a:ext>
              <a:ext uri="{C183D7F6-B498-43B3-948B-1728B52AA6E4}">
                <adec:decorative xmlns:adec="http://schemas.microsoft.com/office/drawing/2017/decorative" val="1"/>
              </a:ext>
            </a:extLst>
          </p:cNvPr>
          <p:cNvSpPr/>
          <p:nvPr userDrawn="1"/>
        </p:nvSpPr>
        <p:spPr>
          <a:xfrm>
            <a:off x="793805" y="4166108"/>
            <a:ext cx="365760" cy="36576"/>
          </a:xfrm>
          <a:prstGeom prst="rect">
            <a:avLst/>
          </a:prstGeom>
          <a:solidFill>
            <a:srgbClr val="C746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8305990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peaker_1_Name">
    <p:bg>
      <p:bgRef idx="1001">
        <a:schemeClr val="bg2"/>
      </p:bgRef>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6BAF64E6-5E39-81BB-7AF4-2A1C20BBC0E6}"/>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l="5687" b="27270"/>
          <a:stretch/>
        </p:blipFill>
        <p:spPr>
          <a:xfrm rot="10800000">
            <a:off x="0" y="3611878"/>
            <a:ext cx="6314112" cy="3246122"/>
          </a:xfrm>
          <a:prstGeom prst="rect">
            <a:avLst/>
          </a:prstGeom>
        </p:spPr>
      </p:pic>
      <p:pic>
        <p:nvPicPr>
          <p:cNvPr id="3" name="Graphic 2">
            <a:extLst>
              <a:ext uri="{FF2B5EF4-FFF2-40B4-BE49-F238E27FC236}">
                <a16:creationId xmlns:a16="http://schemas.microsoft.com/office/drawing/2014/main" id="{DE974A59-D800-68BE-8309-EEE427E7FB6A}"/>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l="5687" b="27270"/>
          <a:stretch/>
        </p:blipFill>
        <p:spPr>
          <a:xfrm>
            <a:off x="5877887" y="1"/>
            <a:ext cx="6314112" cy="3246122"/>
          </a:xfrm>
          <a:prstGeom prst="rect">
            <a:avLst/>
          </a:prstGeom>
        </p:spPr>
      </p:pic>
      <p:sp>
        <p:nvSpPr>
          <p:cNvPr id="8" name="Title 3">
            <a:extLst>
              <a:ext uri="{FF2B5EF4-FFF2-40B4-BE49-F238E27FC236}">
                <a16:creationId xmlns:a16="http://schemas.microsoft.com/office/drawing/2014/main" id="{0638DF7B-BBB6-684E-A5BB-80F1125943EF}"/>
              </a:ext>
            </a:extLst>
          </p:cNvPr>
          <p:cNvSpPr>
            <a:spLocks noGrp="1"/>
          </p:cNvSpPr>
          <p:nvPr>
            <p:ph type="title" hasCustomPrompt="1"/>
          </p:nvPr>
        </p:nvSpPr>
        <p:spPr>
          <a:xfrm>
            <a:off x="768875" y="182403"/>
            <a:ext cx="10671048" cy="822960"/>
          </a:xfrm>
        </p:spPr>
        <p:txBody>
          <a:bodyPr/>
          <a:lstStyle>
            <a:lvl1pPr>
              <a:lnSpc>
                <a:spcPct val="100000"/>
              </a:lnSpc>
              <a:defRPr b="1" i="0">
                <a:solidFill>
                  <a:schemeClr val="tx1"/>
                </a:solidFill>
                <a:latin typeface="Oracle Sans Tab" panose="020B0503020204020204" pitchFamily="34" charset="0"/>
                <a:cs typeface="Oracle Sans Tab" panose="020B0503020204020204" pitchFamily="34" charset="0"/>
              </a:defRPr>
            </a:lvl1pPr>
          </a:lstStyle>
          <a:p>
            <a:r>
              <a:rPr lang="en-US" dirty="0"/>
              <a:t>One speaker on stage</a:t>
            </a:r>
          </a:p>
        </p:txBody>
      </p:sp>
      <p:sp>
        <p:nvSpPr>
          <p:cNvPr id="11" name="Slide Number Placeholder 10">
            <a:extLst>
              <a:ext uri="{FF2B5EF4-FFF2-40B4-BE49-F238E27FC236}">
                <a16:creationId xmlns:a16="http://schemas.microsoft.com/office/drawing/2014/main" id="{B01A2761-9610-DAD1-E4E2-18899B9B522F}"/>
              </a:ext>
            </a:extLst>
          </p:cNvPr>
          <p:cNvSpPr>
            <a:spLocks noGrp="1"/>
          </p:cNvSpPr>
          <p:nvPr>
            <p:ph type="sldNum" sz="quarter" idx="12"/>
          </p:nvPr>
        </p:nvSpPr>
        <p:spPr/>
        <p:txBody>
          <a:bodyPr/>
          <a:lstStyle>
            <a:lvl1pPr>
              <a:defRPr>
                <a:solidFill>
                  <a:srgbClr val="AEA8A2"/>
                </a:solidFill>
              </a:defRPr>
            </a:lvl1pPr>
          </a:lstStyle>
          <a:p>
            <a:fld id="{345D60D9-5372-5F40-9443-0F9AE5BDC3C8}" type="slidenum">
              <a:rPr lang="en-US" smtClean="0"/>
              <a:pPr/>
              <a:t>‹#›</a:t>
            </a:fld>
            <a:endParaRPr lang="en-US" dirty="0"/>
          </a:p>
        </p:txBody>
      </p:sp>
      <p:sp>
        <p:nvSpPr>
          <p:cNvPr id="4" name="Text Placeholder 33">
            <a:extLst>
              <a:ext uri="{FF2B5EF4-FFF2-40B4-BE49-F238E27FC236}">
                <a16:creationId xmlns:a16="http://schemas.microsoft.com/office/drawing/2014/main" id="{23FEB0B4-B182-7549-DC07-DDA74F8C8764}"/>
              </a:ext>
            </a:extLst>
          </p:cNvPr>
          <p:cNvSpPr>
            <a:spLocks noGrp="1"/>
          </p:cNvSpPr>
          <p:nvPr>
            <p:ph type="body" sz="quarter" idx="13" hasCustomPrompt="1"/>
          </p:nvPr>
        </p:nvSpPr>
        <p:spPr>
          <a:xfrm>
            <a:off x="3810000" y="2720621"/>
            <a:ext cx="4572000" cy="640073"/>
          </a:xfrm>
        </p:spPr>
        <p:txBody>
          <a:bodyPr vert="horz" lIns="0" tIns="0" rIns="0" bIns="0" rtlCol="0" anchor="b" anchorCtr="0">
            <a:noAutofit/>
          </a:bodyPr>
          <a:lstStyle>
            <a:lvl1pPr algn="ctr">
              <a:lnSpc>
                <a:spcPct val="100000"/>
              </a:lnSpc>
              <a:defRPr lang="en-US" sz="28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5" name="Text Placeholder 33">
            <a:extLst>
              <a:ext uri="{FF2B5EF4-FFF2-40B4-BE49-F238E27FC236}">
                <a16:creationId xmlns:a16="http://schemas.microsoft.com/office/drawing/2014/main" id="{580B83F2-896B-0C6B-B807-89AAAC67626C}"/>
              </a:ext>
            </a:extLst>
          </p:cNvPr>
          <p:cNvSpPr>
            <a:spLocks noGrp="1"/>
          </p:cNvSpPr>
          <p:nvPr>
            <p:ph type="body" sz="quarter" idx="14" hasCustomPrompt="1"/>
          </p:nvPr>
        </p:nvSpPr>
        <p:spPr>
          <a:xfrm>
            <a:off x="3810000" y="3359674"/>
            <a:ext cx="4572000" cy="640073"/>
          </a:xfrm>
        </p:spPr>
        <p:txBody>
          <a:bodyPr vert="horz" lIns="0" tIns="0" rIns="0" bIns="0" rtlCol="0" anchor="t" anchorCtr="0">
            <a:noAutofit/>
          </a:bodyPr>
          <a:lstStyle>
            <a:lvl1pPr algn="ctr">
              <a:lnSpc>
                <a:spcPct val="100000"/>
              </a:lnSpc>
              <a:defRPr lang="en-US" sz="24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9" name="Date Placeholder 8">
            <a:extLst>
              <a:ext uri="{FF2B5EF4-FFF2-40B4-BE49-F238E27FC236}">
                <a16:creationId xmlns:a16="http://schemas.microsoft.com/office/drawing/2014/main" id="{4ACA5DC3-86B0-1F65-3F2B-CA7D6A4147D2}"/>
              </a:ext>
            </a:extLst>
          </p:cNvPr>
          <p:cNvSpPr>
            <a:spLocks noGrp="1"/>
          </p:cNvSpPr>
          <p:nvPr>
            <p:ph type="dt" sz="half" idx="10"/>
          </p:nvPr>
        </p:nvSpPr>
        <p:spPr/>
        <p:txBody>
          <a:bodyPr/>
          <a:lstStyle>
            <a:lvl1pPr>
              <a:defRPr>
                <a:solidFill>
                  <a:srgbClr val="AEA8A2"/>
                </a:solidFill>
              </a:defRPr>
            </a:lvl1pPr>
          </a:lstStyle>
          <a:p>
            <a:r>
              <a:rPr lang="en-US"/>
              <a:t>[Date]</a:t>
            </a:r>
            <a:endParaRPr lang="en-US" dirty="0"/>
          </a:p>
        </p:txBody>
      </p:sp>
      <p:sp>
        <p:nvSpPr>
          <p:cNvPr id="10" name="Footer Placeholder 9">
            <a:extLst>
              <a:ext uri="{FF2B5EF4-FFF2-40B4-BE49-F238E27FC236}">
                <a16:creationId xmlns:a16="http://schemas.microsoft.com/office/drawing/2014/main" id="{8EEC5612-9EFC-A5C7-60F5-422AA3E3BA9F}"/>
              </a:ext>
            </a:extLst>
          </p:cNvPr>
          <p:cNvSpPr>
            <a:spLocks noGrp="1"/>
          </p:cNvSpPr>
          <p:nvPr>
            <p:ph type="ftr" sz="quarter" idx="11"/>
          </p:nvPr>
        </p:nvSpPr>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Tree>
    <p:extLst>
      <p:ext uri="{BB962C8B-B14F-4D97-AF65-F5344CB8AC3E}">
        <p14:creationId xmlns:p14="http://schemas.microsoft.com/office/powerpoint/2010/main" val="79902512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peaker_2_Name">
    <p:bg>
      <p:bgRef idx="1001">
        <a:schemeClr val="bg2"/>
      </p:bgRef>
    </p:bg>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0638DF7B-BBB6-684E-A5BB-80F1125943EF}"/>
              </a:ext>
            </a:extLst>
          </p:cNvPr>
          <p:cNvSpPr>
            <a:spLocks noGrp="1"/>
          </p:cNvSpPr>
          <p:nvPr>
            <p:ph type="title" hasCustomPrompt="1"/>
          </p:nvPr>
        </p:nvSpPr>
        <p:spPr>
          <a:xfrm>
            <a:off x="768875" y="182403"/>
            <a:ext cx="10671048" cy="822960"/>
          </a:xfrm>
        </p:spPr>
        <p:txBody>
          <a:bodyPr/>
          <a:lstStyle>
            <a:lvl1pPr>
              <a:lnSpc>
                <a:spcPct val="100000"/>
              </a:lnSpc>
              <a:defRPr b="1" i="0">
                <a:solidFill>
                  <a:schemeClr val="tx1"/>
                </a:solidFill>
                <a:latin typeface="Oracle Sans Tab" panose="020B0503020204020204" pitchFamily="34" charset="0"/>
                <a:cs typeface="Oracle Sans Tab" panose="020B0503020204020204" pitchFamily="34" charset="0"/>
              </a:defRPr>
            </a:lvl1pPr>
          </a:lstStyle>
          <a:p>
            <a:r>
              <a:rPr lang="en-US" dirty="0"/>
              <a:t>Two speakers on stage</a:t>
            </a:r>
          </a:p>
        </p:txBody>
      </p:sp>
      <p:pic>
        <p:nvPicPr>
          <p:cNvPr id="3" name="Graphic 2">
            <a:extLst>
              <a:ext uri="{FF2B5EF4-FFF2-40B4-BE49-F238E27FC236}">
                <a16:creationId xmlns:a16="http://schemas.microsoft.com/office/drawing/2014/main" id="{DE974A59-D800-68BE-8309-EEE427E7FB6A}"/>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l="5687" b="27270"/>
          <a:stretch/>
        </p:blipFill>
        <p:spPr>
          <a:xfrm>
            <a:off x="5877887" y="1"/>
            <a:ext cx="6314112" cy="3246122"/>
          </a:xfrm>
          <a:prstGeom prst="rect">
            <a:avLst/>
          </a:prstGeom>
        </p:spPr>
      </p:pic>
      <p:sp>
        <p:nvSpPr>
          <p:cNvPr id="10" name="Footer Placeholder 9">
            <a:extLst>
              <a:ext uri="{FF2B5EF4-FFF2-40B4-BE49-F238E27FC236}">
                <a16:creationId xmlns:a16="http://schemas.microsoft.com/office/drawing/2014/main" id="{8EEC5612-9EFC-A5C7-60F5-422AA3E3BA9F}"/>
              </a:ext>
            </a:extLst>
          </p:cNvPr>
          <p:cNvSpPr>
            <a:spLocks noGrp="1"/>
          </p:cNvSpPr>
          <p:nvPr>
            <p:ph type="ftr" sz="quarter" idx="11"/>
          </p:nvPr>
        </p:nvSpPr>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6" name="Text Placeholder 33">
            <a:extLst>
              <a:ext uri="{FF2B5EF4-FFF2-40B4-BE49-F238E27FC236}">
                <a16:creationId xmlns:a16="http://schemas.microsoft.com/office/drawing/2014/main" id="{B08936F9-0286-6F6F-D932-A07929F397D4}"/>
              </a:ext>
            </a:extLst>
          </p:cNvPr>
          <p:cNvSpPr>
            <a:spLocks noGrp="1"/>
          </p:cNvSpPr>
          <p:nvPr>
            <p:ph type="body" sz="quarter" idx="13" hasCustomPrompt="1"/>
          </p:nvPr>
        </p:nvSpPr>
        <p:spPr>
          <a:xfrm>
            <a:off x="807676" y="1937607"/>
            <a:ext cx="5120640" cy="640073"/>
          </a:xfrm>
        </p:spPr>
        <p:txBody>
          <a:bodyPr vert="horz" lIns="0" tIns="0" rIns="0" bIns="0" rtlCol="0" anchor="b" anchorCtr="0">
            <a:noAutofit/>
          </a:bodyPr>
          <a:lstStyle>
            <a:lvl1pPr algn="l">
              <a:lnSpc>
                <a:spcPct val="100000"/>
              </a:lnSpc>
              <a:defRPr lang="en-US" sz="20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7" name="Text Placeholder 33">
            <a:extLst>
              <a:ext uri="{FF2B5EF4-FFF2-40B4-BE49-F238E27FC236}">
                <a16:creationId xmlns:a16="http://schemas.microsoft.com/office/drawing/2014/main" id="{0715FEE8-35E5-A66D-91EB-17A751EFD8E6}"/>
              </a:ext>
            </a:extLst>
          </p:cNvPr>
          <p:cNvSpPr>
            <a:spLocks noGrp="1"/>
          </p:cNvSpPr>
          <p:nvPr>
            <p:ph type="body" sz="quarter" idx="14" hasCustomPrompt="1"/>
          </p:nvPr>
        </p:nvSpPr>
        <p:spPr>
          <a:xfrm>
            <a:off x="807676" y="2576660"/>
            <a:ext cx="5120640" cy="640073"/>
          </a:xfrm>
        </p:spPr>
        <p:txBody>
          <a:bodyPr vert="horz" lIns="0" tIns="0" rIns="0" bIns="0" rtlCol="0" anchor="t" anchorCtr="0">
            <a:noAutofit/>
          </a:bodyPr>
          <a:lstStyle>
            <a:lvl1pPr algn="l">
              <a:lnSpc>
                <a:spcPct val="100000"/>
              </a:lnSpc>
              <a:defRPr lang="en-US" sz="20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12" name="Text Placeholder 33">
            <a:extLst>
              <a:ext uri="{FF2B5EF4-FFF2-40B4-BE49-F238E27FC236}">
                <a16:creationId xmlns:a16="http://schemas.microsoft.com/office/drawing/2014/main" id="{A476E992-5CB8-77CD-3D59-FC21C7FE9867}"/>
              </a:ext>
            </a:extLst>
          </p:cNvPr>
          <p:cNvSpPr>
            <a:spLocks noGrp="1"/>
          </p:cNvSpPr>
          <p:nvPr>
            <p:ph type="body" sz="quarter" idx="19" hasCustomPrompt="1"/>
          </p:nvPr>
        </p:nvSpPr>
        <p:spPr>
          <a:xfrm>
            <a:off x="792538" y="3429000"/>
            <a:ext cx="5120640" cy="640073"/>
          </a:xfrm>
        </p:spPr>
        <p:txBody>
          <a:bodyPr vert="horz" lIns="0" tIns="0" rIns="0" bIns="0" rtlCol="0" anchor="b" anchorCtr="0">
            <a:noAutofit/>
          </a:bodyPr>
          <a:lstStyle>
            <a:lvl1pPr algn="l">
              <a:lnSpc>
                <a:spcPct val="100000"/>
              </a:lnSpc>
              <a:defRPr lang="en-US" sz="20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13" name="Text Placeholder 33">
            <a:extLst>
              <a:ext uri="{FF2B5EF4-FFF2-40B4-BE49-F238E27FC236}">
                <a16:creationId xmlns:a16="http://schemas.microsoft.com/office/drawing/2014/main" id="{A493C7D7-4F9B-DA7C-D7EB-59661A8EBDF7}"/>
              </a:ext>
            </a:extLst>
          </p:cNvPr>
          <p:cNvSpPr>
            <a:spLocks noGrp="1"/>
          </p:cNvSpPr>
          <p:nvPr>
            <p:ph type="body" sz="quarter" idx="20" hasCustomPrompt="1"/>
          </p:nvPr>
        </p:nvSpPr>
        <p:spPr>
          <a:xfrm>
            <a:off x="792538" y="4068053"/>
            <a:ext cx="5120640" cy="640073"/>
          </a:xfrm>
        </p:spPr>
        <p:txBody>
          <a:bodyPr vert="horz" lIns="0" tIns="0" rIns="0" bIns="0" rtlCol="0" anchor="t" anchorCtr="0">
            <a:noAutofit/>
          </a:bodyPr>
          <a:lstStyle>
            <a:lvl1pPr algn="l">
              <a:lnSpc>
                <a:spcPct val="100000"/>
              </a:lnSpc>
              <a:defRPr lang="en-US" sz="20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11" name="Slide Number Placeholder 10">
            <a:extLst>
              <a:ext uri="{FF2B5EF4-FFF2-40B4-BE49-F238E27FC236}">
                <a16:creationId xmlns:a16="http://schemas.microsoft.com/office/drawing/2014/main" id="{B01A2761-9610-DAD1-E4E2-18899B9B522F}"/>
              </a:ext>
            </a:extLst>
          </p:cNvPr>
          <p:cNvSpPr>
            <a:spLocks noGrp="1"/>
          </p:cNvSpPr>
          <p:nvPr>
            <p:ph type="sldNum" sz="quarter" idx="12"/>
          </p:nvPr>
        </p:nvSpPr>
        <p:spPr/>
        <p:txBody>
          <a:bodyPr/>
          <a:lstStyle>
            <a:lvl1pPr>
              <a:defRPr>
                <a:solidFill>
                  <a:srgbClr val="AEA8A2"/>
                </a:solidFill>
              </a:defRPr>
            </a:lvl1pPr>
          </a:lstStyle>
          <a:p>
            <a:fld id="{345D60D9-5372-5F40-9443-0F9AE5BDC3C8}" type="slidenum">
              <a:rPr lang="en-US" smtClean="0"/>
              <a:pPr/>
              <a:t>‹#›</a:t>
            </a:fld>
            <a:endParaRPr lang="en-US" dirty="0"/>
          </a:p>
        </p:txBody>
      </p:sp>
      <p:sp>
        <p:nvSpPr>
          <p:cNvPr id="9" name="Date Placeholder 8">
            <a:extLst>
              <a:ext uri="{FF2B5EF4-FFF2-40B4-BE49-F238E27FC236}">
                <a16:creationId xmlns:a16="http://schemas.microsoft.com/office/drawing/2014/main" id="{4ACA5DC3-86B0-1F65-3F2B-CA7D6A4147D2}"/>
              </a:ext>
            </a:extLst>
          </p:cNvPr>
          <p:cNvSpPr>
            <a:spLocks noGrp="1"/>
          </p:cNvSpPr>
          <p:nvPr>
            <p:ph type="dt" sz="half" idx="10"/>
          </p:nvPr>
        </p:nvSpPr>
        <p:spPr/>
        <p:txBody>
          <a:bodyPr/>
          <a:lstStyle>
            <a:lvl1pPr>
              <a:defRPr>
                <a:solidFill>
                  <a:srgbClr val="AEA8A2"/>
                </a:solidFill>
              </a:defRPr>
            </a:lvl1pPr>
          </a:lstStyle>
          <a:p>
            <a:r>
              <a:rPr lang="en-US"/>
              <a:t>[Date]</a:t>
            </a:r>
            <a:endParaRPr lang="en-US" dirty="0"/>
          </a:p>
        </p:txBody>
      </p:sp>
    </p:spTree>
    <p:extLst>
      <p:ext uri="{BB962C8B-B14F-4D97-AF65-F5344CB8AC3E}">
        <p14:creationId xmlns:p14="http://schemas.microsoft.com/office/powerpoint/2010/main" val="318983561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peaker_3_Name">
    <p:bg>
      <p:bgRef idx="1001">
        <a:schemeClr val="bg2"/>
      </p:bgRef>
    </p:bg>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0638DF7B-BBB6-684E-A5BB-80F1125943EF}"/>
              </a:ext>
            </a:extLst>
          </p:cNvPr>
          <p:cNvSpPr>
            <a:spLocks noGrp="1"/>
          </p:cNvSpPr>
          <p:nvPr>
            <p:ph type="title" hasCustomPrompt="1"/>
          </p:nvPr>
        </p:nvSpPr>
        <p:spPr>
          <a:xfrm>
            <a:off x="768875" y="182403"/>
            <a:ext cx="10671048" cy="822960"/>
          </a:xfrm>
        </p:spPr>
        <p:txBody>
          <a:bodyPr/>
          <a:lstStyle>
            <a:lvl1pPr>
              <a:lnSpc>
                <a:spcPct val="100000"/>
              </a:lnSpc>
              <a:defRPr b="1" i="0">
                <a:solidFill>
                  <a:schemeClr val="tx1"/>
                </a:solidFill>
                <a:latin typeface="Oracle Sans Tab" panose="020B0503020204020204" pitchFamily="34" charset="0"/>
                <a:cs typeface="Oracle Sans Tab" panose="020B0503020204020204" pitchFamily="34" charset="0"/>
              </a:defRPr>
            </a:lvl1pPr>
          </a:lstStyle>
          <a:p>
            <a:r>
              <a:rPr lang="en-US" dirty="0"/>
              <a:t>Three speakers on stage</a:t>
            </a:r>
          </a:p>
        </p:txBody>
      </p:sp>
      <p:pic>
        <p:nvPicPr>
          <p:cNvPr id="3" name="Graphic 2">
            <a:extLst>
              <a:ext uri="{FF2B5EF4-FFF2-40B4-BE49-F238E27FC236}">
                <a16:creationId xmlns:a16="http://schemas.microsoft.com/office/drawing/2014/main" id="{DE974A59-D800-68BE-8309-EEE427E7FB6A}"/>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l="5687" b="27270"/>
          <a:stretch/>
        </p:blipFill>
        <p:spPr>
          <a:xfrm>
            <a:off x="5877887" y="1"/>
            <a:ext cx="6314112" cy="3246122"/>
          </a:xfrm>
          <a:prstGeom prst="rect">
            <a:avLst/>
          </a:prstGeom>
        </p:spPr>
      </p:pic>
      <p:sp>
        <p:nvSpPr>
          <p:cNvPr id="9" name="Date Placeholder 8">
            <a:extLst>
              <a:ext uri="{FF2B5EF4-FFF2-40B4-BE49-F238E27FC236}">
                <a16:creationId xmlns:a16="http://schemas.microsoft.com/office/drawing/2014/main" id="{4ACA5DC3-86B0-1F65-3F2B-CA7D6A4147D2}"/>
              </a:ext>
            </a:extLst>
          </p:cNvPr>
          <p:cNvSpPr>
            <a:spLocks noGrp="1"/>
          </p:cNvSpPr>
          <p:nvPr>
            <p:ph type="dt" sz="half" idx="10"/>
          </p:nvPr>
        </p:nvSpPr>
        <p:spPr/>
        <p:txBody>
          <a:bodyPr/>
          <a:lstStyle>
            <a:lvl1pPr>
              <a:defRPr>
                <a:solidFill>
                  <a:srgbClr val="AEA8A2"/>
                </a:solidFill>
              </a:defRPr>
            </a:lvl1pPr>
          </a:lstStyle>
          <a:p>
            <a:r>
              <a:rPr lang="en-US"/>
              <a:t>[Date]</a:t>
            </a:r>
            <a:endParaRPr lang="en-US" dirty="0"/>
          </a:p>
        </p:txBody>
      </p:sp>
      <p:sp>
        <p:nvSpPr>
          <p:cNvPr id="2" name="Text Placeholder 33">
            <a:extLst>
              <a:ext uri="{FF2B5EF4-FFF2-40B4-BE49-F238E27FC236}">
                <a16:creationId xmlns:a16="http://schemas.microsoft.com/office/drawing/2014/main" id="{B9B847CE-1494-EB76-B9F7-38F201281C5C}"/>
              </a:ext>
            </a:extLst>
          </p:cNvPr>
          <p:cNvSpPr>
            <a:spLocks noGrp="1"/>
          </p:cNvSpPr>
          <p:nvPr>
            <p:ph type="body" sz="quarter" idx="13" hasCustomPrompt="1"/>
          </p:nvPr>
        </p:nvSpPr>
        <p:spPr>
          <a:xfrm>
            <a:off x="797773" y="1325903"/>
            <a:ext cx="5120640" cy="640080"/>
          </a:xfrm>
        </p:spPr>
        <p:txBody>
          <a:bodyPr vert="horz" lIns="0" tIns="0" rIns="0" bIns="0" rtlCol="0" anchor="b" anchorCtr="0">
            <a:noAutofit/>
          </a:bodyPr>
          <a:lstStyle>
            <a:lvl1pPr algn="l">
              <a:lnSpc>
                <a:spcPct val="100000"/>
              </a:lnSpc>
              <a:defRPr lang="en-US" sz="20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4" name="Text Placeholder 33">
            <a:extLst>
              <a:ext uri="{FF2B5EF4-FFF2-40B4-BE49-F238E27FC236}">
                <a16:creationId xmlns:a16="http://schemas.microsoft.com/office/drawing/2014/main" id="{2CBD8601-0EE0-1C22-9AF2-15631BDB0B16}"/>
              </a:ext>
            </a:extLst>
          </p:cNvPr>
          <p:cNvSpPr>
            <a:spLocks noGrp="1"/>
          </p:cNvSpPr>
          <p:nvPr>
            <p:ph type="body" sz="quarter" idx="14" hasCustomPrompt="1"/>
          </p:nvPr>
        </p:nvSpPr>
        <p:spPr>
          <a:xfrm>
            <a:off x="797774" y="1964957"/>
            <a:ext cx="5120640" cy="640073"/>
          </a:xfrm>
        </p:spPr>
        <p:txBody>
          <a:bodyPr vert="horz" lIns="0" tIns="0" rIns="0" bIns="0" rtlCol="0" anchor="t" anchorCtr="0">
            <a:noAutofit/>
          </a:bodyPr>
          <a:lstStyle>
            <a:lvl1pPr algn="l">
              <a:lnSpc>
                <a:spcPct val="100000"/>
              </a:lnSpc>
              <a:defRPr lang="en-US" sz="18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5" name="Text Placeholder 33">
            <a:extLst>
              <a:ext uri="{FF2B5EF4-FFF2-40B4-BE49-F238E27FC236}">
                <a16:creationId xmlns:a16="http://schemas.microsoft.com/office/drawing/2014/main" id="{0A0EB793-5D1B-7CAC-A983-72F74B5C0FB6}"/>
              </a:ext>
            </a:extLst>
          </p:cNvPr>
          <p:cNvSpPr>
            <a:spLocks noGrp="1"/>
          </p:cNvSpPr>
          <p:nvPr>
            <p:ph type="body" sz="quarter" idx="28" hasCustomPrompt="1"/>
          </p:nvPr>
        </p:nvSpPr>
        <p:spPr>
          <a:xfrm>
            <a:off x="792538" y="2792454"/>
            <a:ext cx="5120640" cy="640080"/>
          </a:xfrm>
        </p:spPr>
        <p:txBody>
          <a:bodyPr vert="horz" lIns="0" tIns="0" rIns="0" bIns="0" rtlCol="0" anchor="b" anchorCtr="0">
            <a:noAutofit/>
          </a:bodyPr>
          <a:lstStyle>
            <a:lvl1pPr algn="l">
              <a:lnSpc>
                <a:spcPct val="100000"/>
              </a:lnSpc>
              <a:defRPr lang="en-US" sz="20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14" name="Text Placeholder 33">
            <a:extLst>
              <a:ext uri="{FF2B5EF4-FFF2-40B4-BE49-F238E27FC236}">
                <a16:creationId xmlns:a16="http://schemas.microsoft.com/office/drawing/2014/main" id="{C8830B92-077C-42C2-7CF4-32E57CCAA196}"/>
              </a:ext>
            </a:extLst>
          </p:cNvPr>
          <p:cNvSpPr>
            <a:spLocks noGrp="1"/>
          </p:cNvSpPr>
          <p:nvPr>
            <p:ph type="body" sz="quarter" idx="29" hasCustomPrompt="1"/>
          </p:nvPr>
        </p:nvSpPr>
        <p:spPr>
          <a:xfrm>
            <a:off x="792539" y="3431508"/>
            <a:ext cx="5120640" cy="640073"/>
          </a:xfrm>
        </p:spPr>
        <p:txBody>
          <a:bodyPr vert="horz" lIns="0" tIns="0" rIns="0" bIns="0" rtlCol="0" anchor="t" anchorCtr="0">
            <a:noAutofit/>
          </a:bodyPr>
          <a:lstStyle>
            <a:lvl1pPr algn="l">
              <a:lnSpc>
                <a:spcPct val="100000"/>
              </a:lnSpc>
              <a:defRPr lang="en-US" sz="18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15" name="Text Placeholder 33">
            <a:extLst>
              <a:ext uri="{FF2B5EF4-FFF2-40B4-BE49-F238E27FC236}">
                <a16:creationId xmlns:a16="http://schemas.microsoft.com/office/drawing/2014/main" id="{283801B3-C270-4242-E8A4-95C95B9D6FBD}"/>
              </a:ext>
            </a:extLst>
          </p:cNvPr>
          <p:cNvSpPr>
            <a:spLocks noGrp="1"/>
          </p:cNvSpPr>
          <p:nvPr>
            <p:ph type="body" sz="quarter" idx="30" hasCustomPrompt="1"/>
          </p:nvPr>
        </p:nvSpPr>
        <p:spPr>
          <a:xfrm>
            <a:off x="795484" y="4312293"/>
            <a:ext cx="5120640" cy="640080"/>
          </a:xfrm>
        </p:spPr>
        <p:txBody>
          <a:bodyPr vert="horz" lIns="0" tIns="0" rIns="0" bIns="0" rtlCol="0" anchor="b" anchorCtr="0">
            <a:noAutofit/>
          </a:bodyPr>
          <a:lstStyle>
            <a:lvl1pPr algn="l">
              <a:lnSpc>
                <a:spcPct val="100000"/>
              </a:lnSpc>
              <a:defRPr lang="en-US" sz="20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16" name="Text Placeholder 33">
            <a:extLst>
              <a:ext uri="{FF2B5EF4-FFF2-40B4-BE49-F238E27FC236}">
                <a16:creationId xmlns:a16="http://schemas.microsoft.com/office/drawing/2014/main" id="{BF454C50-6F7C-4662-4836-A1158EEF6D4C}"/>
              </a:ext>
            </a:extLst>
          </p:cNvPr>
          <p:cNvSpPr>
            <a:spLocks noGrp="1"/>
          </p:cNvSpPr>
          <p:nvPr>
            <p:ph type="body" sz="quarter" idx="31" hasCustomPrompt="1"/>
          </p:nvPr>
        </p:nvSpPr>
        <p:spPr>
          <a:xfrm>
            <a:off x="795485" y="4951347"/>
            <a:ext cx="5120640" cy="640073"/>
          </a:xfrm>
        </p:spPr>
        <p:txBody>
          <a:bodyPr vert="horz" lIns="0" tIns="0" rIns="0" bIns="0" rtlCol="0" anchor="t" anchorCtr="0">
            <a:noAutofit/>
          </a:bodyPr>
          <a:lstStyle>
            <a:lvl1pPr algn="l">
              <a:lnSpc>
                <a:spcPct val="100000"/>
              </a:lnSpc>
              <a:defRPr lang="en-US" sz="18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10" name="Footer Placeholder 9">
            <a:extLst>
              <a:ext uri="{FF2B5EF4-FFF2-40B4-BE49-F238E27FC236}">
                <a16:creationId xmlns:a16="http://schemas.microsoft.com/office/drawing/2014/main" id="{8EEC5612-9EFC-A5C7-60F5-422AA3E3BA9F}"/>
              </a:ext>
            </a:extLst>
          </p:cNvPr>
          <p:cNvSpPr>
            <a:spLocks noGrp="1"/>
          </p:cNvSpPr>
          <p:nvPr>
            <p:ph type="ftr" sz="quarter" idx="11"/>
          </p:nvPr>
        </p:nvSpPr>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11" name="Slide Number Placeholder 10">
            <a:extLst>
              <a:ext uri="{FF2B5EF4-FFF2-40B4-BE49-F238E27FC236}">
                <a16:creationId xmlns:a16="http://schemas.microsoft.com/office/drawing/2014/main" id="{B01A2761-9610-DAD1-E4E2-18899B9B522F}"/>
              </a:ext>
            </a:extLst>
          </p:cNvPr>
          <p:cNvSpPr>
            <a:spLocks noGrp="1"/>
          </p:cNvSpPr>
          <p:nvPr>
            <p:ph type="sldNum" sz="quarter" idx="12"/>
          </p:nvPr>
        </p:nvSpPr>
        <p:spPr/>
        <p:txBody>
          <a:bodyPr/>
          <a:lstStyle>
            <a:lvl1pPr>
              <a:defRPr>
                <a:solidFill>
                  <a:srgbClr val="AEA8A2"/>
                </a:solidFill>
              </a:defRPr>
            </a:lvl1pPr>
          </a:lstStyle>
          <a:p>
            <a:fld id="{345D60D9-5372-5F40-9443-0F9AE5BDC3C8}" type="slidenum">
              <a:rPr lang="en-US" smtClean="0"/>
              <a:pPr/>
              <a:t>‹#›</a:t>
            </a:fld>
            <a:endParaRPr lang="en-US" dirty="0"/>
          </a:p>
        </p:txBody>
      </p:sp>
    </p:spTree>
    <p:extLst>
      <p:ext uri="{BB962C8B-B14F-4D97-AF65-F5344CB8AC3E}">
        <p14:creationId xmlns:p14="http://schemas.microsoft.com/office/powerpoint/2010/main" val="136232432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peaker_4_Name">
    <p:bg>
      <p:bgRef idx="1001">
        <a:schemeClr val="bg2"/>
      </p:bgRef>
    </p:bg>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0638DF7B-BBB6-684E-A5BB-80F1125943EF}"/>
              </a:ext>
            </a:extLst>
          </p:cNvPr>
          <p:cNvSpPr>
            <a:spLocks noGrp="1"/>
          </p:cNvSpPr>
          <p:nvPr>
            <p:ph type="title" hasCustomPrompt="1"/>
          </p:nvPr>
        </p:nvSpPr>
        <p:spPr>
          <a:xfrm>
            <a:off x="768875" y="182403"/>
            <a:ext cx="10671048" cy="822960"/>
          </a:xfrm>
        </p:spPr>
        <p:txBody>
          <a:bodyPr/>
          <a:lstStyle>
            <a:lvl1pPr>
              <a:lnSpc>
                <a:spcPct val="100000"/>
              </a:lnSpc>
              <a:defRPr b="1" i="0">
                <a:solidFill>
                  <a:schemeClr val="tx1"/>
                </a:solidFill>
                <a:latin typeface="Oracle Sans Tab" panose="020B0503020204020204" pitchFamily="34" charset="0"/>
                <a:cs typeface="Oracle Sans Tab" panose="020B0503020204020204" pitchFamily="34" charset="0"/>
              </a:defRPr>
            </a:lvl1pPr>
          </a:lstStyle>
          <a:p>
            <a:r>
              <a:rPr lang="en-US" dirty="0"/>
              <a:t>Four speakers on stage</a:t>
            </a:r>
          </a:p>
        </p:txBody>
      </p:sp>
      <p:pic>
        <p:nvPicPr>
          <p:cNvPr id="3" name="Graphic 2">
            <a:extLst>
              <a:ext uri="{FF2B5EF4-FFF2-40B4-BE49-F238E27FC236}">
                <a16:creationId xmlns:a16="http://schemas.microsoft.com/office/drawing/2014/main" id="{DE974A59-D800-68BE-8309-EEE427E7FB6A}"/>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l="5687" b="27270"/>
          <a:stretch/>
        </p:blipFill>
        <p:spPr>
          <a:xfrm>
            <a:off x="5877887" y="1"/>
            <a:ext cx="6314112" cy="3246122"/>
          </a:xfrm>
          <a:prstGeom prst="rect">
            <a:avLst/>
          </a:prstGeom>
        </p:spPr>
      </p:pic>
      <p:sp>
        <p:nvSpPr>
          <p:cNvPr id="9" name="Date Placeholder 8">
            <a:extLst>
              <a:ext uri="{FF2B5EF4-FFF2-40B4-BE49-F238E27FC236}">
                <a16:creationId xmlns:a16="http://schemas.microsoft.com/office/drawing/2014/main" id="{4ACA5DC3-86B0-1F65-3F2B-CA7D6A4147D2}"/>
              </a:ext>
            </a:extLst>
          </p:cNvPr>
          <p:cNvSpPr>
            <a:spLocks noGrp="1"/>
          </p:cNvSpPr>
          <p:nvPr>
            <p:ph type="dt" sz="half" idx="10"/>
          </p:nvPr>
        </p:nvSpPr>
        <p:spPr/>
        <p:txBody>
          <a:bodyPr/>
          <a:lstStyle>
            <a:lvl1pPr>
              <a:defRPr>
                <a:solidFill>
                  <a:srgbClr val="AEA8A2"/>
                </a:solidFill>
              </a:defRPr>
            </a:lvl1pPr>
          </a:lstStyle>
          <a:p>
            <a:r>
              <a:rPr lang="en-US"/>
              <a:t>[Date]</a:t>
            </a:r>
            <a:endParaRPr lang="en-US" dirty="0"/>
          </a:p>
        </p:txBody>
      </p:sp>
      <p:sp>
        <p:nvSpPr>
          <p:cNvPr id="10" name="Footer Placeholder 9">
            <a:extLst>
              <a:ext uri="{FF2B5EF4-FFF2-40B4-BE49-F238E27FC236}">
                <a16:creationId xmlns:a16="http://schemas.microsoft.com/office/drawing/2014/main" id="{8EEC5612-9EFC-A5C7-60F5-422AA3E3BA9F}"/>
              </a:ext>
            </a:extLst>
          </p:cNvPr>
          <p:cNvSpPr>
            <a:spLocks noGrp="1"/>
          </p:cNvSpPr>
          <p:nvPr>
            <p:ph type="ftr" sz="quarter" idx="11"/>
          </p:nvPr>
        </p:nvSpPr>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11" name="Slide Number Placeholder 10">
            <a:extLst>
              <a:ext uri="{FF2B5EF4-FFF2-40B4-BE49-F238E27FC236}">
                <a16:creationId xmlns:a16="http://schemas.microsoft.com/office/drawing/2014/main" id="{B01A2761-9610-DAD1-E4E2-18899B9B522F}"/>
              </a:ext>
            </a:extLst>
          </p:cNvPr>
          <p:cNvSpPr>
            <a:spLocks noGrp="1"/>
          </p:cNvSpPr>
          <p:nvPr>
            <p:ph type="sldNum" sz="quarter" idx="12"/>
          </p:nvPr>
        </p:nvSpPr>
        <p:spPr/>
        <p:txBody>
          <a:bodyPr/>
          <a:lstStyle>
            <a:lvl1pPr>
              <a:defRPr>
                <a:solidFill>
                  <a:srgbClr val="AEA8A2"/>
                </a:solidFill>
              </a:defRPr>
            </a:lvl1pPr>
          </a:lstStyle>
          <a:p>
            <a:fld id="{345D60D9-5372-5F40-9443-0F9AE5BDC3C8}" type="slidenum">
              <a:rPr lang="en-US" smtClean="0"/>
              <a:pPr/>
              <a:t>‹#›</a:t>
            </a:fld>
            <a:endParaRPr lang="en-US" dirty="0"/>
          </a:p>
        </p:txBody>
      </p:sp>
      <p:sp>
        <p:nvSpPr>
          <p:cNvPr id="6" name="Text Placeholder 33">
            <a:extLst>
              <a:ext uri="{FF2B5EF4-FFF2-40B4-BE49-F238E27FC236}">
                <a16:creationId xmlns:a16="http://schemas.microsoft.com/office/drawing/2014/main" id="{F9F38D12-CAEB-FD20-511D-40562DCAA1EA}"/>
              </a:ext>
            </a:extLst>
          </p:cNvPr>
          <p:cNvSpPr>
            <a:spLocks noGrp="1"/>
          </p:cNvSpPr>
          <p:nvPr>
            <p:ph type="body" sz="quarter" idx="13" hasCustomPrompt="1"/>
          </p:nvPr>
        </p:nvSpPr>
        <p:spPr>
          <a:xfrm>
            <a:off x="784794" y="2108629"/>
            <a:ext cx="4480560" cy="640080"/>
          </a:xfrm>
        </p:spPr>
        <p:txBody>
          <a:bodyPr vert="horz" lIns="0" tIns="0" rIns="0" bIns="0" rtlCol="0" anchor="b" anchorCtr="0">
            <a:noAutofit/>
          </a:bodyPr>
          <a:lstStyle>
            <a:lvl1pPr algn="l">
              <a:lnSpc>
                <a:spcPct val="100000"/>
              </a:lnSpc>
              <a:defRPr lang="en-US" sz="20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7" name="Text Placeholder 33">
            <a:extLst>
              <a:ext uri="{FF2B5EF4-FFF2-40B4-BE49-F238E27FC236}">
                <a16:creationId xmlns:a16="http://schemas.microsoft.com/office/drawing/2014/main" id="{A141B714-1A78-6D82-F378-939B470D8736}"/>
              </a:ext>
            </a:extLst>
          </p:cNvPr>
          <p:cNvSpPr>
            <a:spLocks noGrp="1"/>
          </p:cNvSpPr>
          <p:nvPr>
            <p:ph type="body" sz="quarter" idx="14" hasCustomPrompt="1"/>
          </p:nvPr>
        </p:nvSpPr>
        <p:spPr>
          <a:xfrm>
            <a:off x="784795" y="2747683"/>
            <a:ext cx="4480560" cy="640073"/>
          </a:xfrm>
        </p:spPr>
        <p:txBody>
          <a:bodyPr vert="horz" lIns="0" tIns="0" rIns="0" bIns="0" rtlCol="0" anchor="t" anchorCtr="0">
            <a:noAutofit/>
          </a:bodyPr>
          <a:lstStyle>
            <a:lvl1pPr algn="l">
              <a:lnSpc>
                <a:spcPct val="100000"/>
              </a:lnSpc>
              <a:defRPr lang="en-US" sz="18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br>
              <a:rPr lang="en-US" dirty="0"/>
            </a:br>
            <a:r>
              <a:rPr lang="en-US" dirty="0"/>
              <a:t>Title</a:t>
            </a:r>
          </a:p>
        </p:txBody>
      </p:sp>
      <p:sp>
        <p:nvSpPr>
          <p:cNvPr id="12" name="Text Placeholder 33">
            <a:extLst>
              <a:ext uri="{FF2B5EF4-FFF2-40B4-BE49-F238E27FC236}">
                <a16:creationId xmlns:a16="http://schemas.microsoft.com/office/drawing/2014/main" id="{B1EDA4C5-F281-1193-82E6-0BFE5AE994AE}"/>
              </a:ext>
            </a:extLst>
          </p:cNvPr>
          <p:cNvSpPr>
            <a:spLocks noGrp="1"/>
          </p:cNvSpPr>
          <p:nvPr>
            <p:ph type="body" sz="quarter" idx="35" hasCustomPrompt="1"/>
          </p:nvPr>
        </p:nvSpPr>
        <p:spPr>
          <a:xfrm>
            <a:off x="784795" y="3484327"/>
            <a:ext cx="4480560" cy="640080"/>
          </a:xfrm>
        </p:spPr>
        <p:txBody>
          <a:bodyPr vert="horz" lIns="0" tIns="0" rIns="0" bIns="0" rtlCol="0" anchor="b" anchorCtr="0">
            <a:noAutofit/>
          </a:bodyPr>
          <a:lstStyle>
            <a:lvl1pPr algn="l">
              <a:lnSpc>
                <a:spcPct val="100000"/>
              </a:lnSpc>
              <a:defRPr lang="en-US" sz="20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13" name="Text Placeholder 33">
            <a:extLst>
              <a:ext uri="{FF2B5EF4-FFF2-40B4-BE49-F238E27FC236}">
                <a16:creationId xmlns:a16="http://schemas.microsoft.com/office/drawing/2014/main" id="{F247EF2C-2986-0D95-AC50-EE6C68BB5CE4}"/>
              </a:ext>
            </a:extLst>
          </p:cNvPr>
          <p:cNvSpPr>
            <a:spLocks noGrp="1"/>
          </p:cNvSpPr>
          <p:nvPr>
            <p:ph type="body" sz="quarter" idx="36" hasCustomPrompt="1"/>
          </p:nvPr>
        </p:nvSpPr>
        <p:spPr>
          <a:xfrm>
            <a:off x="784796" y="4123381"/>
            <a:ext cx="4480560" cy="640073"/>
          </a:xfrm>
        </p:spPr>
        <p:txBody>
          <a:bodyPr vert="horz" lIns="0" tIns="0" rIns="0" bIns="0" rtlCol="0" anchor="t" anchorCtr="0">
            <a:noAutofit/>
          </a:bodyPr>
          <a:lstStyle>
            <a:lvl1pPr algn="l">
              <a:lnSpc>
                <a:spcPct val="100000"/>
              </a:lnSpc>
              <a:defRPr lang="en-US" sz="18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br>
              <a:rPr lang="en-US" dirty="0"/>
            </a:br>
            <a:r>
              <a:rPr lang="en-US" dirty="0"/>
              <a:t>Title</a:t>
            </a:r>
          </a:p>
        </p:txBody>
      </p:sp>
      <p:sp>
        <p:nvSpPr>
          <p:cNvPr id="17" name="Text Placeholder 33">
            <a:extLst>
              <a:ext uri="{FF2B5EF4-FFF2-40B4-BE49-F238E27FC236}">
                <a16:creationId xmlns:a16="http://schemas.microsoft.com/office/drawing/2014/main" id="{0B404AA4-79A5-18F0-CE9F-3921A0925B1E}"/>
              </a:ext>
            </a:extLst>
          </p:cNvPr>
          <p:cNvSpPr>
            <a:spLocks noGrp="1"/>
          </p:cNvSpPr>
          <p:nvPr>
            <p:ph type="body" sz="quarter" idx="37" hasCustomPrompt="1"/>
          </p:nvPr>
        </p:nvSpPr>
        <p:spPr>
          <a:xfrm>
            <a:off x="5806438" y="2130723"/>
            <a:ext cx="4480560" cy="640080"/>
          </a:xfrm>
        </p:spPr>
        <p:txBody>
          <a:bodyPr vert="horz" lIns="0" tIns="0" rIns="0" bIns="0" rtlCol="0" anchor="b" anchorCtr="0">
            <a:noAutofit/>
          </a:bodyPr>
          <a:lstStyle>
            <a:lvl1pPr algn="l">
              <a:lnSpc>
                <a:spcPct val="100000"/>
              </a:lnSpc>
              <a:defRPr lang="en-US" sz="20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18" name="Text Placeholder 33">
            <a:extLst>
              <a:ext uri="{FF2B5EF4-FFF2-40B4-BE49-F238E27FC236}">
                <a16:creationId xmlns:a16="http://schemas.microsoft.com/office/drawing/2014/main" id="{097CCA77-6454-4A36-DDFB-A9DE63B5C7E2}"/>
              </a:ext>
            </a:extLst>
          </p:cNvPr>
          <p:cNvSpPr>
            <a:spLocks noGrp="1"/>
          </p:cNvSpPr>
          <p:nvPr>
            <p:ph type="body" sz="quarter" idx="38" hasCustomPrompt="1"/>
          </p:nvPr>
        </p:nvSpPr>
        <p:spPr>
          <a:xfrm>
            <a:off x="5806439" y="2769777"/>
            <a:ext cx="4480560" cy="640073"/>
          </a:xfrm>
        </p:spPr>
        <p:txBody>
          <a:bodyPr vert="horz" lIns="0" tIns="0" rIns="0" bIns="0" rtlCol="0" anchor="t" anchorCtr="0">
            <a:noAutofit/>
          </a:bodyPr>
          <a:lstStyle>
            <a:lvl1pPr algn="l">
              <a:lnSpc>
                <a:spcPct val="100000"/>
              </a:lnSpc>
              <a:defRPr lang="en-US" sz="18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br>
              <a:rPr lang="en-US" dirty="0"/>
            </a:br>
            <a:r>
              <a:rPr lang="en-US" dirty="0"/>
              <a:t>Title</a:t>
            </a:r>
          </a:p>
        </p:txBody>
      </p:sp>
      <p:sp>
        <p:nvSpPr>
          <p:cNvPr id="19" name="Text Placeholder 33">
            <a:extLst>
              <a:ext uri="{FF2B5EF4-FFF2-40B4-BE49-F238E27FC236}">
                <a16:creationId xmlns:a16="http://schemas.microsoft.com/office/drawing/2014/main" id="{644A9E89-1875-451D-C69D-99660290007D}"/>
              </a:ext>
            </a:extLst>
          </p:cNvPr>
          <p:cNvSpPr>
            <a:spLocks noGrp="1"/>
          </p:cNvSpPr>
          <p:nvPr>
            <p:ph type="body" sz="quarter" idx="39" hasCustomPrompt="1"/>
          </p:nvPr>
        </p:nvSpPr>
        <p:spPr>
          <a:xfrm>
            <a:off x="5806439" y="3506421"/>
            <a:ext cx="4480560" cy="640080"/>
          </a:xfrm>
        </p:spPr>
        <p:txBody>
          <a:bodyPr vert="horz" lIns="0" tIns="0" rIns="0" bIns="0" rtlCol="0" anchor="b" anchorCtr="0">
            <a:noAutofit/>
          </a:bodyPr>
          <a:lstStyle>
            <a:lvl1pPr algn="l">
              <a:lnSpc>
                <a:spcPct val="100000"/>
              </a:lnSpc>
              <a:defRPr lang="en-US" sz="20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20" name="Text Placeholder 33">
            <a:extLst>
              <a:ext uri="{FF2B5EF4-FFF2-40B4-BE49-F238E27FC236}">
                <a16:creationId xmlns:a16="http://schemas.microsoft.com/office/drawing/2014/main" id="{EC89510A-FA47-936C-E9A3-AD214B164A82}"/>
              </a:ext>
            </a:extLst>
          </p:cNvPr>
          <p:cNvSpPr>
            <a:spLocks noGrp="1"/>
          </p:cNvSpPr>
          <p:nvPr>
            <p:ph type="body" sz="quarter" idx="40" hasCustomPrompt="1"/>
          </p:nvPr>
        </p:nvSpPr>
        <p:spPr>
          <a:xfrm>
            <a:off x="5806440" y="4145475"/>
            <a:ext cx="4480560" cy="640073"/>
          </a:xfrm>
        </p:spPr>
        <p:txBody>
          <a:bodyPr vert="horz" lIns="0" tIns="0" rIns="0" bIns="0" rtlCol="0" anchor="t" anchorCtr="0">
            <a:noAutofit/>
          </a:bodyPr>
          <a:lstStyle>
            <a:lvl1pPr algn="l">
              <a:lnSpc>
                <a:spcPct val="100000"/>
              </a:lnSpc>
              <a:defRPr lang="en-US" sz="18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br>
              <a:rPr lang="en-US" dirty="0"/>
            </a:br>
            <a:r>
              <a:rPr lang="en-US" dirty="0"/>
              <a:t>Title</a:t>
            </a:r>
          </a:p>
        </p:txBody>
      </p:sp>
    </p:spTree>
    <p:extLst>
      <p:ext uri="{BB962C8B-B14F-4D97-AF65-F5344CB8AC3E}">
        <p14:creationId xmlns:p14="http://schemas.microsoft.com/office/powerpoint/2010/main" val="286197305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Dark - Agenda">
    <p:bg>
      <p:bgPr>
        <a:solidFill>
          <a:schemeClr val="bg2"/>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E5F7DB7-92B5-4EA1-8540-53C2A222376E}"/>
              </a:ext>
            </a:extLst>
          </p:cNvPr>
          <p:cNvSpPr>
            <a:spLocks noGrp="1"/>
          </p:cNvSpPr>
          <p:nvPr>
            <p:ph type="title" hasCustomPrompt="1"/>
          </p:nvPr>
        </p:nvSpPr>
        <p:spPr>
          <a:xfrm>
            <a:off x="768875" y="182403"/>
            <a:ext cx="5383380" cy="822960"/>
          </a:xfrm>
        </p:spPr>
        <p:txBody>
          <a:bodyPr/>
          <a:lstStyle>
            <a:lvl1pPr>
              <a:lnSpc>
                <a:spcPct val="100000"/>
              </a:lnSpc>
              <a:defRPr b="1" i="0">
                <a:solidFill>
                  <a:schemeClr val="tx1"/>
                </a:solidFill>
                <a:latin typeface="Oracle Sans Tab" panose="020B0503020204020204" pitchFamily="34" charset="0"/>
                <a:cs typeface="Oracle Sans Tab" panose="020B0503020204020204" pitchFamily="34" charset="0"/>
              </a:defRPr>
            </a:lvl1pPr>
          </a:lstStyle>
          <a:p>
            <a:r>
              <a:rPr lang="en-US" dirty="0"/>
              <a:t>Agenda title</a:t>
            </a:r>
          </a:p>
        </p:txBody>
      </p:sp>
      <p:sp>
        <p:nvSpPr>
          <p:cNvPr id="2" name="Slide Number Placeholder 7">
            <a:extLst>
              <a:ext uri="{FF2B5EF4-FFF2-40B4-BE49-F238E27FC236}">
                <a16:creationId xmlns:a16="http://schemas.microsoft.com/office/drawing/2014/main" id="{28D9ACAF-6547-62AC-0612-33ACEEA4384B}"/>
              </a:ext>
            </a:extLst>
          </p:cNvPr>
          <p:cNvSpPr>
            <a:spLocks noGrp="1"/>
          </p:cNvSpPr>
          <p:nvPr>
            <p:ph type="sldNum" sz="quarter" idx="17"/>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5" name="Footer Placeholder 6">
            <a:extLst>
              <a:ext uri="{FF2B5EF4-FFF2-40B4-BE49-F238E27FC236}">
                <a16:creationId xmlns:a16="http://schemas.microsoft.com/office/drawing/2014/main" id="{9C717BFB-739A-8ECB-A222-BA193D79F699}"/>
              </a:ext>
            </a:extLst>
          </p:cNvPr>
          <p:cNvSpPr>
            <a:spLocks noGrp="1"/>
          </p:cNvSpPr>
          <p:nvPr>
            <p:ph type="ftr" sz="quarter" idx="16"/>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8" name="Date Placeholder 4">
            <a:extLst>
              <a:ext uri="{FF2B5EF4-FFF2-40B4-BE49-F238E27FC236}">
                <a16:creationId xmlns:a16="http://schemas.microsoft.com/office/drawing/2014/main" id="{D6AB9331-6119-874E-6BF2-D968C0DB95A7}"/>
              </a:ext>
            </a:extLst>
          </p:cNvPr>
          <p:cNvSpPr>
            <a:spLocks noGrp="1"/>
          </p:cNvSpPr>
          <p:nvPr>
            <p:ph type="dt" sz="half" idx="15"/>
          </p:nvPr>
        </p:nvSpPr>
        <p:spPr>
          <a:xfrm>
            <a:off x="6873138" y="6425604"/>
            <a:ext cx="2743200" cy="363500"/>
          </a:xfrm>
        </p:spPr>
        <p:txBody>
          <a:bodyPr/>
          <a:lstStyle>
            <a:lvl1pPr>
              <a:defRPr>
                <a:solidFill>
                  <a:srgbClr val="AEA8A2"/>
                </a:solidFill>
              </a:defRPr>
            </a:lvl1pPr>
          </a:lstStyle>
          <a:p>
            <a:r>
              <a:rPr lang="en-US"/>
              <a:t>[Date]</a:t>
            </a:r>
            <a:endParaRPr lang="en-US" dirty="0"/>
          </a:p>
        </p:txBody>
      </p:sp>
      <p:pic>
        <p:nvPicPr>
          <p:cNvPr id="6" name="Graphic 5">
            <a:extLst>
              <a:ext uri="{FF2B5EF4-FFF2-40B4-BE49-F238E27FC236}">
                <a16:creationId xmlns:a16="http://schemas.microsoft.com/office/drawing/2014/main" id="{B7C245D0-133C-ECC7-9932-A6CB83D09C6C}"/>
              </a:ext>
            </a:extLst>
          </p:cNvPr>
          <p:cNvPicPr>
            <a:picLocks noChangeAspect="1"/>
          </p:cNvPicPr>
          <p:nvPr userDrawn="1"/>
        </p:nvPicPr>
        <p:blipFill>
          <a:blip r:embed="rId2">
            <a:extLst>
              <a:ext uri="{96DAC541-7B7A-43D3-8B79-37D633B846F1}">
                <asvg:svgBlip xmlns:asvg="http://schemas.microsoft.com/office/drawing/2016/SVG/main" r:embed="rId3"/>
              </a:ext>
            </a:extLst>
          </a:blip>
          <a:srcRect l="5687" b="27270"/>
          <a:stretch/>
        </p:blipFill>
        <p:spPr>
          <a:xfrm>
            <a:off x="6856133" y="0"/>
            <a:ext cx="5335866" cy="2743200"/>
          </a:xfrm>
          <a:prstGeom prst="rect">
            <a:avLst/>
          </a:prstGeom>
        </p:spPr>
      </p:pic>
    </p:spTree>
    <p:extLst>
      <p:ext uri="{BB962C8B-B14F-4D97-AF65-F5344CB8AC3E}">
        <p14:creationId xmlns:p14="http://schemas.microsoft.com/office/powerpoint/2010/main" val="87912004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Light - Agenda">
    <p:bg>
      <p:bgRef idx="1001">
        <a:schemeClr val="bg2"/>
      </p:bgRef>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E5F7DB7-92B5-4EA1-8540-53C2A222376E}"/>
              </a:ext>
            </a:extLst>
          </p:cNvPr>
          <p:cNvSpPr>
            <a:spLocks noGrp="1"/>
          </p:cNvSpPr>
          <p:nvPr>
            <p:ph type="title" hasCustomPrompt="1"/>
          </p:nvPr>
        </p:nvSpPr>
        <p:spPr>
          <a:xfrm>
            <a:off x="768875" y="182403"/>
            <a:ext cx="5383380" cy="822960"/>
          </a:xfrm>
        </p:spPr>
        <p:txBody>
          <a:bodyPr/>
          <a:lstStyle>
            <a:lvl1pPr>
              <a:lnSpc>
                <a:spcPct val="100000"/>
              </a:lnSpc>
              <a:defRPr b="1" i="0">
                <a:solidFill>
                  <a:schemeClr val="tx1"/>
                </a:solidFill>
                <a:latin typeface="Oracle Sans Tab" panose="020B0503020204020204" pitchFamily="34" charset="0"/>
                <a:cs typeface="Oracle Sans Tab" panose="020B0503020204020204" pitchFamily="34" charset="0"/>
              </a:defRPr>
            </a:lvl1pPr>
          </a:lstStyle>
          <a:p>
            <a:r>
              <a:rPr lang="en-US" dirty="0"/>
              <a:t>Agenda title</a:t>
            </a:r>
          </a:p>
        </p:txBody>
      </p:sp>
      <p:sp>
        <p:nvSpPr>
          <p:cNvPr id="2" name="Slide Number Placeholder 7">
            <a:extLst>
              <a:ext uri="{FF2B5EF4-FFF2-40B4-BE49-F238E27FC236}">
                <a16:creationId xmlns:a16="http://schemas.microsoft.com/office/drawing/2014/main" id="{28D9ACAF-6547-62AC-0612-33ACEEA4384B}"/>
              </a:ext>
            </a:extLst>
          </p:cNvPr>
          <p:cNvSpPr>
            <a:spLocks noGrp="1"/>
          </p:cNvSpPr>
          <p:nvPr>
            <p:ph type="sldNum" sz="quarter" idx="17"/>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5" name="Footer Placeholder 6">
            <a:extLst>
              <a:ext uri="{FF2B5EF4-FFF2-40B4-BE49-F238E27FC236}">
                <a16:creationId xmlns:a16="http://schemas.microsoft.com/office/drawing/2014/main" id="{9C717BFB-739A-8ECB-A222-BA193D79F699}"/>
              </a:ext>
            </a:extLst>
          </p:cNvPr>
          <p:cNvSpPr>
            <a:spLocks noGrp="1"/>
          </p:cNvSpPr>
          <p:nvPr>
            <p:ph type="ftr" sz="quarter" idx="16"/>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8" name="Date Placeholder 4">
            <a:extLst>
              <a:ext uri="{FF2B5EF4-FFF2-40B4-BE49-F238E27FC236}">
                <a16:creationId xmlns:a16="http://schemas.microsoft.com/office/drawing/2014/main" id="{D6AB9331-6119-874E-6BF2-D968C0DB95A7}"/>
              </a:ext>
            </a:extLst>
          </p:cNvPr>
          <p:cNvSpPr>
            <a:spLocks noGrp="1"/>
          </p:cNvSpPr>
          <p:nvPr>
            <p:ph type="dt" sz="half" idx="15"/>
          </p:nvPr>
        </p:nvSpPr>
        <p:spPr>
          <a:xfrm>
            <a:off x="6873138" y="6425604"/>
            <a:ext cx="2743200" cy="363500"/>
          </a:xfrm>
        </p:spPr>
        <p:txBody>
          <a:bodyPr/>
          <a:lstStyle>
            <a:lvl1pPr>
              <a:defRPr>
                <a:solidFill>
                  <a:srgbClr val="514C47"/>
                </a:solidFill>
              </a:defRPr>
            </a:lvl1pPr>
          </a:lstStyle>
          <a:p>
            <a:r>
              <a:rPr lang="en-US"/>
              <a:t>[Date]</a:t>
            </a:r>
            <a:endParaRPr lang="en-US" dirty="0"/>
          </a:p>
        </p:txBody>
      </p:sp>
      <p:pic>
        <p:nvPicPr>
          <p:cNvPr id="6" name="Graphic 5">
            <a:extLst>
              <a:ext uri="{FF2B5EF4-FFF2-40B4-BE49-F238E27FC236}">
                <a16:creationId xmlns:a16="http://schemas.microsoft.com/office/drawing/2014/main" id="{B7C245D0-133C-ECC7-9932-A6CB83D09C6C}"/>
              </a:ext>
            </a:extLst>
          </p:cNvPr>
          <p:cNvPicPr>
            <a:picLocks noChangeAspect="1"/>
          </p:cNvPicPr>
          <p:nvPr userDrawn="1"/>
        </p:nvPicPr>
        <p:blipFill>
          <a:blip r:embed="rId2">
            <a:extLst>
              <a:ext uri="{96DAC541-7B7A-43D3-8B79-37D633B846F1}">
                <asvg:svgBlip xmlns:asvg="http://schemas.microsoft.com/office/drawing/2016/SVG/main" r:embed="rId3"/>
              </a:ext>
            </a:extLst>
          </a:blip>
          <a:srcRect l="5687" b="27270"/>
          <a:stretch/>
        </p:blipFill>
        <p:spPr>
          <a:xfrm>
            <a:off x="6856133" y="0"/>
            <a:ext cx="5335866" cy="2743200"/>
          </a:xfrm>
          <a:prstGeom prst="rect">
            <a:avLst/>
          </a:prstGeom>
        </p:spPr>
      </p:pic>
    </p:spTree>
    <p:extLst>
      <p:ext uri="{BB962C8B-B14F-4D97-AF65-F5344CB8AC3E}">
        <p14:creationId xmlns:p14="http://schemas.microsoft.com/office/powerpoint/2010/main" val="343375678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Dark - Agenda Table">
    <p:bg>
      <p:bgPr>
        <a:solidFill>
          <a:schemeClr val="bg2"/>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E5F7DB7-92B5-4EA1-8540-53C2A222376E}"/>
              </a:ext>
            </a:extLst>
          </p:cNvPr>
          <p:cNvSpPr>
            <a:spLocks noGrp="1"/>
          </p:cNvSpPr>
          <p:nvPr>
            <p:ph type="title" hasCustomPrompt="1"/>
          </p:nvPr>
        </p:nvSpPr>
        <p:spPr>
          <a:xfrm>
            <a:off x="768875" y="182403"/>
            <a:ext cx="5383380" cy="822960"/>
          </a:xfrm>
        </p:spPr>
        <p:txBody>
          <a:bodyPr/>
          <a:lstStyle>
            <a:lvl1pPr>
              <a:lnSpc>
                <a:spcPct val="100000"/>
              </a:lnSpc>
              <a:defRPr b="1" i="0">
                <a:solidFill>
                  <a:schemeClr val="tx1"/>
                </a:solidFill>
                <a:latin typeface="Oracle Sans Tab" panose="020B0503020204020204" pitchFamily="34" charset="0"/>
                <a:cs typeface="Oracle Sans Tab" panose="020B0503020204020204" pitchFamily="34" charset="0"/>
              </a:defRPr>
            </a:lvl1pPr>
          </a:lstStyle>
          <a:p>
            <a:r>
              <a:rPr lang="en-US" dirty="0"/>
              <a:t>Agenda table title</a:t>
            </a:r>
          </a:p>
        </p:txBody>
      </p:sp>
      <p:sp>
        <p:nvSpPr>
          <p:cNvPr id="2" name="Slide Number Placeholder 7">
            <a:extLst>
              <a:ext uri="{FF2B5EF4-FFF2-40B4-BE49-F238E27FC236}">
                <a16:creationId xmlns:a16="http://schemas.microsoft.com/office/drawing/2014/main" id="{28D9ACAF-6547-62AC-0612-33ACEEA4384B}"/>
              </a:ext>
            </a:extLst>
          </p:cNvPr>
          <p:cNvSpPr>
            <a:spLocks noGrp="1"/>
          </p:cNvSpPr>
          <p:nvPr>
            <p:ph type="sldNum" sz="quarter" idx="17"/>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5" name="Footer Placeholder 6">
            <a:extLst>
              <a:ext uri="{FF2B5EF4-FFF2-40B4-BE49-F238E27FC236}">
                <a16:creationId xmlns:a16="http://schemas.microsoft.com/office/drawing/2014/main" id="{9C717BFB-739A-8ECB-A222-BA193D79F699}"/>
              </a:ext>
            </a:extLst>
          </p:cNvPr>
          <p:cNvSpPr>
            <a:spLocks noGrp="1"/>
          </p:cNvSpPr>
          <p:nvPr>
            <p:ph type="ftr" sz="quarter" idx="16"/>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8" name="Date Placeholder 4">
            <a:extLst>
              <a:ext uri="{FF2B5EF4-FFF2-40B4-BE49-F238E27FC236}">
                <a16:creationId xmlns:a16="http://schemas.microsoft.com/office/drawing/2014/main" id="{D6AB9331-6119-874E-6BF2-D968C0DB95A7}"/>
              </a:ext>
            </a:extLst>
          </p:cNvPr>
          <p:cNvSpPr>
            <a:spLocks noGrp="1"/>
          </p:cNvSpPr>
          <p:nvPr>
            <p:ph type="dt" sz="half" idx="15"/>
          </p:nvPr>
        </p:nvSpPr>
        <p:spPr>
          <a:xfrm>
            <a:off x="6873138" y="6425604"/>
            <a:ext cx="2743200" cy="363500"/>
          </a:xfrm>
        </p:spPr>
        <p:txBody>
          <a:bodyPr/>
          <a:lstStyle>
            <a:lvl1pPr>
              <a:defRPr>
                <a:solidFill>
                  <a:srgbClr val="AEA8A2"/>
                </a:solidFill>
              </a:defRPr>
            </a:lvl1pPr>
          </a:lstStyle>
          <a:p>
            <a:r>
              <a:rPr lang="en-US"/>
              <a:t>[Date]</a:t>
            </a:r>
            <a:endParaRPr lang="en-US" dirty="0"/>
          </a:p>
        </p:txBody>
      </p:sp>
      <p:pic>
        <p:nvPicPr>
          <p:cNvPr id="6" name="Graphic 5">
            <a:extLst>
              <a:ext uri="{FF2B5EF4-FFF2-40B4-BE49-F238E27FC236}">
                <a16:creationId xmlns:a16="http://schemas.microsoft.com/office/drawing/2014/main" id="{B7C245D0-133C-ECC7-9932-A6CB83D09C6C}"/>
              </a:ext>
            </a:extLst>
          </p:cNvPr>
          <p:cNvPicPr>
            <a:picLocks noChangeAspect="1"/>
          </p:cNvPicPr>
          <p:nvPr userDrawn="1"/>
        </p:nvPicPr>
        <p:blipFill>
          <a:blip r:embed="rId2">
            <a:extLst>
              <a:ext uri="{96DAC541-7B7A-43D3-8B79-37D633B846F1}">
                <asvg:svgBlip xmlns:asvg="http://schemas.microsoft.com/office/drawing/2016/SVG/main" r:embed="rId3"/>
              </a:ext>
            </a:extLst>
          </a:blip>
          <a:srcRect l="5687" b="27270"/>
          <a:stretch/>
        </p:blipFill>
        <p:spPr>
          <a:xfrm>
            <a:off x="6856133" y="0"/>
            <a:ext cx="5335866" cy="2743200"/>
          </a:xfrm>
          <a:prstGeom prst="rect">
            <a:avLst/>
          </a:prstGeom>
        </p:spPr>
      </p:pic>
      <p:sp>
        <p:nvSpPr>
          <p:cNvPr id="4" name="Content">
            <a:extLst>
              <a:ext uri="{FF2B5EF4-FFF2-40B4-BE49-F238E27FC236}">
                <a16:creationId xmlns:a16="http://schemas.microsoft.com/office/drawing/2014/main" id="{7C26F066-12CB-D353-59F3-1C902B9ED83A}"/>
              </a:ext>
            </a:extLst>
          </p:cNvPr>
          <p:cNvSpPr>
            <a:spLocks noGrp="1"/>
          </p:cNvSpPr>
          <p:nvPr>
            <p:ph sz="quarter" idx="14" hasCustomPrompt="1"/>
          </p:nvPr>
        </p:nvSpPr>
        <p:spPr>
          <a:xfrm>
            <a:off x="769939" y="1286828"/>
            <a:ext cx="439101" cy="3711892"/>
          </a:xfrm>
        </p:spPr>
        <p:txBody>
          <a:bodyPr/>
          <a:lstStyle>
            <a:lvl1pPr>
              <a:lnSpc>
                <a:spcPct val="200000"/>
              </a:lnSpc>
              <a:defRPr sz="1800" b="1"/>
            </a:lvl1pPr>
            <a:lvl2pPr>
              <a:lnSpc>
                <a:spcPct val="200000"/>
              </a:lnSpc>
              <a:defRPr sz="1800" b="1"/>
            </a:lvl2pPr>
            <a:lvl3pPr>
              <a:lnSpc>
                <a:spcPct val="200000"/>
              </a:lnSpc>
              <a:defRPr sz="1800" b="1"/>
            </a:lvl3pPr>
            <a:lvl4pPr>
              <a:lnSpc>
                <a:spcPct val="200000"/>
              </a:lnSpc>
              <a:defRPr sz="1800" b="1"/>
            </a:lvl4pPr>
            <a:lvl5pPr>
              <a:lnSpc>
                <a:spcPct val="200000"/>
              </a:lnSpc>
              <a:defRPr sz="1800" b="1"/>
            </a:lvl5pPr>
          </a:lstStyle>
          <a:p>
            <a:pPr lvl="0"/>
            <a:r>
              <a:rPr lang="en-US" dirty="0"/>
              <a:t>1</a:t>
            </a:r>
          </a:p>
          <a:p>
            <a:pPr lvl="0"/>
            <a:r>
              <a:rPr lang="en-US" dirty="0"/>
              <a:t>2</a:t>
            </a:r>
          </a:p>
          <a:p>
            <a:pPr lvl="0"/>
            <a:r>
              <a:rPr lang="en-US" dirty="0"/>
              <a:t>3</a:t>
            </a:r>
          </a:p>
          <a:p>
            <a:pPr lvl="0"/>
            <a:r>
              <a:rPr lang="en-US" dirty="0"/>
              <a:t>4</a:t>
            </a:r>
          </a:p>
          <a:p>
            <a:pPr lvl="0"/>
            <a:r>
              <a:rPr lang="en-US" dirty="0"/>
              <a:t>5</a:t>
            </a:r>
          </a:p>
          <a:p>
            <a:pPr lvl="0"/>
            <a:r>
              <a:rPr lang="en-US" dirty="0"/>
              <a:t>5</a:t>
            </a:r>
          </a:p>
        </p:txBody>
      </p:sp>
      <p:sp>
        <p:nvSpPr>
          <p:cNvPr id="7" name="Content">
            <a:extLst>
              <a:ext uri="{FF2B5EF4-FFF2-40B4-BE49-F238E27FC236}">
                <a16:creationId xmlns:a16="http://schemas.microsoft.com/office/drawing/2014/main" id="{B179DF50-86A5-C843-43AD-752F0FB33DCB}"/>
              </a:ext>
            </a:extLst>
          </p:cNvPr>
          <p:cNvSpPr>
            <a:spLocks noGrp="1"/>
          </p:cNvSpPr>
          <p:nvPr>
            <p:ph sz="quarter" idx="18"/>
          </p:nvPr>
        </p:nvSpPr>
        <p:spPr>
          <a:xfrm>
            <a:off x="1389699" y="1286828"/>
            <a:ext cx="6880541" cy="3711892"/>
          </a:xfrm>
        </p:spPr>
        <p:txBody>
          <a:bodyPr/>
          <a:lstStyle>
            <a:lvl1pPr>
              <a:lnSpc>
                <a:spcPct val="200000"/>
              </a:lnSpc>
              <a:defRPr sz="1800" b="0"/>
            </a:lvl1pPr>
            <a:lvl2pPr>
              <a:lnSpc>
                <a:spcPct val="200000"/>
              </a:lnSpc>
              <a:defRPr sz="1800" b="0"/>
            </a:lvl2pPr>
            <a:lvl3pPr>
              <a:lnSpc>
                <a:spcPct val="200000"/>
              </a:lnSpc>
              <a:defRPr sz="1800" b="0"/>
            </a:lvl3pPr>
            <a:lvl4pPr>
              <a:lnSpc>
                <a:spcPct val="200000"/>
              </a:lnSpc>
              <a:defRPr sz="1800" b="0"/>
            </a:lvl4pPr>
            <a:lvl5pPr>
              <a:lnSpc>
                <a:spcPct val="200000"/>
              </a:lnSpc>
              <a:defRPr sz="18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2763716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Light - Agenda Table">
    <p:bg>
      <p:bgRef idx="1001">
        <a:schemeClr val="bg2"/>
      </p:bgRef>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E5F7DB7-92B5-4EA1-8540-53C2A222376E}"/>
              </a:ext>
            </a:extLst>
          </p:cNvPr>
          <p:cNvSpPr>
            <a:spLocks noGrp="1"/>
          </p:cNvSpPr>
          <p:nvPr>
            <p:ph type="title" hasCustomPrompt="1"/>
          </p:nvPr>
        </p:nvSpPr>
        <p:spPr>
          <a:xfrm>
            <a:off x="768875" y="182403"/>
            <a:ext cx="5383380" cy="822960"/>
          </a:xfrm>
        </p:spPr>
        <p:txBody>
          <a:bodyPr/>
          <a:lstStyle>
            <a:lvl1pPr>
              <a:lnSpc>
                <a:spcPct val="100000"/>
              </a:lnSpc>
              <a:defRPr b="1" i="0">
                <a:solidFill>
                  <a:schemeClr val="tx1"/>
                </a:solidFill>
                <a:latin typeface="Oracle Sans Tab" panose="020B0503020204020204" pitchFamily="34" charset="0"/>
                <a:cs typeface="Oracle Sans Tab" panose="020B0503020204020204" pitchFamily="34" charset="0"/>
              </a:defRPr>
            </a:lvl1pPr>
          </a:lstStyle>
          <a:p>
            <a:r>
              <a:rPr lang="en-US" dirty="0"/>
              <a:t>Agenda table title</a:t>
            </a:r>
          </a:p>
        </p:txBody>
      </p:sp>
      <p:sp>
        <p:nvSpPr>
          <p:cNvPr id="2" name="Slide Number Placeholder 7">
            <a:extLst>
              <a:ext uri="{FF2B5EF4-FFF2-40B4-BE49-F238E27FC236}">
                <a16:creationId xmlns:a16="http://schemas.microsoft.com/office/drawing/2014/main" id="{28D9ACAF-6547-62AC-0612-33ACEEA4384B}"/>
              </a:ext>
            </a:extLst>
          </p:cNvPr>
          <p:cNvSpPr>
            <a:spLocks noGrp="1"/>
          </p:cNvSpPr>
          <p:nvPr>
            <p:ph type="sldNum" sz="quarter" idx="17"/>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5" name="Footer Placeholder 6">
            <a:extLst>
              <a:ext uri="{FF2B5EF4-FFF2-40B4-BE49-F238E27FC236}">
                <a16:creationId xmlns:a16="http://schemas.microsoft.com/office/drawing/2014/main" id="{9C717BFB-739A-8ECB-A222-BA193D79F699}"/>
              </a:ext>
            </a:extLst>
          </p:cNvPr>
          <p:cNvSpPr>
            <a:spLocks noGrp="1"/>
          </p:cNvSpPr>
          <p:nvPr>
            <p:ph type="ftr" sz="quarter" idx="16"/>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8" name="Date Placeholder 4">
            <a:extLst>
              <a:ext uri="{FF2B5EF4-FFF2-40B4-BE49-F238E27FC236}">
                <a16:creationId xmlns:a16="http://schemas.microsoft.com/office/drawing/2014/main" id="{D6AB9331-6119-874E-6BF2-D968C0DB95A7}"/>
              </a:ext>
            </a:extLst>
          </p:cNvPr>
          <p:cNvSpPr>
            <a:spLocks noGrp="1"/>
          </p:cNvSpPr>
          <p:nvPr>
            <p:ph type="dt" sz="half" idx="15"/>
          </p:nvPr>
        </p:nvSpPr>
        <p:spPr>
          <a:xfrm>
            <a:off x="6873138" y="6425604"/>
            <a:ext cx="2743200" cy="363500"/>
          </a:xfrm>
        </p:spPr>
        <p:txBody>
          <a:bodyPr/>
          <a:lstStyle>
            <a:lvl1pPr>
              <a:defRPr>
                <a:solidFill>
                  <a:srgbClr val="514C47"/>
                </a:solidFill>
              </a:defRPr>
            </a:lvl1pPr>
          </a:lstStyle>
          <a:p>
            <a:r>
              <a:rPr lang="en-US"/>
              <a:t>[Date]</a:t>
            </a:r>
            <a:endParaRPr lang="en-US" dirty="0"/>
          </a:p>
        </p:txBody>
      </p:sp>
      <p:pic>
        <p:nvPicPr>
          <p:cNvPr id="6" name="Graphic 5">
            <a:extLst>
              <a:ext uri="{FF2B5EF4-FFF2-40B4-BE49-F238E27FC236}">
                <a16:creationId xmlns:a16="http://schemas.microsoft.com/office/drawing/2014/main" id="{B7C245D0-133C-ECC7-9932-A6CB83D09C6C}"/>
              </a:ext>
            </a:extLst>
          </p:cNvPr>
          <p:cNvPicPr>
            <a:picLocks noChangeAspect="1"/>
          </p:cNvPicPr>
          <p:nvPr userDrawn="1"/>
        </p:nvPicPr>
        <p:blipFill>
          <a:blip r:embed="rId2">
            <a:extLst>
              <a:ext uri="{96DAC541-7B7A-43D3-8B79-37D633B846F1}">
                <asvg:svgBlip xmlns:asvg="http://schemas.microsoft.com/office/drawing/2016/SVG/main" r:embed="rId3"/>
              </a:ext>
            </a:extLst>
          </a:blip>
          <a:srcRect l="5687" b="27270"/>
          <a:stretch/>
        </p:blipFill>
        <p:spPr>
          <a:xfrm>
            <a:off x="6856133" y="0"/>
            <a:ext cx="5335866" cy="2743200"/>
          </a:xfrm>
          <a:prstGeom prst="rect">
            <a:avLst/>
          </a:prstGeom>
        </p:spPr>
      </p:pic>
      <p:sp>
        <p:nvSpPr>
          <p:cNvPr id="4" name="Content">
            <a:extLst>
              <a:ext uri="{FF2B5EF4-FFF2-40B4-BE49-F238E27FC236}">
                <a16:creationId xmlns:a16="http://schemas.microsoft.com/office/drawing/2014/main" id="{7C26F066-12CB-D353-59F3-1C902B9ED83A}"/>
              </a:ext>
            </a:extLst>
          </p:cNvPr>
          <p:cNvSpPr>
            <a:spLocks noGrp="1"/>
          </p:cNvSpPr>
          <p:nvPr>
            <p:ph sz="quarter" idx="14" hasCustomPrompt="1"/>
          </p:nvPr>
        </p:nvSpPr>
        <p:spPr>
          <a:xfrm>
            <a:off x="769939" y="1286828"/>
            <a:ext cx="439101" cy="3711892"/>
          </a:xfrm>
        </p:spPr>
        <p:txBody>
          <a:bodyPr/>
          <a:lstStyle>
            <a:lvl1pPr>
              <a:lnSpc>
                <a:spcPct val="200000"/>
              </a:lnSpc>
              <a:defRPr sz="1800" b="1"/>
            </a:lvl1pPr>
            <a:lvl2pPr>
              <a:lnSpc>
                <a:spcPct val="200000"/>
              </a:lnSpc>
              <a:defRPr sz="1800" b="1"/>
            </a:lvl2pPr>
            <a:lvl3pPr>
              <a:lnSpc>
                <a:spcPct val="200000"/>
              </a:lnSpc>
              <a:defRPr sz="1800" b="1"/>
            </a:lvl3pPr>
            <a:lvl4pPr>
              <a:lnSpc>
                <a:spcPct val="200000"/>
              </a:lnSpc>
              <a:defRPr sz="1800" b="1"/>
            </a:lvl4pPr>
            <a:lvl5pPr>
              <a:lnSpc>
                <a:spcPct val="200000"/>
              </a:lnSpc>
              <a:defRPr sz="1800" b="1"/>
            </a:lvl5pPr>
          </a:lstStyle>
          <a:p>
            <a:pPr lvl="0"/>
            <a:r>
              <a:rPr lang="en-US" dirty="0"/>
              <a:t>1</a:t>
            </a:r>
          </a:p>
          <a:p>
            <a:pPr lvl="0"/>
            <a:r>
              <a:rPr lang="en-US" dirty="0"/>
              <a:t>2</a:t>
            </a:r>
          </a:p>
          <a:p>
            <a:pPr lvl="0"/>
            <a:r>
              <a:rPr lang="en-US" dirty="0"/>
              <a:t>3</a:t>
            </a:r>
          </a:p>
          <a:p>
            <a:pPr lvl="0"/>
            <a:r>
              <a:rPr lang="en-US" dirty="0"/>
              <a:t>4</a:t>
            </a:r>
          </a:p>
          <a:p>
            <a:pPr lvl="0"/>
            <a:r>
              <a:rPr lang="en-US" dirty="0"/>
              <a:t>5</a:t>
            </a:r>
          </a:p>
          <a:p>
            <a:pPr lvl="0"/>
            <a:r>
              <a:rPr lang="en-US" dirty="0"/>
              <a:t>5</a:t>
            </a:r>
          </a:p>
        </p:txBody>
      </p:sp>
      <p:sp>
        <p:nvSpPr>
          <p:cNvPr id="7" name="Content">
            <a:extLst>
              <a:ext uri="{FF2B5EF4-FFF2-40B4-BE49-F238E27FC236}">
                <a16:creationId xmlns:a16="http://schemas.microsoft.com/office/drawing/2014/main" id="{B179DF50-86A5-C843-43AD-752F0FB33DCB}"/>
              </a:ext>
            </a:extLst>
          </p:cNvPr>
          <p:cNvSpPr>
            <a:spLocks noGrp="1"/>
          </p:cNvSpPr>
          <p:nvPr>
            <p:ph sz="quarter" idx="18"/>
          </p:nvPr>
        </p:nvSpPr>
        <p:spPr>
          <a:xfrm>
            <a:off x="1389699" y="1286828"/>
            <a:ext cx="6880541" cy="3711892"/>
          </a:xfrm>
        </p:spPr>
        <p:txBody>
          <a:bodyPr/>
          <a:lstStyle>
            <a:lvl1pPr>
              <a:lnSpc>
                <a:spcPct val="200000"/>
              </a:lnSpc>
              <a:defRPr sz="1800" b="0"/>
            </a:lvl1pPr>
            <a:lvl2pPr>
              <a:lnSpc>
                <a:spcPct val="200000"/>
              </a:lnSpc>
              <a:defRPr sz="1800" b="0"/>
            </a:lvl2pPr>
            <a:lvl3pPr>
              <a:lnSpc>
                <a:spcPct val="200000"/>
              </a:lnSpc>
              <a:defRPr sz="1800" b="0"/>
            </a:lvl3pPr>
            <a:lvl4pPr>
              <a:lnSpc>
                <a:spcPct val="200000"/>
              </a:lnSpc>
              <a:defRPr sz="1800" b="0"/>
            </a:lvl4pPr>
            <a:lvl5pPr>
              <a:lnSpc>
                <a:spcPct val="200000"/>
              </a:lnSpc>
              <a:defRPr sz="18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4050084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Multi Statement – Dark">
    <p:bg>
      <p:bgPr>
        <a:solidFill>
          <a:schemeClr val="bg2"/>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902316B0-6023-861C-5784-4ACA42BE9631}"/>
              </a:ext>
            </a:extLst>
          </p:cNvPr>
          <p:cNvPicPr>
            <a:picLocks noChangeAspect="1"/>
          </p:cNvPicPr>
          <p:nvPr userDrawn="1"/>
        </p:nvPicPr>
        <p:blipFill>
          <a:blip r:embed="rId2">
            <a:extLst>
              <a:ext uri="{96DAC541-7B7A-43D3-8B79-37D633B846F1}">
                <asvg:svgBlip xmlns:asvg="http://schemas.microsoft.com/office/drawing/2016/SVG/main" r:embed="rId3"/>
              </a:ext>
            </a:extLst>
          </a:blip>
          <a:srcRect l="5687" b="27270"/>
          <a:stretch/>
        </p:blipFill>
        <p:spPr>
          <a:xfrm>
            <a:off x="4861624" y="0"/>
            <a:ext cx="7330375" cy="3768589"/>
          </a:xfrm>
          <a:prstGeom prst="rect">
            <a:avLst/>
          </a:prstGeom>
        </p:spPr>
      </p:pic>
      <p:sp>
        <p:nvSpPr>
          <p:cNvPr id="9" name="Date Placeholder 4">
            <a:extLst>
              <a:ext uri="{FF2B5EF4-FFF2-40B4-BE49-F238E27FC236}">
                <a16:creationId xmlns:a16="http://schemas.microsoft.com/office/drawing/2014/main" id="{22E0D5EC-D2F7-32C7-0542-FE33CC5E7C63}"/>
              </a:ext>
            </a:extLst>
          </p:cNvPr>
          <p:cNvSpPr>
            <a:spLocks noGrp="1"/>
          </p:cNvSpPr>
          <p:nvPr>
            <p:ph type="dt" sz="half" idx="15"/>
          </p:nvPr>
        </p:nvSpPr>
        <p:spPr>
          <a:xfrm>
            <a:off x="6873138" y="6425604"/>
            <a:ext cx="2743200" cy="363500"/>
          </a:xfrm>
        </p:spPr>
        <p:txBody>
          <a:bodyPr/>
          <a:lstStyle>
            <a:lvl1pPr>
              <a:defRPr>
                <a:solidFill>
                  <a:srgbClr val="AEA8A2"/>
                </a:solidFill>
              </a:defRPr>
            </a:lvl1pPr>
          </a:lstStyle>
          <a:p>
            <a:r>
              <a:rPr lang="en-US"/>
              <a:t>[Date]</a:t>
            </a:r>
            <a:endParaRPr lang="en-US" dirty="0"/>
          </a:p>
        </p:txBody>
      </p:sp>
      <p:sp>
        <p:nvSpPr>
          <p:cNvPr id="6" name="Text Placeholder 2">
            <a:extLst>
              <a:ext uri="{FF2B5EF4-FFF2-40B4-BE49-F238E27FC236}">
                <a16:creationId xmlns:a16="http://schemas.microsoft.com/office/drawing/2014/main" id="{E4DCF24B-59BC-04B0-B557-EEF59BF81E12}"/>
              </a:ext>
            </a:extLst>
          </p:cNvPr>
          <p:cNvSpPr>
            <a:spLocks noGrp="1"/>
          </p:cNvSpPr>
          <p:nvPr>
            <p:ph type="body" sz="quarter" idx="17" hasCustomPrompt="1"/>
          </p:nvPr>
        </p:nvSpPr>
        <p:spPr>
          <a:xfrm>
            <a:off x="777284" y="1143025"/>
            <a:ext cx="7330143" cy="1158571"/>
          </a:xfrm>
        </p:spPr>
        <p:txBody>
          <a:bodyPr anchor="ctr">
            <a:normAutofit/>
          </a:bodyPr>
          <a:lstStyle>
            <a:lvl1pPr>
              <a:lnSpc>
                <a:spcPct val="100000"/>
              </a:lnSpc>
              <a:spcBef>
                <a:spcPts val="0"/>
              </a:spcBef>
              <a:defRPr sz="2800" b="1" i="0">
                <a:latin typeface="Oracle Sans Tab" panose="020B0503020204020204" pitchFamily="34" charset="0"/>
                <a:cs typeface="Oracle Sans Tab" panose="020B0503020204020204" pitchFamily="34" charset="0"/>
              </a:defRPr>
            </a:lvl1pPr>
          </a:lstStyle>
          <a:p>
            <a:pPr lvl="0"/>
            <a:r>
              <a:rPr lang="en-US" dirty="0"/>
              <a:t>Click to edit Headline</a:t>
            </a:r>
          </a:p>
        </p:txBody>
      </p:sp>
      <p:sp>
        <p:nvSpPr>
          <p:cNvPr id="10" name="Text Placeholder 4">
            <a:extLst>
              <a:ext uri="{FF2B5EF4-FFF2-40B4-BE49-F238E27FC236}">
                <a16:creationId xmlns:a16="http://schemas.microsoft.com/office/drawing/2014/main" id="{44B2EADF-9C30-D624-9DFD-FDBFF41F8B1B}"/>
              </a:ext>
            </a:extLst>
          </p:cNvPr>
          <p:cNvSpPr>
            <a:spLocks noGrp="1"/>
          </p:cNvSpPr>
          <p:nvPr>
            <p:ph type="body" sz="quarter" idx="18" hasCustomPrompt="1"/>
          </p:nvPr>
        </p:nvSpPr>
        <p:spPr>
          <a:xfrm>
            <a:off x="777285" y="2602080"/>
            <a:ext cx="7330373" cy="1166509"/>
          </a:xfrm>
        </p:spPr>
        <p:txBody>
          <a:bodyPr anchor="ctr">
            <a:normAutofit/>
          </a:bodyPr>
          <a:lstStyle>
            <a:lvl1pPr>
              <a:lnSpc>
                <a:spcPct val="100000"/>
              </a:lnSpc>
              <a:spcBef>
                <a:spcPts val="0"/>
              </a:spcBef>
              <a:defRPr sz="2800" b="1" i="0">
                <a:latin typeface="Oracle Sans Tab" panose="020B0503020204020204" pitchFamily="34" charset="0"/>
                <a:cs typeface="Oracle Sans Tab" panose="020B0503020204020204" pitchFamily="34" charset="0"/>
              </a:defRPr>
            </a:lvl1pPr>
          </a:lstStyle>
          <a:p>
            <a:pPr lvl="0"/>
            <a:r>
              <a:rPr lang="en-US" dirty="0"/>
              <a:t>Click to edit Headline</a:t>
            </a:r>
          </a:p>
        </p:txBody>
      </p:sp>
      <p:sp>
        <p:nvSpPr>
          <p:cNvPr id="11" name="Text Placeholder 7">
            <a:extLst>
              <a:ext uri="{FF2B5EF4-FFF2-40B4-BE49-F238E27FC236}">
                <a16:creationId xmlns:a16="http://schemas.microsoft.com/office/drawing/2014/main" id="{E7E762A4-B873-A5F3-276F-B1A4DD5DC4A0}"/>
              </a:ext>
            </a:extLst>
          </p:cNvPr>
          <p:cNvSpPr>
            <a:spLocks noGrp="1"/>
          </p:cNvSpPr>
          <p:nvPr>
            <p:ph type="body" sz="quarter" idx="19" hasCustomPrompt="1"/>
          </p:nvPr>
        </p:nvSpPr>
        <p:spPr>
          <a:xfrm>
            <a:off x="777283" y="4069073"/>
            <a:ext cx="7330375" cy="1182688"/>
          </a:xfrm>
        </p:spPr>
        <p:txBody>
          <a:bodyPr anchor="ctr">
            <a:normAutofit/>
          </a:bodyPr>
          <a:lstStyle>
            <a:lvl1pPr>
              <a:lnSpc>
                <a:spcPct val="100000"/>
              </a:lnSpc>
              <a:spcBef>
                <a:spcPts val="0"/>
              </a:spcBef>
              <a:defRPr sz="2800" b="1" i="0">
                <a:latin typeface="Oracle Sans Tab" panose="020B0503020204020204" pitchFamily="34" charset="0"/>
                <a:cs typeface="Oracle Sans Tab" panose="020B0503020204020204" pitchFamily="34" charset="0"/>
              </a:defRPr>
            </a:lvl1pPr>
          </a:lstStyle>
          <a:p>
            <a:pPr lvl="0"/>
            <a:r>
              <a:rPr lang="en-US" dirty="0"/>
              <a:t>Click to edit Headline</a:t>
            </a:r>
          </a:p>
        </p:txBody>
      </p:sp>
      <p:sp>
        <p:nvSpPr>
          <p:cNvPr id="2" name="Slide Number Placeholder 7">
            <a:extLst>
              <a:ext uri="{FF2B5EF4-FFF2-40B4-BE49-F238E27FC236}">
                <a16:creationId xmlns:a16="http://schemas.microsoft.com/office/drawing/2014/main" id="{7987ACB5-95D6-365C-795A-D276B2B66E15}"/>
              </a:ext>
            </a:extLst>
          </p:cNvPr>
          <p:cNvSpPr>
            <a:spLocks noGrp="1"/>
          </p:cNvSpPr>
          <p:nvPr>
            <p:ph type="sldNum" sz="quarter" idx="20"/>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7" name="Footer Placeholder 6">
            <a:extLst>
              <a:ext uri="{FF2B5EF4-FFF2-40B4-BE49-F238E27FC236}">
                <a16:creationId xmlns:a16="http://schemas.microsoft.com/office/drawing/2014/main" id="{2CDB5C85-6ACF-BB32-518A-0AE8B7DD3CEC}"/>
              </a:ext>
            </a:extLst>
          </p:cNvPr>
          <p:cNvSpPr>
            <a:spLocks noGrp="1"/>
          </p:cNvSpPr>
          <p:nvPr>
            <p:ph type="ftr" sz="quarter" idx="16"/>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pic>
        <p:nvPicPr>
          <p:cNvPr id="24" name="OTag" descr="A small square in Oracle Red with the Oracle logo in the center in white" hidden="1">
            <a:extLst>
              <a:ext uri="{FF2B5EF4-FFF2-40B4-BE49-F238E27FC236}">
                <a16:creationId xmlns:a16="http://schemas.microsoft.com/office/drawing/2014/main" id="{20586AEB-369F-B90B-F6AA-3183CB320619}"/>
              </a:ext>
              <a:ext uri="{C183D7F6-B498-43B3-948B-1728B52AA6E4}">
                <adec:decorative xmlns:adec="http://schemas.microsoft.com/office/drawing/2017/decorative" val="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405616" y="6464808"/>
            <a:ext cx="393192" cy="393192"/>
          </a:xfrm>
          <a:prstGeom prst="rect">
            <a:avLst/>
          </a:prstGeom>
        </p:spPr>
      </p:pic>
      <p:sp>
        <p:nvSpPr>
          <p:cNvPr id="26" name="Freeform 25">
            <a:extLst>
              <a:ext uri="{FF2B5EF4-FFF2-40B4-BE49-F238E27FC236}">
                <a16:creationId xmlns:a16="http://schemas.microsoft.com/office/drawing/2014/main" id="{2ECFE8BC-FBC3-206E-F574-E904CA38AAAE}"/>
              </a:ext>
            </a:extLst>
          </p:cNvPr>
          <p:cNvSpPr/>
          <p:nvPr userDrawn="1"/>
        </p:nvSpPr>
        <p:spPr>
          <a:xfrm>
            <a:off x="11405616" y="6857748"/>
            <a:ext cx="393192" cy="253"/>
          </a:xfrm>
          <a:custGeom>
            <a:avLst/>
            <a:gdLst>
              <a:gd name="connsiteX0" fmla="*/ 0 w 393192"/>
              <a:gd name="connsiteY0" fmla="*/ 0 h 253"/>
              <a:gd name="connsiteX1" fmla="*/ 393192 w 393192"/>
              <a:gd name="connsiteY1" fmla="*/ 0 h 253"/>
              <a:gd name="connsiteX2" fmla="*/ 393192 w 393192"/>
              <a:gd name="connsiteY2" fmla="*/ 253 h 253"/>
              <a:gd name="connsiteX3" fmla="*/ 0 w 393192"/>
              <a:gd name="connsiteY3" fmla="*/ 253 h 253"/>
              <a:gd name="connsiteX4" fmla="*/ 0 w 393192"/>
              <a:gd name="connsiteY4" fmla="*/ 0 h 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192" h="253">
                <a:moveTo>
                  <a:pt x="0" y="0"/>
                </a:moveTo>
                <a:lnTo>
                  <a:pt x="393192" y="0"/>
                </a:lnTo>
                <a:lnTo>
                  <a:pt x="393192" y="253"/>
                </a:lnTo>
                <a:lnTo>
                  <a:pt x="0" y="25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90049639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Multi Statement – Light">
    <p:bg>
      <p:bgPr>
        <a:solidFill>
          <a:schemeClr val="bg2"/>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DB7A5E8C-0FE3-7777-7682-62EBF9B2D814}"/>
              </a:ext>
            </a:extLst>
          </p:cNvPr>
          <p:cNvPicPr>
            <a:picLocks noChangeAspect="1"/>
          </p:cNvPicPr>
          <p:nvPr userDrawn="1"/>
        </p:nvPicPr>
        <p:blipFill>
          <a:blip r:embed="rId2">
            <a:extLst>
              <a:ext uri="{96DAC541-7B7A-43D3-8B79-37D633B846F1}">
                <asvg:svgBlip xmlns:asvg="http://schemas.microsoft.com/office/drawing/2016/SVG/main" r:embed="rId3"/>
              </a:ext>
            </a:extLst>
          </a:blip>
          <a:srcRect l="5687" b="27270"/>
          <a:stretch/>
        </p:blipFill>
        <p:spPr>
          <a:xfrm>
            <a:off x="4861624" y="0"/>
            <a:ext cx="7330375" cy="3768589"/>
          </a:xfrm>
          <a:prstGeom prst="rect">
            <a:avLst/>
          </a:prstGeom>
        </p:spPr>
      </p:pic>
      <p:sp>
        <p:nvSpPr>
          <p:cNvPr id="8" name="Date Placeholder 3">
            <a:extLst>
              <a:ext uri="{FF2B5EF4-FFF2-40B4-BE49-F238E27FC236}">
                <a16:creationId xmlns:a16="http://schemas.microsoft.com/office/drawing/2014/main" id="{B215CC06-6A9B-37FA-76CA-2CC091DA6489}"/>
              </a:ext>
            </a:extLst>
          </p:cNvPr>
          <p:cNvSpPr>
            <a:spLocks noGrp="1"/>
          </p:cNvSpPr>
          <p:nvPr>
            <p:ph type="dt" sz="half" idx="38"/>
          </p:nvPr>
        </p:nvSpPr>
        <p:spPr>
          <a:xfrm>
            <a:off x="6873138" y="6425604"/>
            <a:ext cx="2743200" cy="363500"/>
          </a:xfrm>
        </p:spPr>
        <p:txBody>
          <a:bodyPr/>
          <a:lstStyle>
            <a:lvl1pPr>
              <a:defRPr>
                <a:solidFill>
                  <a:srgbClr val="514C47"/>
                </a:solidFill>
              </a:defRPr>
            </a:lvl1pPr>
          </a:lstStyle>
          <a:p>
            <a:r>
              <a:rPr lang="en-US"/>
              <a:t>[Date]</a:t>
            </a:r>
            <a:endParaRPr lang="en-US" dirty="0"/>
          </a:p>
        </p:txBody>
      </p:sp>
      <p:sp>
        <p:nvSpPr>
          <p:cNvPr id="3" name="Slide Number Placeholder 5">
            <a:extLst>
              <a:ext uri="{FF2B5EF4-FFF2-40B4-BE49-F238E27FC236}">
                <a16:creationId xmlns:a16="http://schemas.microsoft.com/office/drawing/2014/main" id="{4CB7A4E7-BA75-2474-D545-863B866F6A23}"/>
              </a:ext>
            </a:extLst>
          </p:cNvPr>
          <p:cNvSpPr>
            <a:spLocks noGrp="1"/>
          </p:cNvSpPr>
          <p:nvPr>
            <p:ph type="sldNum" sz="quarter" idx="40"/>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5" name="Footer Placeholder 4">
            <a:extLst>
              <a:ext uri="{FF2B5EF4-FFF2-40B4-BE49-F238E27FC236}">
                <a16:creationId xmlns:a16="http://schemas.microsoft.com/office/drawing/2014/main" id="{5C0E802C-9235-4781-9E8F-2C922A88134B}"/>
              </a:ext>
            </a:extLst>
          </p:cNvPr>
          <p:cNvSpPr>
            <a:spLocks noGrp="1"/>
          </p:cNvSpPr>
          <p:nvPr>
            <p:ph type="ftr" sz="quarter" idx="39"/>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2" name="Text Placeholder 2">
            <a:extLst>
              <a:ext uri="{FF2B5EF4-FFF2-40B4-BE49-F238E27FC236}">
                <a16:creationId xmlns:a16="http://schemas.microsoft.com/office/drawing/2014/main" id="{BC4944C4-BCA7-F523-CDDB-B2F7B43789BD}"/>
              </a:ext>
            </a:extLst>
          </p:cNvPr>
          <p:cNvSpPr>
            <a:spLocks noGrp="1"/>
          </p:cNvSpPr>
          <p:nvPr>
            <p:ph type="body" sz="quarter" idx="17" hasCustomPrompt="1"/>
          </p:nvPr>
        </p:nvSpPr>
        <p:spPr>
          <a:xfrm>
            <a:off x="777284" y="1143025"/>
            <a:ext cx="7330143" cy="1158571"/>
          </a:xfrm>
        </p:spPr>
        <p:txBody>
          <a:bodyPr anchor="ctr">
            <a:normAutofit/>
          </a:bodyPr>
          <a:lstStyle>
            <a:lvl1pPr>
              <a:lnSpc>
                <a:spcPct val="100000"/>
              </a:lnSpc>
              <a:spcBef>
                <a:spcPts val="0"/>
              </a:spcBef>
              <a:defRPr sz="2800" b="1" i="0">
                <a:latin typeface="Oracle Sans Tab" panose="020B0503020204020204" pitchFamily="34" charset="0"/>
                <a:cs typeface="Oracle Sans Tab" panose="020B0503020204020204" pitchFamily="34" charset="0"/>
              </a:defRPr>
            </a:lvl1pPr>
          </a:lstStyle>
          <a:p>
            <a:pPr lvl="0"/>
            <a:r>
              <a:rPr lang="en-US" dirty="0"/>
              <a:t>Click to edit Headline</a:t>
            </a:r>
          </a:p>
        </p:txBody>
      </p:sp>
      <p:sp>
        <p:nvSpPr>
          <p:cNvPr id="7" name="Text Placeholder 4">
            <a:extLst>
              <a:ext uri="{FF2B5EF4-FFF2-40B4-BE49-F238E27FC236}">
                <a16:creationId xmlns:a16="http://schemas.microsoft.com/office/drawing/2014/main" id="{D42F262B-FAC2-7DDF-70B7-0EBEADDA66A9}"/>
              </a:ext>
            </a:extLst>
          </p:cNvPr>
          <p:cNvSpPr>
            <a:spLocks noGrp="1"/>
          </p:cNvSpPr>
          <p:nvPr>
            <p:ph type="body" sz="quarter" idx="18" hasCustomPrompt="1"/>
          </p:nvPr>
        </p:nvSpPr>
        <p:spPr>
          <a:xfrm>
            <a:off x="777285" y="2602080"/>
            <a:ext cx="7330373" cy="1166509"/>
          </a:xfrm>
        </p:spPr>
        <p:txBody>
          <a:bodyPr anchor="ctr">
            <a:normAutofit/>
          </a:bodyPr>
          <a:lstStyle>
            <a:lvl1pPr>
              <a:lnSpc>
                <a:spcPct val="100000"/>
              </a:lnSpc>
              <a:spcBef>
                <a:spcPts val="0"/>
              </a:spcBef>
              <a:defRPr sz="2800" b="1" i="0">
                <a:latin typeface="Oracle Sans Tab" panose="020B0503020204020204" pitchFamily="34" charset="0"/>
                <a:cs typeface="Oracle Sans Tab" panose="020B0503020204020204" pitchFamily="34" charset="0"/>
              </a:defRPr>
            </a:lvl1pPr>
          </a:lstStyle>
          <a:p>
            <a:pPr lvl="0"/>
            <a:r>
              <a:rPr lang="en-US" dirty="0"/>
              <a:t>Click to edit Headline</a:t>
            </a:r>
          </a:p>
        </p:txBody>
      </p:sp>
      <p:sp>
        <p:nvSpPr>
          <p:cNvPr id="9" name="Text Placeholder 7">
            <a:extLst>
              <a:ext uri="{FF2B5EF4-FFF2-40B4-BE49-F238E27FC236}">
                <a16:creationId xmlns:a16="http://schemas.microsoft.com/office/drawing/2014/main" id="{90E686AD-7CAC-8695-D0AC-A474A9002ACB}"/>
              </a:ext>
            </a:extLst>
          </p:cNvPr>
          <p:cNvSpPr>
            <a:spLocks noGrp="1"/>
          </p:cNvSpPr>
          <p:nvPr>
            <p:ph type="body" sz="quarter" idx="19" hasCustomPrompt="1"/>
          </p:nvPr>
        </p:nvSpPr>
        <p:spPr>
          <a:xfrm>
            <a:off x="777283" y="4069073"/>
            <a:ext cx="7330375" cy="1182688"/>
          </a:xfrm>
        </p:spPr>
        <p:txBody>
          <a:bodyPr anchor="ctr">
            <a:normAutofit/>
          </a:bodyPr>
          <a:lstStyle>
            <a:lvl1pPr>
              <a:lnSpc>
                <a:spcPct val="100000"/>
              </a:lnSpc>
              <a:spcBef>
                <a:spcPts val="0"/>
              </a:spcBef>
              <a:defRPr sz="2800" b="1" i="0">
                <a:latin typeface="Oracle Sans Tab" panose="020B0503020204020204" pitchFamily="34" charset="0"/>
                <a:cs typeface="Oracle Sans Tab" panose="020B0503020204020204" pitchFamily="34" charset="0"/>
              </a:defRPr>
            </a:lvl1pPr>
          </a:lstStyle>
          <a:p>
            <a:pPr lvl="0"/>
            <a:r>
              <a:rPr lang="en-US" dirty="0"/>
              <a:t>Click to edit Headline</a:t>
            </a:r>
          </a:p>
        </p:txBody>
      </p:sp>
    </p:spTree>
    <p:extLst>
      <p:ext uri="{BB962C8B-B14F-4D97-AF65-F5344CB8AC3E}">
        <p14:creationId xmlns:p14="http://schemas.microsoft.com/office/powerpoint/2010/main" val="219583384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full-image">
    <p:bg>
      <p:bgRef idx="1001">
        <a:schemeClr val="bg2"/>
      </p:bgRef>
    </p:bg>
    <p:spTree>
      <p:nvGrpSpPr>
        <p:cNvPr id="1" name=""/>
        <p:cNvGrpSpPr/>
        <p:nvPr/>
      </p:nvGrpSpPr>
      <p:grpSpPr>
        <a:xfrm>
          <a:off x="0" y="0"/>
          <a:ext cx="0" cy="0"/>
          <a:chOff x="0" y="0"/>
          <a:chExt cx="0" cy="0"/>
        </a:xfrm>
      </p:grpSpPr>
      <p:sp>
        <p:nvSpPr>
          <p:cNvPr id="11" name="Gradient overlay">
            <a:extLst>
              <a:ext uri="{FF2B5EF4-FFF2-40B4-BE49-F238E27FC236}">
                <a16:creationId xmlns:a16="http://schemas.microsoft.com/office/drawing/2014/main" id="{E873D90A-E4A3-F78A-F391-D1DB29911070}"/>
              </a:ext>
            </a:extLst>
          </p:cNvPr>
          <p:cNvSpPr>
            <a:spLocks/>
          </p:cNvSpPr>
          <p:nvPr userDrawn="1"/>
        </p:nvSpPr>
        <p:spPr>
          <a:xfrm>
            <a:off x="0" y="0"/>
            <a:ext cx="7467585" cy="6858000"/>
          </a:xfrm>
          <a:prstGeom prst="rect">
            <a:avLst/>
          </a:prstGeom>
          <a:gradFill>
            <a:gsLst>
              <a:gs pos="69000">
                <a:srgbClr val="2A2F2F">
                  <a:alpha val="70000"/>
                </a:srgbClr>
              </a:gs>
              <a:gs pos="0">
                <a:schemeClr val="bg1"/>
              </a:gs>
              <a:gs pos="100000">
                <a:schemeClr val="bg2">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a:extLst>
              <a:ext uri="{FF2B5EF4-FFF2-40B4-BE49-F238E27FC236}">
                <a16:creationId xmlns:a16="http://schemas.microsoft.com/office/drawing/2014/main" id="{5E1C8E87-14CA-EB0A-B967-57776EF53426}"/>
              </a:ext>
            </a:extLst>
          </p:cNvPr>
          <p:cNvSpPr>
            <a:spLocks noGrp="1"/>
          </p:cNvSpPr>
          <p:nvPr>
            <p:ph type="ctrTitle" hasCustomPrompt="1"/>
          </p:nvPr>
        </p:nvSpPr>
        <p:spPr>
          <a:xfrm>
            <a:off x="792538" y="2148840"/>
            <a:ext cx="6583608" cy="1280160"/>
          </a:xfrm>
          <a:noFill/>
        </p:spPr>
        <p:txBody>
          <a:bodyPr vert="horz" wrap="square" lIns="0" tIns="0" rIns="0" bIns="91440" rtlCol="0" anchor="b">
            <a:noAutofit/>
          </a:bodyPr>
          <a:lstStyle>
            <a:lvl1pPr>
              <a:lnSpc>
                <a:spcPct val="100000"/>
              </a:lnSpc>
              <a:defRPr lang="en-US" sz="4000" b="1" i="0" dirty="0">
                <a:latin typeface="Oracle Sans Tab" panose="020B0503020204020204" pitchFamily="34" charset="0"/>
                <a:cs typeface="Oracle Sans Tab" panose="020B0503020204020204" pitchFamily="34" charset="0"/>
              </a:defRPr>
            </a:lvl1pPr>
          </a:lstStyle>
          <a:p>
            <a:pPr lvl="0">
              <a:lnSpc>
                <a:spcPct val="100000"/>
              </a:lnSpc>
            </a:pPr>
            <a:r>
              <a:rPr lang="en-US" dirty="0"/>
              <a:t>General title</a:t>
            </a:r>
            <a:br>
              <a:rPr lang="en-US" dirty="0"/>
            </a:br>
            <a:r>
              <a:rPr lang="en-US" dirty="0"/>
              <a:t>(up to two lines)</a:t>
            </a:r>
          </a:p>
        </p:txBody>
      </p:sp>
      <p:sp>
        <p:nvSpPr>
          <p:cNvPr id="8" name="Subhead">
            <a:extLst>
              <a:ext uri="{FF2B5EF4-FFF2-40B4-BE49-F238E27FC236}">
                <a16:creationId xmlns:a16="http://schemas.microsoft.com/office/drawing/2014/main" id="{9F13C004-6A96-3D61-9397-40C41F43523D}"/>
              </a:ext>
            </a:extLst>
          </p:cNvPr>
          <p:cNvSpPr>
            <a:spLocks noGrp="1"/>
          </p:cNvSpPr>
          <p:nvPr>
            <p:ph type="body" sz="quarter" idx="33" hasCustomPrompt="1"/>
          </p:nvPr>
        </p:nvSpPr>
        <p:spPr>
          <a:xfrm>
            <a:off x="792538" y="3519553"/>
            <a:ext cx="6583608" cy="341247"/>
          </a:xfrm>
          <a:prstGeom prst="rect">
            <a:avLst/>
          </a:prstGeom>
          <a:noFill/>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b="0" i="0">
                <a:solidFill>
                  <a:schemeClr val="tx1"/>
                </a:solidFill>
                <a:latin typeface="Oracle Sans Tab" panose="020B0503020204020204" pitchFamily="34" charset="0"/>
                <a:cs typeface="Oracle Sans Tab" panose="020B0503020204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 on one line.</a:t>
            </a:r>
          </a:p>
        </p:txBody>
      </p:sp>
      <p:sp>
        <p:nvSpPr>
          <p:cNvPr id="9" name="Text Field">
            <a:extLst>
              <a:ext uri="{FF2B5EF4-FFF2-40B4-BE49-F238E27FC236}">
                <a16:creationId xmlns:a16="http://schemas.microsoft.com/office/drawing/2014/main" id="{29BC5DBB-6459-FA83-A3C0-242C30783B69}"/>
              </a:ext>
            </a:extLst>
          </p:cNvPr>
          <p:cNvSpPr>
            <a:spLocks noGrp="1"/>
          </p:cNvSpPr>
          <p:nvPr>
            <p:ph type="body" sz="quarter" idx="35" hasCustomPrompt="1"/>
          </p:nvPr>
        </p:nvSpPr>
        <p:spPr>
          <a:xfrm>
            <a:off x="792538" y="4544568"/>
            <a:ext cx="5077970" cy="266291"/>
          </a:xfrm>
          <a:prstGeom prst="rect">
            <a:avLst/>
          </a:prstGeom>
          <a:noFill/>
        </p:spPr>
        <p:txBody>
          <a:bodyPr>
            <a:noAutofit/>
          </a:bodyPr>
          <a:lstStyle>
            <a:lvl1pPr>
              <a:lnSpc>
                <a:spcPct val="100000"/>
              </a:lnSpc>
              <a:defRPr b="1" i="0">
                <a:latin typeface="Oracle Sans Tab" panose="020B0503020204020204" pitchFamily="34" charset="0"/>
                <a:cs typeface="Oracle Sans Tab" panose="020B0503020204020204" pitchFamily="34" charset="0"/>
              </a:defRPr>
            </a:lvl1pPr>
          </a:lstStyle>
          <a:p>
            <a:pPr lvl="0"/>
            <a:r>
              <a:rPr lang="en-US" dirty="0"/>
              <a:t>Name</a:t>
            </a:r>
          </a:p>
        </p:txBody>
      </p:sp>
      <p:sp>
        <p:nvSpPr>
          <p:cNvPr id="12" name="Text Field 2">
            <a:extLst>
              <a:ext uri="{FF2B5EF4-FFF2-40B4-BE49-F238E27FC236}">
                <a16:creationId xmlns:a16="http://schemas.microsoft.com/office/drawing/2014/main" id="{E4F8B91E-3CD8-7B6C-C073-0E255807CCEF}"/>
              </a:ext>
            </a:extLst>
          </p:cNvPr>
          <p:cNvSpPr>
            <a:spLocks noGrp="1"/>
          </p:cNvSpPr>
          <p:nvPr>
            <p:ph type="body" sz="quarter" idx="34" hasCustomPrompt="1"/>
          </p:nvPr>
        </p:nvSpPr>
        <p:spPr>
          <a:xfrm>
            <a:off x="792538" y="4882896"/>
            <a:ext cx="5077970" cy="895181"/>
          </a:xfrm>
          <a:prstGeom prst="rect">
            <a:avLst/>
          </a:prstGeom>
          <a:noFill/>
        </p:spPr>
        <p:txBody>
          <a:bodyPr>
            <a:noAutofit/>
          </a:bodyPr>
          <a:lstStyle>
            <a:lvl1pPr>
              <a:lnSpc>
                <a:spcPct val="100000"/>
              </a:lnSpc>
              <a:defRPr b="0" i="0">
                <a:latin typeface="Oracle Sans Tab" panose="020B0503020204020204" pitchFamily="34" charset="0"/>
                <a:cs typeface="Oracle Sans Tab" panose="020B0503020204020204" pitchFamily="34" charset="0"/>
              </a:defRPr>
            </a:lvl1pPr>
          </a:lstStyle>
          <a:p>
            <a:pPr lvl="0"/>
            <a:r>
              <a:rPr lang="en-US" dirty="0"/>
              <a:t>Presenter’s Title</a:t>
            </a:r>
          </a:p>
          <a:p>
            <a:pPr lvl="0"/>
            <a:r>
              <a:rPr lang="en-US" dirty="0"/>
              <a:t>Organization, Division or Business Unit</a:t>
            </a:r>
          </a:p>
          <a:p>
            <a:pPr lvl="0"/>
            <a:r>
              <a:rPr lang="en-US" dirty="0"/>
              <a:t>Month 00, 2023</a:t>
            </a:r>
          </a:p>
        </p:txBody>
      </p:sp>
      <p:sp>
        <p:nvSpPr>
          <p:cNvPr id="5" name="Slide Number Placeholder 4">
            <a:extLst>
              <a:ext uri="{FF2B5EF4-FFF2-40B4-BE49-F238E27FC236}">
                <a16:creationId xmlns:a16="http://schemas.microsoft.com/office/drawing/2014/main" id="{08620179-92E2-B33C-7BF7-7DD2B9A69999}"/>
              </a:ext>
            </a:extLst>
          </p:cNvPr>
          <p:cNvSpPr>
            <a:spLocks noGrp="1"/>
          </p:cNvSpPr>
          <p:nvPr>
            <p:ph type="sldNum" sz="quarter" idx="12"/>
          </p:nvPr>
        </p:nvSpPr>
        <p:spPr>
          <a:xfrm>
            <a:off x="762000" y="6995117"/>
            <a:ext cx="365760" cy="365760"/>
          </a:xfrm>
        </p:spPr>
        <p:txBody>
          <a:bodyPr/>
          <a:lstStyle>
            <a:lvl1pPr>
              <a:defRPr>
                <a:noFill/>
              </a:defRPr>
            </a:lvl1pPr>
          </a:lstStyle>
          <a:p>
            <a:fld id="{345D60D9-5372-5F40-9443-0F9AE5BDC3C8}" type="slidenum">
              <a:rPr lang="en-US" smtClean="0"/>
              <a:pPr/>
              <a:t>‹#›</a:t>
            </a:fld>
            <a:endParaRPr lang="en-US" dirty="0"/>
          </a:p>
        </p:txBody>
      </p:sp>
      <p:sp>
        <p:nvSpPr>
          <p:cNvPr id="3" name="Footer Placeholder 3">
            <a:extLst>
              <a:ext uri="{FF2B5EF4-FFF2-40B4-BE49-F238E27FC236}">
                <a16:creationId xmlns:a16="http://schemas.microsoft.com/office/drawing/2014/main" id="{0234D53E-E775-84ED-87D4-03A6155462F2}"/>
              </a:ext>
            </a:extLst>
          </p:cNvPr>
          <p:cNvSpPr>
            <a:spLocks noGrp="1"/>
          </p:cNvSpPr>
          <p:nvPr>
            <p:ph type="ftr" sz="quarter" idx="36"/>
          </p:nvPr>
        </p:nvSpPr>
        <p:spPr>
          <a:xfrm>
            <a:off x="1127759" y="6995435"/>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2" name="Date Placeholder 2">
            <a:extLst>
              <a:ext uri="{FF2B5EF4-FFF2-40B4-BE49-F238E27FC236}">
                <a16:creationId xmlns:a16="http://schemas.microsoft.com/office/drawing/2014/main" id="{7B203E0B-C243-2092-E571-D8301E6712EB}"/>
              </a:ext>
            </a:extLst>
          </p:cNvPr>
          <p:cNvSpPr>
            <a:spLocks noGrp="1"/>
          </p:cNvSpPr>
          <p:nvPr>
            <p:ph type="dt" sz="half" idx="10"/>
          </p:nvPr>
        </p:nvSpPr>
        <p:spPr>
          <a:xfrm>
            <a:off x="6873138" y="6997061"/>
            <a:ext cx="2743200" cy="363500"/>
          </a:xfrm>
        </p:spPr>
        <p:txBody>
          <a:bodyPr/>
          <a:lstStyle>
            <a:lvl1pPr>
              <a:defRPr>
                <a:noFill/>
              </a:defRPr>
            </a:lvl1pPr>
          </a:lstStyle>
          <a:p>
            <a:r>
              <a:rPr lang="en-US"/>
              <a:t>[Date]</a:t>
            </a:r>
            <a:endParaRPr lang="en-US" dirty="0"/>
          </a:p>
        </p:txBody>
      </p:sp>
      <p:pic>
        <p:nvPicPr>
          <p:cNvPr id="7" name="Oracle Logo" descr="Oracle Logo">
            <a:extLst>
              <a:ext uri="{FF2B5EF4-FFF2-40B4-BE49-F238E27FC236}">
                <a16:creationId xmlns:a16="http://schemas.microsoft.com/office/drawing/2014/main" id="{D3B9F45A-1FFB-8B3C-4F70-6D6363AA6D25}"/>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bwMode="invGray">
          <a:xfrm>
            <a:off x="730669" y="1132368"/>
            <a:ext cx="1524893" cy="320039"/>
          </a:xfrm>
          <a:prstGeom prst="rect">
            <a:avLst/>
          </a:prstGeom>
        </p:spPr>
      </p:pic>
      <p:sp>
        <p:nvSpPr>
          <p:cNvPr id="6" name="Accent mark">
            <a:extLst>
              <a:ext uri="{FF2B5EF4-FFF2-40B4-BE49-F238E27FC236}">
                <a16:creationId xmlns:a16="http://schemas.microsoft.com/office/drawing/2014/main" id="{0502ED2C-D10E-1DB4-3557-E5C9C7E4D238}"/>
              </a:ext>
              <a:ext uri="{C183D7F6-B498-43B3-948B-1728B52AA6E4}">
                <adec:decorative xmlns:adec="http://schemas.microsoft.com/office/drawing/2017/decorative" val="1"/>
              </a:ext>
            </a:extLst>
          </p:cNvPr>
          <p:cNvSpPr/>
          <p:nvPr userDrawn="1"/>
        </p:nvSpPr>
        <p:spPr>
          <a:xfrm>
            <a:off x="793805" y="4166108"/>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343315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peaker_1">
    <p:bg>
      <p:bgRef idx="1001">
        <a:schemeClr val="bg2"/>
      </p:bgRef>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AF6CD89E-7AE0-E661-9D5E-A40AA44B6A05}"/>
              </a:ext>
            </a:extLst>
          </p:cNvPr>
          <p:cNvPicPr>
            <a:picLocks noChangeAspect="1"/>
          </p:cNvPicPr>
          <p:nvPr userDrawn="1"/>
        </p:nvPicPr>
        <p:blipFill>
          <a:blip r:embed="rId2">
            <a:extLst>
              <a:ext uri="{96DAC541-7B7A-43D3-8B79-37D633B846F1}">
                <asvg:svgBlip xmlns:asvg="http://schemas.microsoft.com/office/drawing/2016/SVG/main" r:embed="rId3"/>
              </a:ext>
            </a:extLst>
          </a:blip>
          <a:srcRect l="42612" t="12210" r="14437" b="12837"/>
          <a:stretch/>
        </p:blipFill>
        <p:spPr>
          <a:xfrm>
            <a:off x="6307189" y="868568"/>
            <a:ext cx="4093374" cy="4103470"/>
          </a:xfrm>
          <a:prstGeom prst="rect">
            <a:avLst/>
          </a:prstGeom>
        </p:spPr>
      </p:pic>
      <p:sp>
        <p:nvSpPr>
          <p:cNvPr id="2" name="Title 1">
            <a:extLst>
              <a:ext uri="{FF2B5EF4-FFF2-40B4-BE49-F238E27FC236}">
                <a16:creationId xmlns:a16="http://schemas.microsoft.com/office/drawing/2014/main" id="{5F8DD237-1E40-4383-9C51-545B9C5DD604}"/>
              </a:ext>
            </a:extLst>
          </p:cNvPr>
          <p:cNvSpPr>
            <a:spLocks noGrp="1"/>
          </p:cNvSpPr>
          <p:nvPr>
            <p:ph type="title" hasCustomPrompt="1"/>
          </p:nvPr>
        </p:nvSpPr>
        <p:spPr>
          <a:xfrm>
            <a:off x="762000" y="1600200"/>
            <a:ext cx="3697357" cy="1320103"/>
          </a:xfrm>
        </p:spPr>
        <p:txBody>
          <a:bodyPr vert="horz" wrap="square" lIns="0" tIns="0" rIns="0" bIns="0" rtlCol="0" anchor="b" anchorCtr="0">
            <a:normAutofit/>
          </a:bodyPr>
          <a:lstStyle>
            <a:lvl1pPr>
              <a:defRPr lang="en-US" sz="3200" b="1" i="0">
                <a:latin typeface="Oracle Sans Tab" panose="020B0503020204020204" pitchFamily="34" charset="0"/>
                <a:ea typeface="+mj-ea"/>
              </a:defRPr>
            </a:lvl1pPr>
          </a:lstStyle>
          <a:p>
            <a:pPr marL="0" lvl="0">
              <a:lnSpc>
                <a:spcPct val="100000"/>
              </a:lnSpc>
            </a:pPr>
            <a:r>
              <a:rPr lang="en-US" dirty="0"/>
              <a:t>Speaker</a:t>
            </a:r>
          </a:p>
        </p:txBody>
      </p:sp>
      <p:sp>
        <p:nvSpPr>
          <p:cNvPr id="19" name="Picture Placeholder 4">
            <a:extLst>
              <a:ext uri="{FF2B5EF4-FFF2-40B4-BE49-F238E27FC236}">
                <a16:creationId xmlns:a16="http://schemas.microsoft.com/office/drawing/2014/main" id="{DEEA7EE7-413E-4F05-94D2-2DA6180164CA}"/>
              </a:ext>
            </a:extLst>
          </p:cNvPr>
          <p:cNvSpPr>
            <a:spLocks noGrp="1"/>
          </p:cNvSpPr>
          <p:nvPr>
            <p:ph type="pic" sz="quarter" idx="10"/>
          </p:nvPr>
        </p:nvSpPr>
        <p:spPr>
          <a:xfrm>
            <a:off x="6730914" y="1325903"/>
            <a:ext cx="3227476" cy="3247119"/>
          </a:xfrm>
          <a:prstGeom prst="ellipse">
            <a:avLst/>
          </a:prstGeom>
        </p:spPr>
        <p:txBody>
          <a:bodyPr/>
          <a:lstStyle>
            <a:lvl1pPr algn="ctr">
              <a:defRPr>
                <a:solidFill>
                  <a:schemeClr val="tx1"/>
                </a:solidFill>
              </a:defRPr>
            </a:lvl1pPr>
          </a:lstStyle>
          <a:p>
            <a:r>
              <a:rPr lang="en-US"/>
              <a:t>Click icon to add picture</a:t>
            </a:r>
            <a:endParaRPr lang="en-US" dirty="0"/>
          </a:p>
        </p:txBody>
      </p:sp>
      <p:sp>
        <p:nvSpPr>
          <p:cNvPr id="37" name="Text Placeholder 33">
            <a:extLst>
              <a:ext uri="{FF2B5EF4-FFF2-40B4-BE49-F238E27FC236}">
                <a16:creationId xmlns:a16="http://schemas.microsoft.com/office/drawing/2014/main" id="{4B94D438-35CF-4631-8709-33AB89A0307E}"/>
              </a:ext>
            </a:extLst>
          </p:cNvPr>
          <p:cNvSpPr>
            <a:spLocks noGrp="1"/>
          </p:cNvSpPr>
          <p:nvPr>
            <p:ph type="body" sz="quarter" idx="12" hasCustomPrompt="1"/>
          </p:nvPr>
        </p:nvSpPr>
        <p:spPr>
          <a:xfrm>
            <a:off x="6730914" y="4847342"/>
            <a:ext cx="3236480" cy="365125"/>
          </a:xfrm>
        </p:spPr>
        <p:txBody>
          <a:bodyPr vert="horz" lIns="0" tIns="0" rIns="0" bIns="0" rtlCol="0" anchor="t" anchorCtr="0">
            <a:noAutofit/>
          </a:bodyPr>
          <a:lstStyle>
            <a:lvl1pPr algn="ctr">
              <a:lnSpc>
                <a:spcPct val="100000"/>
              </a:lnSpc>
              <a:defRPr lang="en-US" sz="20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38" name="Text Placeholder 33">
            <a:extLst>
              <a:ext uri="{FF2B5EF4-FFF2-40B4-BE49-F238E27FC236}">
                <a16:creationId xmlns:a16="http://schemas.microsoft.com/office/drawing/2014/main" id="{F34D25E2-243D-4B96-8C35-F96C56B3482F}"/>
              </a:ext>
            </a:extLst>
          </p:cNvPr>
          <p:cNvSpPr>
            <a:spLocks noGrp="1"/>
          </p:cNvSpPr>
          <p:nvPr>
            <p:ph type="body" sz="quarter" idx="13" hasCustomPrompt="1"/>
          </p:nvPr>
        </p:nvSpPr>
        <p:spPr>
          <a:xfrm>
            <a:off x="6730914" y="5211447"/>
            <a:ext cx="3236480" cy="365125"/>
          </a:xfrm>
        </p:spPr>
        <p:txBody>
          <a:bodyPr vert="horz" lIns="0" tIns="0" rIns="0" bIns="0" rtlCol="0" anchor="t" anchorCtr="0">
            <a:noAutofit/>
          </a:bodyPr>
          <a:lstStyle>
            <a:lvl1pPr algn="ctr">
              <a:lnSpc>
                <a:spcPct val="100000"/>
              </a:lnSpc>
              <a:defRPr lang="en-US"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3" name="Slide Number Placeholder 7">
            <a:extLst>
              <a:ext uri="{FF2B5EF4-FFF2-40B4-BE49-F238E27FC236}">
                <a16:creationId xmlns:a16="http://schemas.microsoft.com/office/drawing/2014/main" id="{372A12C9-976F-C50B-EE5B-FC3F2A92A432}"/>
              </a:ext>
            </a:extLst>
          </p:cNvPr>
          <p:cNvSpPr>
            <a:spLocks noGrp="1"/>
          </p:cNvSpPr>
          <p:nvPr>
            <p:ph type="sldNum" sz="quarter" idx="17"/>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4" name="Footer Placeholder 6">
            <a:extLst>
              <a:ext uri="{FF2B5EF4-FFF2-40B4-BE49-F238E27FC236}">
                <a16:creationId xmlns:a16="http://schemas.microsoft.com/office/drawing/2014/main" id="{6D5DD198-A04A-6BCB-84FC-559437A1F042}"/>
              </a:ext>
            </a:extLst>
          </p:cNvPr>
          <p:cNvSpPr>
            <a:spLocks noGrp="1"/>
          </p:cNvSpPr>
          <p:nvPr>
            <p:ph type="ftr" sz="quarter" idx="16"/>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5" name="Date Placeholder 4">
            <a:extLst>
              <a:ext uri="{FF2B5EF4-FFF2-40B4-BE49-F238E27FC236}">
                <a16:creationId xmlns:a16="http://schemas.microsoft.com/office/drawing/2014/main" id="{9D89F2E8-180E-4047-0986-0F230D404FF7}"/>
              </a:ext>
            </a:extLst>
          </p:cNvPr>
          <p:cNvSpPr>
            <a:spLocks noGrp="1"/>
          </p:cNvSpPr>
          <p:nvPr>
            <p:ph type="dt" sz="half" idx="15"/>
          </p:nvPr>
        </p:nvSpPr>
        <p:spPr>
          <a:xfrm>
            <a:off x="6873138" y="6425604"/>
            <a:ext cx="2743200" cy="363500"/>
          </a:xfrm>
        </p:spPr>
        <p:txBody>
          <a:bodyPr/>
          <a:lstStyle>
            <a:lvl1pPr>
              <a:defRPr>
                <a:solidFill>
                  <a:srgbClr val="AEA8A2"/>
                </a:solidFill>
              </a:defRPr>
            </a:lvl1pPr>
          </a:lstStyle>
          <a:p>
            <a:r>
              <a:rPr lang="en-US"/>
              <a:t>[Date]</a:t>
            </a:r>
            <a:endParaRPr lang="en-US" dirty="0"/>
          </a:p>
        </p:txBody>
      </p:sp>
    </p:spTree>
    <p:extLst>
      <p:ext uri="{BB962C8B-B14F-4D97-AF65-F5344CB8AC3E}">
        <p14:creationId xmlns:p14="http://schemas.microsoft.com/office/powerpoint/2010/main" val="343612902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peaker_1-Profile">
    <p:bg>
      <p:bgPr>
        <a:solidFill>
          <a:schemeClr val="bg2"/>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856C4851-0720-CC7C-66E8-BA46A2EF3CD5}"/>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l="42612" t="12210" r="14437" b="12837"/>
          <a:stretch/>
        </p:blipFill>
        <p:spPr>
          <a:xfrm>
            <a:off x="456701" y="1247933"/>
            <a:ext cx="3908153" cy="3917792"/>
          </a:xfrm>
          <a:prstGeom prst="rect">
            <a:avLst/>
          </a:prstGeom>
        </p:spPr>
      </p:pic>
      <p:sp>
        <p:nvSpPr>
          <p:cNvPr id="3" name="Title 3">
            <a:extLst>
              <a:ext uri="{FF2B5EF4-FFF2-40B4-BE49-F238E27FC236}">
                <a16:creationId xmlns:a16="http://schemas.microsoft.com/office/drawing/2014/main" id="{7B692C7B-23D2-F815-AA7B-2A7E53056DF4}"/>
              </a:ext>
            </a:extLst>
          </p:cNvPr>
          <p:cNvSpPr>
            <a:spLocks noGrp="1"/>
          </p:cNvSpPr>
          <p:nvPr>
            <p:ph type="title" hasCustomPrompt="1"/>
          </p:nvPr>
        </p:nvSpPr>
        <p:spPr>
          <a:xfrm>
            <a:off x="768875" y="182403"/>
            <a:ext cx="10671048" cy="822960"/>
          </a:xfrm>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
        <p:nvSpPr>
          <p:cNvPr id="19" name="Picture Placeholder 4">
            <a:extLst>
              <a:ext uri="{FF2B5EF4-FFF2-40B4-BE49-F238E27FC236}">
                <a16:creationId xmlns:a16="http://schemas.microsoft.com/office/drawing/2014/main" id="{DEEA7EE7-413E-4F05-94D2-2DA6180164CA}"/>
              </a:ext>
            </a:extLst>
          </p:cNvPr>
          <p:cNvSpPr>
            <a:spLocks noGrp="1"/>
          </p:cNvSpPr>
          <p:nvPr>
            <p:ph type="pic" sz="quarter" idx="10"/>
          </p:nvPr>
        </p:nvSpPr>
        <p:spPr>
          <a:xfrm>
            <a:off x="797039" y="1583270"/>
            <a:ext cx="3227476" cy="3247119"/>
          </a:xfrm>
          <a:prstGeom prst="ellipse">
            <a:avLst/>
          </a:prstGeom>
        </p:spPr>
        <p:txBody>
          <a:bodyPr/>
          <a:lstStyle>
            <a:lvl1pPr algn="ctr">
              <a:defRPr>
                <a:solidFill>
                  <a:schemeClr val="tx1"/>
                </a:solidFill>
              </a:defRPr>
            </a:lvl1pPr>
          </a:lstStyle>
          <a:p>
            <a:r>
              <a:rPr lang="en-US"/>
              <a:t>Click icon to add picture</a:t>
            </a:r>
            <a:endParaRPr lang="en-US" dirty="0"/>
          </a:p>
        </p:txBody>
      </p:sp>
      <p:sp>
        <p:nvSpPr>
          <p:cNvPr id="37" name="Text Placeholder 33">
            <a:extLst>
              <a:ext uri="{FF2B5EF4-FFF2-40B4-BE49-F238E27FC236}">
                <a16:creationId xmlns:a16="http://schemas.microsoft.com/office/drawing/2014/main" id="{4B94D438-35CF-4631-8709-33AB89A0307E}"/>
              </a:ext>
            </a:extLst>
          </p:cNvPr>
          <p:cNvSpPr>
            <a:spLocks noGrp="1"/>
          </p:cNvSpPr>
          <p:nvPr>
            <p:ph type="body" sz="quarter" idx="12" hasCustomPrompt="1"/>
          </p:nvPr>
        </p:nvSpPr>
        <p:spPr>
          <a:xfrm>
            <a:off x="792538" y="5135879"/>
            <a:ext cx="3236480" cy="365125"/>
          </a:xfrm>
        </p:spPr>
        <p:txBody>
          <a:bodyPr vert="horz" lIns="0" tIns="0" rIns="0" bIns="0" rtlCol="0" anchor="t" anchorCtr="0">
            <a:noAutofit/>
          </a:bodyPr>
          <a:lstStyle>
            <a:lvl1pPr algn="ctr">
              <a:lnSpc>
                <a:spcPct val="100000"/>
              </a:lnSpc>
              <a:defRPr lang="en-US" sz="20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38" name="Text Placeholder 33">
            <a:extLst>
              <a:ext uri="{FF2B5EF4-FFF2-40B4-BE49-F238E27FC236}">
                <a16:creationId xmlns:a16="http://schemas.microsoft.com/office/drawing/2014/main" id="{F34D25E2-243D-4B96-8C35-F96C56B3482F}"/>
              </a:ext>
            </a:extLst>
          </p:cNvPr>
          <p:cNvSpPr>
            <a:spLocks noGrp="1"/>
          </p:cNvSpPr>
          <p:nvPr>
            <p:ph type="body" sz="quarter" idx="13" hasCustomPrompt="1"/>
          </p:nvPr>
        </p:nvSpPr>
        <p:spPr>
          <a:xfrm>
            <a:off x="792538" y="5499984"/>
            <a:ext cx="3236480" cy="365125"/>
          </a:xfrm>
        </p:spPr>
        <p:txBody>
          <a:bodyPr vert="horz" lIns="0" tIns="0" rIns="0" bIns="0" rtlCol="0" anchor="t" anchorCtr="0">
            <a:noAutofit/>
          </a:bodyPr>
          <a:lstStyle>
            <a:lvl1pPr algn="ctr">
              <a:lnSpc>
                <a:spcPct val="100000"/>
              </a:lnSpc>
              <a:defRPr lang="en-US"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5" name="Content Placeholder 4">
            <a:extLst>
              <a:ext uri="{FF2B5EF4-FFF2-40B4-BE49-F238E27FC236}">
                <a16:creationId xmlns:a16="http://schemas.microsoft.com/office/drawing/2014/main" id="{746E9417-F0B6-6477-88CA-D06650D0745B}"/>
              </a:ext>
            </a:extLst>
          </p:cNvPr>
          <p:cNvSpPr>
            <a:spLocks noGrp="1"/>
          </p:cNvSpPr>
          <p:nvPr>
            <p:ph sz="quarter" idx="16"/>
          </p:nvPr>
        </p:nvSpPr>
        <p:spPr>
          <a:xfrm>
            <a:off x="4541838" y="2514610"/>
            <a:ext cx="6907212" cy="2651115"/>
          </a:xfrm>
        </p:spPr>
        <p:txBody>
          <a:bodyPr/>
          <a:lstStyle>
            <a:lvl1pPr>
              <a:lnSpc>
                <a:spcPct val="100000"/>
              </a:lnSpc>
              <a:defRPr sz="1600" b="0" i="0">
                <a:latin typeface="Oracle Sans Tab" panose="020B0503020204020204" pitchFamily="34" charset="0"/>
                <a:cs typeface="Oracle Sans Tab" panose="020B0503020204020204" pitchFamily="34" charset="0"/>
              </a:defRPr>
            </a:lvl1pPr>
            <a:lvl2pPr>
              <a:lnSpc>
                <a:spcPct val="100000"/>
              </a:lnSpc>
              <a:defRPr sz="1600" b="0" i="0">
                <a:latin typeface="Oracle Sans Tab" panose="020B0503020204020204" pitchFamily="34" charset="0"/>
                <a:cs typeface="Oracle Sans Tab" panose="020B0503020204020204" pitchFamily="34" charset="0"/>
              </a:defRPr>
            </a:lvl2pPr>
            <a:lvl3pPr>
              <a:lnSpc>
                <a:spcPct val="100000"/>
              </a:lnSpc>
              <a:defRPr sz="1600" b="0" i="0">
                <a:latin typeface="Oracle Sans Tab" panose="020B0503020204020204" pitchFamily="34" charset="0"/>
                <a:cs typeface="Oracle Sans Tab" panose="020B0503020204020204" pitchFamily="34" charset="0"/>
              </a:defRPr>
            </a:lvl3pPr>
            <a:lvl4pPr>
              <a:lnSpc>
                <a:spcPct val="100000"/>
              </a:lnSpc>
              <a:defRPr sz="1600" b="0" i="0">
                <a:latin typeface="Oracle Sans Tab" panose="020B0503020204020204" pitchFamily="34" charset="0"/>
                <a:cs typeface="Oracle Sans Tab" panose="020B0503020204020204" pitchFamily="34" charset="0"/>
              </a:defRPr>
            </a:lvl4pPr>
            <a:lvl5pPr>
              <a:lnSpc>
                <a:spcPct val="100000"/>
              </a:lnSpc>
              <a:defRPr sz="1600" b="0" i="0">
                <a:latin typeface="Oracle Sans Tab" panose="020B0503020204020204" pitchFamily="34" charset="0"/>
                <a:cs typeface="Oracle Sans Tab"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Slide Number Placeholder 7">
            <a:extLst>
              <a:ext uri="{FF2B5EF4-FFF2-40B4-BE49-F238E27FC236}">
                <a16:creationId xmlns:a16="http://schemas.microsoft.com/office/drawing/2014/main" id="{726CED8E-3269-CBEE-AC17-550ECD6FB69A}"/>
              </a:ext>
            </a:extLst>
          </p:cNvPr>
          <p:cNvSpPr>
            <a:spLocks noGrp="1"/>
          </p:cNvSpPr>
          <p:nvPr>
            <p:ph type="sldNum" sz="quarter" idx="17"/>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4" name="Footer Placeholder 6">
            <a:extLst>
              <a:ext uri="{FF2B5EF4-FFF2-40B4-BE49-F238E27FC236}">
                <a16:creationId xmlns:a16="http://schemas.microsoft.com/office/drawing/2014/main" id="{31110449-8712-D872-C8D5-93B229DFBFDE}"/>
              </a:ext>
            </a:extLst>
          </p:cNvPr>
          <p:cNvSpPr>
            <a:spLocks noGrp="1"/>
          </p:cNvSpPr>
          <p:nvPr>
            <p:ph type="ftr" sz="quarter" idx="18"/>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6" name="Date Placeholder 4">
            <a:extLst>
              <a:ext uri="{FF2B5EF4-FFF2-40B4-BE49-F238E27FC236}">
                <a16:creationId xmlns:a16="http://schemas.microsoft.com/office/drawing/2014/main" id="{EF4EF84C-2C31-7D08-88D6-853E01865AA5}"/>
              </a:ext>
            </a:extLst>
          </p:cNvPr>
          <p:cNvSpPr>
            <a:spLocks noGrp="1"/>
          </p:cNvSpPr>
          <p:nvPr>
            <p:ph type="dt" sz="half" idx="15"/>
          </p:nvPr>
        </p:nvSpPr>
        <p:spPr>
          <a:xfrm>
            <a:off x="6873138" y="6425604"/>
            <a:ext cx="2743200" cy="363500"/>
          </a:xfrm>
        </p:spPr>
        <p:txBody>
          <a:bodyPr/>
          <a:lstStyle>
            <a:lvl1pPr>
              <a:defRPr>
                <a:solidFill>
                  <a:srgbClr val="AEA8A2"/>
                </a:solidFill>
              </a:defRPr>
            </a:lvl1pPr>
          </a:lstStyle>
          <a:p>
            <a:r>
              <a:rPr lang="en-US"/>
              <a:t>[Date]</a:t>
            </a:r>
            <a:endParaRPr lang="en-US" dirty="0"/>
          </a:p>
        </p:txBody>
      </p:sp>
    </p:spTree>
    <p:extLst>
      <p:ext uri="{BB962C8B-B14F-4D97-AF65-F5344CB8AC3E}">
        <p14:creationId xmlns:p14="http://schemas.microsoft.com/office/powerpoint/2010/main" val="196322987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peaker_2">
    <p:bg>
      <p:bgPr>
        <a:solidFill>
          <a:schemeClr val="bg2"/>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E2C73BFA-B70C-477F-EF13-729539E27CBF}"/>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l="42612" t="12210" r="14437" b="12837"/>
          <a:stretch/>
        </p:blipFill>
        <p:spPr>
          <a:xfrm>
            <a:off x="7734150" y="1182539"/>
            <a:ext cx="3567993" cy="3576793"/>
          </a:xfrm>
          <a:prstGeom prst="rect">
            <a:avLst/>
          </a:prstGeom>
        </p:spPr>
      </p:pic>
      <p:sp>
        <p:nvSpPr>
          <p:cNvPr id="2" name="Title 1">
            <a:extLst>
              <a:ext uri="{FF2B5EF4-FFF2-40B4-BE49-F238E27FC236}">
                <a16:creationId xmlns:a16="http://schemas.microsoft.com/office/drawing/2014/main" id="{31D55E47-4DBE-46C5-AA1D-6AC25D117460}"/>
              </a:ext>
            </a:extLst>
          </p:cNvPr>
          <p:cNvSpPr>
            <a:spLocks noGrp="1"/>
          </p:cNvSpPr>
          <p:nvPr>
            <p:ph type="title" hasCustomPrompt="1"/>
          </p:nvPr>
        </p:nvSpPr>
        <p:spPr>
          <a:xfrm>
            <a:off x="762000" y="1600200"/>
            <a:ext cx="2560320" cy="1320103"/>
          </a:xfrm>
        </p:spPr>
        <p:txBody>
          <a:bodyPr vert="horz" wrap="square" lIns="0" tIns="0" rIns="0" bIns="0" rtlCol="0" anchor="b" anchorCtr="0">
            <a:normAutofit/>
          </a:bodyPr>
          <a:lstStyle>
            <a:lvl1pPr marL="0" algn="l" defTabSz="914400" rtl="0" eaLnBrk="1" latinLnBrk="0" hangingPunct="1">
              <a:lnSpc>
                <a:spcPct val="100000"/>
              </a:lnSpc>
              <a:spcBef>
                <a:spcPct val="0"/>
              </a:spcBef>
              <a:buNone/>
              <a:defRPr lang="en-US" sz="3200" b="1" i="0" kern="1200" baseline="0" dirty="0">
                <a:solidFill>
                  <a:schemeClr val="tx1"/>
                </a:solidFill>
                <a:latin typeface="Oracle Sans Tab" panose="020B0503020204020204" pitchFamily="34" charset="0"/>
                <a:ea typeface="+mj-ea"/>
                <a:cs typeface="+mj-cs"/>
              </a:defRPr>
            </a:lvl1pPr>
          </a:lstStyle>
          <a:p>
            <a:pPr marL="0" lvl="0">
              <a:lnSpc>
                <a:spcPct val="100000"/>
              </a:lnSpc>
            </a:pPr>
            <a:r>
              <a:rPr lang="en-US" dirty="0"/>
              <a:t>Speakers</a:t>
            </a:r>
          </a:p>
        </p:txBody>
      </p:sp>
      <p:sp>
        <p:nvSpPr>
          <p:cNvPr id="19" name="Picture Placeholder 4">
            <a:extLst>
              <a:ext uri="{FF2B5EF4-FFF2-40B4-BE49-F238E27FC236}">
                <a16:creationId xmlns:a16="http://schemas.microsoft.com/office/drawing/2014/main" id="{DEEA7EE7-413E-4F05-94D2-2DA6180164CA}"/>
              </a:ext>
            </a:extLst>
          </p:cNvPr>
          <p:cNvSpPr>
            <a:spLocks noGrp="1"/>
          </p:cNvSpPr>
          <p:nvPr>
            <p:ph type="pic" sz="quarter" idx="10"/>
          </p:nvPr>
        </p:nvSpPr>
        <p:spPr>
          <a:xfrm>
            <a:off x="4446925" y="1548702"/>
            <a:ext cx="2743200" cy="2743200"/>
          </a:xfrm>
          <a:prstGeom prst="ellipse">
            <a:avLst/>
          </a:prstGeom>
        </p:spPr>
        <p:txBody>
          <a:bodyPr/>
          <a:lstStyle>
            <a:lvl1pPr algn="ctr">
              <a:defRPr>
                <a:solidFill>
                  <a:schemeClr val="tx1"/>
                </a:solidFill>
              </a:defRPr>
            </a:lvl1pPr>
          </a:lstStyle>
          <a:p>
            <a:r>
              <a:rPr lang="en-US"/>
              <a:t>Click icon to add picture</a:t>
            </a:r>
            <a:endParaRPr lang="en-US" dirty="0"/>
          </a:p>
        </p:txBody>
      </p:sp>
      <p:sp>
        <p:nvSpPr>
          <p:cNvPr id="37" name="Text Placeholder 33">
            <a:extLst>
              <a:ext uri="{FF2B5EF4-FFF2-40B4-BE49-F238E27FC236}">
                <a16:creationId xmlns:a16="http://schemas.microsoft.com/office/drawing/2014/main" id="{4B94D438-35CF-4631-8709-33AB89A0307E}"/>
              </a:ext>
            </a:extLst>
          </p:cNvPr>
          <p:cNvSpPr>
            <a:spLocks noGrp="1"/>
          </p:cNvSpPr>
          <p:nvPr>
            <p:ph type="body" sz="quarter" idx="12" hasCustomPrompt="1"/>
          </p:nvPr>
        </p:nvSpPr>
        <p:spPr>
          <a:xfrm>
            <a:off x="4166157" y="4636935"/>
            <a:ext cx="3227832" cy="365125"/>
          </a:xfrm>
        </p:spPr>
        <p:txBody>
          <a:bodyPr vert="horz" lIns="0" tIns="0" rIns="0" bIns="0" rtlCol="0" anchor="t" anchorCtr="0">
            <a:noAutofit/>
          </a:bodyPr>
          <a:lstStyle>
            <a:lvl1pPr algn="ctr">
              <a:lnSpc>
                <a:spcPct val="100000"/>
              </a:lnSpc>
              <a:defRPr lang="en-US" sz="20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38" name="Text Placeholder 33">
            <a:extLst>
              <a:ext uri="{FF2B5EF4-FFF2-40B4-BE49-F238E27FC236}">
                <a16:creationId xmlns:a16="http://schemas.microsoft.com/office/drawing/2014/main" id="{F34D25E2-243D-4B96-8C35-F96C56B3482F}"/>
              </a:ext>
            </a:extLst>
          </p:cNvPr>
          <p:cNvSpPr>
            <a:spLocks noGrp="1"/>
          </p:cNvSpPr>
          <p:nvPr>
            <p:ph type="body" sz="quarter" idx="13" hasCustomPrompt="1"/>
          </p:nvPr>
        </p:nvSpPr>
        <p:spPr>
          <a:xfrm>
            <a:off x="4166157" y="5001040"/>
            <a:ext cx="3227832" cy="365125"/>
          </a:xfrm>
        </p:spPr>
        <p:txBody>
          <a:bodyPr vert="horz" lIns="0" tIns="0" rIns="0" bIns="0" rtlCol="0" anchor="t" anchorCtr="0">
            <a:noAutofit/>
          </a:bodyPr>
          <a:lstStyle>
            <a:lvl1pPr algn="ctr">
              <a:lnSpc>
                <a:spcPct val="100000"/>
              </a:lnSpc>
              <a:defRPr lang="en-US" sz="16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17" name="Picture Placeholder 4">
            <a:extLst>
              <a:ext uri="{FF2B5EF4-FFF2-40B4-BE49-F238E27FC236}">
                <a16:creationId xmlns:a16="http://schemas.microsoft.com/office/drawing/2014/main" id="{AD80FD35-1640-4598-BFDA-3E05A9FCEBBE}"/>
              </a:ext>
            </a:extLst>
          </p:cNvPr>
          <p:cNvSpPr>
            <a:spLocks noGrp="1"/>
          </p:cNvSpPr>
          <p:nvPr>
            <p:ph type="pic" sz="quarter" idx="19"/>
          </p:nvPr>
        </p:nvSpPr>
        <p:spPr>
          <a:xfrm>
            <a:off x="8157472" y="1599336"/>
            <a:ext cx="2743200" cy="2743200"/>
          </a:xfrm>
          <a:prstGeom prst="ellipse">
            <a:avLst/>
          </a:prstGeom>
        </p:spPr>
        <p:txBody>
          <a:bodyPr/>
          <a:lstStyle>
            <a:lvl1pPr algn="ctr">
              <a:defRPr>
                <a:solidFill>
                  <a:schemeClr val="tx1"/>
                </a:solidFill>
              </a:defRPr>
            </a:lvl1pPr>
          </a:lstStyle>
          <a:p>
            <a:r>
              <a:rPr lang="en-US"/>
              <a:t>Click icon to add picture</a:t>
            </a:r>
            <a:endParaRPr lang="en-US" dirty="0"/>
          </a:p>
        </p:txBody>
      </p:sp>
      <p:sp>
        <p:nvSpPr>
          <p:cNvPr id="21" name="Text Placeholder 33">
            <a:extLst>
              <a:ext uri="{FF2B5EF4-FFF2-40B4-BE49-F238E27FC236}">
                <a16:creationId xmlns:a16="http://schemas.microsoft.com/office/drawing/2014/main" id="{AF0CFD6E-C443-4D08-B5C0-973C8F72617B}"/>
              </a:ext>
            </a:extLst>
          </p:cNvPr>
          <p:cNvSpPr>
            <a:spLocks noGrp="1"/>
          </p:cNvSpPr>
          <p:nvPr>
            <p:ph type="body" sz="quarter" idx="20" hasCustomPrompt="1"/>
          </p:nvPr>
        </p:nvSpPr>
        <p:spPr>
          <a:xfrm>
            <a:off x="7915156" y="4636935"/>
            <a:ext cx="3227832" cy="365125"/>
          </a:xfrm>
        </p:spPr>
        <p:txBody>
          <a:bodyPr vert="horz" lIns="0" tIns="0" rIns="0" bIns="0" rtlCol="0" anchor="t" anchorCtr="0">
            <a:noAutofit/>
          </a:bodyPr>
          <a:lstStyle>
            <a:lvl1pPr algn="ctr">
              <a:lnSpc>
                <a:spcPct val="100000"/>
              </a:lnSpc>
              <a:defRPr lang="en-US" sz="20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25" name="Text Placeholder 33">
            <a:extLst>
              <a:ext uri="{FF2B5EF4-FFF2-40B4-BE49-F238E27FC236}">
                <a16:creationId xmlns:a16="http://schemas.microsoft.com/office/drawing/2014/main" id="{F3C3D640-B9ED-4162-9C4F-0F9F774E639B}"/>
              </a:ext>
            </a:extLst>
          </p:cNvPr>
          <p:cNvSpPr>
            <a:spLocks noGrp="1"/>
          </p:cNvSpPr>
          <p:nvPr>
            <p:ph type="body" sz="quarter" idx="21" hasCustomPrompt="1"/>
          </p:nvPr>
        </p:nvSpPr>
        <p:spPr>
          <a:xfrm>
            <a:off x="7915156" y="5001040"/>
            <a:ext cx="3227832" cy="365125"/>
          </a:xfrm>
        </p:spPr>
        <p:txBody>
          <a:bodyPr vert="horz" lIns="0" tIns="0" rIns="0" bIns="0" rtlCol="0" anchor="t" anchorCtr="0">
            <a:noAutofit/>
          </a:bodyPr>
          <a:lstStyle>
            <a:lvl1pPr algn="ctr">
              <a:lnSpc>
                <a:spcPct val="100000"/>
              </a:lnSpc>
              <a:defRPr lang="en-US" sz="16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3" name="Slide Number Placeholder 7">
            <a:extLst>
              <a:ext uri="{FF2B5EF4-FFF2-40B4-BE49-F238E27FC236}">
                <a16:creationId xmlns:a16="http://schemas.microsoft.com/office/drawing/2014/main" id="{90537780-8302-81C2-C045-4F2DEDF594EF}"/>
              </a:ext>
            </a:extLst>
          </p:cNvPr>
          <p:cNvSpPr>
            <a:spLocks noGrp="1"/>
          </p:cNvSpPr>
          <p:nvPr>
            <p:ph type="sldNum" sz="quarter" idx="17"/>
          </p:nvPr>
        </p:nvSpPr>
        <p:spPr>
          <a:xfrm>
            <a:off x="762000" y="6423660"/>
            <a:ext cx="365760" cy="365760"/>
          </a:xfrm>
        </p:spPr>
        <p:txBody>
          <a:bodyPr/>
          <a:lstStyle>
            <a:lvl1pPr>
              <a:defRPr sz="800">
                <a:solidFill>
                  <a:srgbClr val="AEA8A2"/>
                </a:solidFill>
                <a:latin typeface="+mn-lt"/>
              </a:defRPr>
            </a:lvl1pPr>
          </a:lstStyle>
          <a:p>
            <a:fld id="{345D60D9-5372-5F40-9443-0F9AE5BDC3C8}" type="slidenum">
              <a:rPr lang="en-US" smtClean="0"/>
              <a:pPr/>
              <a:t>‹#›</a:t>
            </a:fld>
            <a:endParaRPr lang="en-US" dirty="0"/>
          </a:p>
        </p:txBody>
      </p:sp>
      <p:sp>
        <p:nvSpPr>
          <p:cNvPr id="4" name="Footer Placeholder 6">
            <a:extLst>
              <a:ext uri="{FF2B5EF4-FFF2-40B4-BE49-F238E27FC236}">
                <a16:creationId xmlns:a16="http://schemas.microsoft.com/office/drawing/2014/main" id="{A92B0D41-4168-EC0C-ADF5-AC9E34B1653B}"/>
              </a:ext>
            </a:extLst>
          </p:cNvPr>
          <p:cNvSpPr>
            <a:spLocks noGrp="1"/>
          </p:cNvSpPr>
          <p:nvPr>
            <p:ph type="ftr" sz="quarter" idx="16"/>
          </p:nvPr>
        </p:nvSpPr>
        <p:spPr>
          <a:xfrm>
            <a:off x="1127759" y="6423978"/>
            <a:ext cx="5745379" cy="365125"/>
          </a:xfrm>
        </p:spPr>
        <p:txBody>
          <a:bodyPr/>
          <a:lstStyle>
            <a:lvl1pPr>
              <a:defRPr sz="800">
                <a:solidFill>
                  <a:srgbClr val="AEA8A2"/>
                </a:solidFill>
                <a:latin typeface="+mn-lt"/>
              </a:defRPr>
            </a:lvl1pPr>
          </a:lstStyle>
          <a:p>
            <a:r>
              <a:rPr lang="en-US"/>
              <a:t>Copyright © 2025, Oracle and/or its affiliates |  Confidential: Internal/Restricted/Highly Restricted</a:t>
            </a:r>
            <a:endParaRPr lang="en-US" dirty="0"/>
          </a:p>
        </p:txBody>
      </p:sp>
      <p:sp>
        <p:nvSpPr>
          <p:cNvPr id="5" name="Date Placeholder 4">
            <a:extLst>
              <a:ext uri="{FF2B5EF4-FFF2-40B4-BE49-F238E27FC236}">
                <a16:creationId xmlns:a16="http://schemas.microsoft.com/office/drawing/2014/main" id="{D753EE4A-4B0D-E70D-3900-1851E13A291D}"/>
              </a:ext>
            </a:extLst>
          </p:cNvPr>
          <p:cNvSpPr>
            <a:spLocks noGrp="1"/>
          </p:cNvSpPr>
          <p:nvPr>
            <p:ph type="dt" sz="half" idx="15"/>
          </p:nvPr>
        </p:nvSpPr>
        <p:spPr>
          <a:xfrm>
            <a:off x="6873138" y="6425604"/>
            <a:ext cx="2743200" cy="363500"/>
          </a:xfrm>
        </p:spPr>
        <p:txBody>
          <a:bodyPr/>
          <a:lstStyle>
            <a:lvl1pPr>
              <a:defRPr sz="800">
                <a:solidFill>
                  <a:srgbClr val="AEA8A2"/>
                </a:solidFill>
                <a:latin typeface="+mn-lt"/>
              </a:defRPr>
            </a:lvl1pPr>
          </a:lstStyle>
          <a:p>
            <a:r>
              <a:rPr lang="en-US"/>
              <a:t>[Date]</a:t>
            </a:r>
            <a:endParaRPr lang="en-US" dirty="0"/>
          </a:p>
        </p:txBody>
      </p:sp>
      <p:pic>
        <p:nvPicPr>
          <p:cNvPr id="6" name="Graphic 5">
            <a:extLst>
              <a:ext uri="{FF2B5EF4-FFF2-40B4-BE49-F238E27FC236}">
                <a16:creationId xmlns:a16="http://schemas.microsoft.com/office/drawing/2014/main" id="{1943D0D1-946F-4723-614F-CF829E9EEAB6}"/>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l="42612" t="12210" r="14437" b="12837"/>
          <a:stretch/>
        </p:blipFill>
        <p:spPr>
          <a:xfrm>
            <a:off x="4034529" y="1131906"/>
            <a:ext cx="3567993" cy="3576793"/>
          </a:xfrm>
          <a:prstGeom prst="rect">
            <a:avLst/>
          </a:prstGeom>
        </p:spPr>
      </p:pic>
    </p:spTree>
    <p:extLst>
      <p:ext uri="{BB962C8B-B14F-4D97-AF65-F5344CB8AC3E}">
        <p14:creationId xmlns:p14="http://schemas.microsoft.com/office/powerpoint/2010/main" val="56180015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peaker_3">
    <p:bg>
      <p:bgPr>
        <a:solidFill>
          <a:schemeClr val="bg2"/>
        </a:solidFill>
        <a:effectLst/>
      </p:bgPr>
    </p:bg>
    <p:spTree>
      <p:nvGrpSpPr>
        <p:cNvPr id="1" name=""/>
        <p:cNvGrpSpPr/>
        <p:nvPr/>
      </p:nvGrpSpPr>
      <p:grpSpPr>
        <a:xfrm>
          <a:off x="0" y="0"/>
          <a:ext cx="0" cy="0"/>
          <a:chOff x="0" y="0"/>
          <a:chExt cx="0" cy="0"/>
        </a:xfrm>
      </p:grpSpPr>
      <p:sp>
        <p:nvSpPr>
          <p:cNvPr id="32" name="Title 1">
            <a:extLst>
              <a:ext uri="{FF2B5EF4-FFF2-40B4-BE49-F238E27FC236}">
                <a16:creationId xmlns:a16="http://schemas.microsoft.com/office/drawing/2014/main" id="{F61107A6-7831-4EC7-8264-2809B94682DD}"/>
              </a:ext>
            </a:extLst>
          </p:cNvPr>
          <p:cNvSpPr>
            <a:spLocks noGrp="1"/>
          </p:cNvSpPr>
          <p:nvPr>
            <p:ph type="title" hasCustomPrompt="1"/>
          </p:nvPr>
        </p:nvSpPr>
        <p:spPr>
          <a:xfrm>
            <a:off x="762000" y="1600200"/>
            <a:ext cx="3200400" cy="1320103"/>
          </a:xfrm>
        </p:spPr>
        <p:txBody>
          <a:bodyPr vert="horz" wrap="square" lIns="0" tIns="0" rIns="0" bIns="0" rtlCol="0" anchor="b" anchorCtr="0">
            <a:normAutofit/>
          </a:bodyPr>
          <a:lstStyle>
            <a:lvl1pPr marL="0" algn="l" defTabSz="914400" rtl="0" eaLnBrk="1" latinLnBrk="0" hangingPunct="1">
              <a:lnSpc>
                <a:spcPct val="100000"/>
              </a:lnSpc>
              <a:spcBef>
                <a:spcPct val="0"/>
              </a:spcBef>
              <a:buNone/>
              <a:defRPr lang="en-US" sz="3200" b="1" i="0" kern="1200" baseline="0" dirty="0">
                <a:solidFill>
                  <a:schemeClr val="tx1"/>
                </a:solidFill>
                <a:latin typeface="Oracle Sans Tab" panose="020B0503020204020204" pitchFamily="34" charset="0"/>
                <a:ea typeface="+mj-ea"/>
                <a:cs typeface="+mj-cs"/>
              </a:defRPr>
            </a:lvl1pPr>
          </a:lstStyle>
          <a:p>
            <a:pPr marL="0" lvl="0">
              <a:lnSpc>
                <a:spcPct val="100000"/>
              </a:lnSpc>
            </a:pPr>
            <a:r>
              <a:rPr lang="en-US" dirty="0"/>
              <a:t>Speakers</a:t>
            </a:r>
          </a:p>
        </p:txBody>
      </p:sp>
      <p:sp>
        <p:nvSpPr>
          <p:cNvPr id="19" name="Picture Placeholder 4">
            <a:extLst>
              <a:ext uri="{FF2B5EF4-FFF2-40B4-BE49-F238E27FC236}">
                <a16:creationId xmlns:a16="http://schemas.microsoft.com/office/drawing/2014/main" id="{DEEA7EE7-413E-4F05-94D2-2DA6180164CA}"/>
              </a:ext>
            </a:extLst>
          </p:cNvPr>
          <p:cNvSpPr>
            <a:spLocks noGrp="1" noChangeAspect="1"/>
          </p:cNvSpPr>
          <p:nvPr>
            <p:ph type="pic" sz="quarter" idx="10"/>
          </p:nvPr>
        </p:nvSpPr>
        <p:spPr>
          <a:xfrm>
            <a:off x="6832060" y="502952"/>
            <a:ext cx="2011680" cy="2011680"/>
          </a:xfrm>
          <a:prstGeom prst="ellipse">
            <a:avLst/>
          </a:prstGeom>
        </p:spPr>
        <p:txBody>
          <a:bodyPr/>
          <a:lstStyle>
            <a:lvl1pPr algn="ctr">
              <a:defRPr>
                <a:solidFill>
                  <a:schemeClr val="tx1"/>
                </a:solidFill>
              </a:defRPr>
            </a:lvl1pPr>
          </a:lstStyle>
          <a:p>
            <a:r>
              <a:rPr lang="en-US"/>
              <a:t>Click icon to add picture</a:t>
            </a:r>
            <a:endParaRPr lang="en-US" dirty="0"/>
          </a:p>
        </p:txBody>
      </p:sp>
      <p:sp>
        <p:nvSpPr>
          <p:cNvPr id="37" name="Text Placeholder 33">
            <a:extLst>
              <a:ext uri="{FF2B5EF4-FFF2-40B4-BE49-F238E27FC236}">
                <a16:creationId xmlns:a16="http://schemas.microsoft.com/office/drawing/2014/main" id="{4B94D438-35CF-4631-8709-33AB89A0307E}"/>
              </a:ext>
            </a:extLst>
          </p:cNvPr>
          <p:cNvSpPr>
            <a:spLocks noGrp="1"/>
          </p:cNvSpPr>
          <p:nvPr>
            <p:ph type="body" sz="quarter" idx="12" hasCustomPrompt="1"/>
          </p:nvPr>
        </p:nvSpPr>
        <p:spPr>
          <a:xfrm>
            <a:off x="6653752" y="2682622"/>
            <a:ext cx="2368296" cy="312444"/>
          </a:xfrm>
        </p:spPr>
        <p:txBody>
          <a:bodyPr vert="horz" lIns="0" tIns="0" rIns="0" bIns="0" rtlCol="0" anchor="t" anchorCtr="0">
            <a:noAutofit/>
          </a:bodyPr>
          <a:lstStyle>
            <a:lvl1pPr algn="ctr">
              <a:lnSpc>
                <a:spcPct val="100000"/>
              </a:lnSpc>
              <a:defRPr lang="en-US" sz="16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38" name="Text Placeholder 33">
            <a:extLst>
              <a:ext uri="{FF2B5EF4-FFF2-40B4-BE49-F238E27FC236}">
                <a16:creationId xmlns:a16="http://schemas.microsoft.com/office/drawing/2014/main" id="{F34D25E2-243D-4B96-8C35-F96C56B3482F}"/>
              </a:ext>
            </a:extLst>
          </p:cNvPr>
          <p:cNvSpPr>
            <a:spLocks noGrp="1"/>
          </p:cNvSpPr>
          <p:nvPr>
            <p:ph type="body" sz="quarter" idx="13" hasCustomPrompt="1"/>
          </p:nvPr>
        </p:nvSpPr>
        <p:spPr>
          <a:xfrm>
            <a:off x="6653752" y="3011421"/>
            <a:ext cx="2368296" cy="278431"/>
          </a:xfrm>
        </p:spPr>
        <p:txBody>
          <a:bodyPr vert="horz" lIns="0" tIns="0" rIns="0" bIns="0" rtlCol="0" anchor="t" anchorCtr="0">
            <a:noAutofit/>
          </a:bodyPr>
          <a:lstStyle>
            <a:lvl1pPr algn="ctr">
              <a:lnSpc>
                <a:spcPct val="100000"/>
              </a:lnSpc>
              <a:defRPr lang="en-US" sz="14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31" name="Picture Placeholder 4">
            <a:extLst>
              <a:ext uri="{FF2B5EF4-FFF2-40B4-BE49-F238E27FC236}">
                <a16:creationId xmlns:a16="http://schemas.microsoft.com/office/drawing/2014/main" id="{FDC25F51-F732-4DED-B41F-218C4B09A992}"/>
              </a:ext>
            </a:extLst>
          </p:cNvPr>
          <p:cNvSpPr>
            <a:spLocks noGrp="1" noChangeAspect="1"/>
          </p:cNvSpPr>
          <p:nvPr>
            <p:ph type="pic" sz="quarter" idx="28"/>
          </p:nvPr>
        </p:nvSpPr>
        <p:spPr>
          <a:xfrm>
            <a:off x="4463764" y="2868976"/>
            <a:ext cx="2011680" cy="2011680"/>
          </a:xfrm>
          <a:prstGeom prst="ellipse">
            <a:avLst/>
          </a:prstGeom>
        </p:spPr>
        <p:txBody>
          <a:bodyPr/>
          <a:lstStyle>
            <a:lvl1pPr algn="ctr">
              <a:defRPr>
                <a:solidFill>
                  <a:schemeClr val="tx1"/>
                </a:solidFill>
              </a:defRPr>
            </a:lvl1pPr>
          </a:lstStyle>
          <a:p>
            <a:r>
              <a:rPr lang="en-US"/>
              <a:t>Click icon to add picture</a:t>
            </a:r>
            <a:endParaRPr lang="en-US" dirty="0"/>
          </a:p>
        </p:txBody>
      </p:sp>
      <p:sp>
        <p:nvSpPr>
          <p:cNvPr id="33" name="Text Placeholder 33">
            <a:extLst>
              <a:ext uri="{FF2B5EF4-FFF2-40B4-BE49-F238E27FC236}">
                <a16:creationId xmlns:a16="http://schemas.microsoft.com/office/drawing/2014/main" id="{D1B52A4B-0972-4F91-92C6-8090BEF5CCCB}"/>
              </a:ext>
            </a:extLst>
          </p:cNvPr>
          <p:cNvSpPr>
            <a:spLocks noGrp="1"/>
          </p:cNvSpPr>
          <p:nvPr>
            <p:ph type="body" sz="quarter" idx="29" hasCustomPrompt="1"/>
          </p:nvPr>
        </p:nvSpPr>
        <p:spPr>
          <a:xfrm>
            <a:off x="4285456" y="5021187"/>
            <a:ext cx="2368296" cy="312444"/>
          </a:xfrm>
        </p:spPr>
        <p:txBody>
          <a:bodyPr vert="horz" lIns="0" tIns="0" rIns="0" bIns="0" rtlCol="0" anchor="t" anchorCtr="0">
            <a:noAutofit/>
          </a:bodyPr>
          <a:lstStyle>
            <a:lvl1pPr algn="ctr">
              <a:lnSpc>
                <a:spcPct val="100000"/>
              </a:lnSpc>
              <a:defRPr lang="en-US" sz="16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34" name="Text Placeholder 33">
            <a:extLst>
              <a:ext uri="{FF2B5EF4-FFF2-40B4-BE49-F238E27FC236}">
                <a16:creationId xmlns:a16="http://schemas.microsoft.com/office/drawing/2014/main" id="{D6D713D8-07E2-4DC7-808A-1A9CD0EBCC6B}"/>
              </a:ext>
            </a:extLst>
          </p:cNvPr>
          <p:cNvSpPr>
            <a:spLocks noGrp="1"/>
          </p:cNvSpPr>
          <p:nvPr>
            <p:ph type="body" sz="quarter" idx="30" hasCustomPrompt="1"/>
          </p:nvPr>
        </p:nvSpPr>
        <p:spPr>
          <a:xfrm>
            <a:off x="4285456" y="5349986"/>
            <a:ext cx="2368296" cy="278431"/>
          </a:xfrm>
        </p:spPr>
        <p:txBody>
          <a:bodyPr vert="horz" lIns="0" tIns="0" rIns="0" bIns="0" rtlCol="0" anchor="t" anchorCtr="0">
            <a:noAutofit/>
          </a:bodyPr>
          <a:lstStyle>
            <a:lvl1pPr algn="ctr">
              <a:lnSpc>
                <a:spcPct val="100000"/>
              </a:lnSpc>
              <a:defRPr lang="en-US" sz="14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35" name="Picture Placeholder 4">
            <a:extLst>
              <a:ext uri="{FF2B5EF4-FFF2-40B4-BE49-F238E27FC236}">
                <a16:creationId xmlns:a16="http://schemas.microsoft.com/office/drawing/2014/main" id="{D54CB0FE-E711-41BE-AE1E-539BC7B7761E}"/>
              </a:ext>
            </a:extLst>
          </p:cNvPr>
          <p:cNvSpPr>
            <a:spLocks noGrp="1" noChangeAspect="1"/>
          </p:cNvSpPr>
          <p:nvPr>
            <p:ph type="pic" sz="quarter" idx="31"/>
          </p:nvPr>
        </p:nvSpPr>
        <p:spPr>
          <a:xfrm>
            <a:off x="9593466" y="2868976"/>
            <a:ext cx="2011680" cy="2011680"/>
          </a:xfrm>
          <a:prstGeom prst="ellipse">
            <a:avLst/>
          </a:prstGeom>
        </p:spPr>
        <p:txBody>
          <a:bodyPr/>
          <a:lstStyle>
            <a:lvl1pPr algn="ctr">
              <a:defRPr>
                <a:solidFill>
                  <a:schemeClr val="tx1"/>
                </a:solidFill>
              </a:defRPr>
            </a:lvl1pPr>
          </a:lstStyle>
          <a:p>
            <a:r>
              <a:rPr lang="en-US"/>
              <a:t>Click icon to add picture</a:t>
            </a:r>
            <a:endParaRPr lang="en-US" dirty="0"/>
          </a:p>
        </p:txBody>
      </p:sp>
      <p:sp>
        <p:nvSpPr>
          <p:cNvPr id="36" name="Text Placeholder 33">
            <a:extLst>
              <a:ext uri="{FF2B5EF4-FFF2-40B4-BE49-F238E27FC236}">
                <a16:creationId xmlns:a16="http://schemas.microsoft.com/office/drawing/2014/main" id="{C9D94F0F-A124-427C-8B51-4EA7A2DA41ED}"/>
              </a:ext>
            </a:extLst>
          </p:cNvPr>
          <p:cNvSpPr>
            <a:spLocks noGrp="1"/>
          </p:cNvSpPr>
          <p:nvPr>
            <p:ph type="body" sz="quarter" idx="32" hasCustomPrompt="1"/>
          </p:nvPr>
        </p:nvSpPr>
        <p:spPr>
          <a:xfrm>
            <a:off x="9415158" y="5018407"/>
            <a:ext cx="2368296" cy="312444"/>
          </a:xfrm>
        </p:spPr>
        <p:txBody>
          <a:bodyPr vert="horz" lIns="0" tIns="0" rIns="0" bIns="0" rtlCol="0" anchor="t" anchorCtr="0">
            <a:noAutofit/>
          </a:bodyPr>
          <a:lstStyle>
            <a:lvl1pPr algn="ctr">
              <a:lnSpc>
                <a:spcPct val="100000"/>
              </a:lnSpc>
              <a:defRPr lang="en-US" sz="16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39" name="Text Placeholder 33">
            <a:extLst>
              <a:ext uri="{FF2B5EF4-FFF2-40B4-BE49-F238E27FC236}">
                <a16:creationId xmlns:a16="http://schemas.microsoft.com/office/drawing/2014/main" id="{D51FC9E3-DCC2-4D0A-80C8-4CB3924EC6CD}"/>
              </a:ext>
            </a:extLst>
          </p:cNvPr>
          <p:cNvSpPr>
            <a:spLocks noGrp="1"/>
          </p:cNvSpPr>
          <p:nvPr>
            <p:ph type="body" sz="quarter" idx="33" hasCustomPrompt="1"/>
          </p:nvPr>
        </p:nvSpPr>
        <p:spPr>
          <a:xfrm>
            <a:off x="9415158" y="5347206"/>
            <a:ext cx="2368296" cy="278431"/>
          </a:xfrm>
        </p:spPr>
        <p:txBody>
          <a:bodyPr vert="horz" lIns="0" tIns="0" rIns="0" bIns="0" rtlCol="0" anchor="t" anchorCtr="0">
            <a:noAutofit/>
          </a:bodyPr>
          <a:lstStyle>
            <a:lvl1pPr algn="ctr">
              <a:lnSpc>
                <a:spcPct val="100000"/>
              </a:lnSpc>
              <a:defRPr lang="en-US" sz="14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2" name="Slide Number Placeholder 7">
            <a:extLst>
              <a:ext uri="{FF2B5EF4-FFF2-40B4-BE49-F238E27FC236}">
                <a16:creationId xmlns:a16="http://schemas.microsoft.com/office/drawing/2014/main" id="{9551C7D5-93CF-BA74-CCF0-4136B0743763}"/>
              </a:ext>
            </a:extLst>
          </p:cNvPr>
          <p:cNvSpPr>
            <a:spLocks noGrp="1"/>
          </p:cNvSpPr>
          <p:nvPr>
            <p:ph type="sldNum" sz="quarter" idx="17"/>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3" name="Footer Placeholder 6">
            <a:extLst>
              <a:ext uri="{FF2B5EF4-FFF2-40B4-BE49-F238E27FC236}">
                <a16:creationId xmlns:a16="http://schemas.microsoft.com/office/drawing/2014/main" id="{5C84E735-4FBC-11F2-537D-944E6BCA9E45}"/>
              </a:ext>
            </a:extLst>
          </p:cNvPr>
          <p:cNvSpPr>
            <a:spLocks noGrp="1"/>
          </p:cNvSpPr>
          <p:nvPr>
            <p:ph type="ftr" sz="quarter" idx="16"/>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4" name="Date Placeholder 4">
            <a:extLst>
              <a:ext uri="{FF2B5EF4-FFF2-40B4-BE49-F238E27FC236}">
                <a16:creationId xmlns:a16="http://schemas.microsoft.com/office/drawing/2014/main" id="{C254BE3A-04D0-D60F-3E47-CF743F973705}"/>
              </a:ext>
            </a:extLst>
          </p:cNvPr>
          <p:cNvSpPr>
            <a:spLocks noGrp="1"/>
          </p:cNvSpPr>
          <p:nvPr>
            <p:ph type="dt" sz="half" idx="15"/>
          </p:nvPr>
        </p:nvSpPr>
        <p:spPr>
          <a:xfrm>
            <a:off x="6873138" y="6425604"/>
            <a:ext cx="2743200" cy="363500"/>
          </a:xfrm>
        </p:spPr>
        <p:txBody>
          <a:bodyPr/>
          <a:lstStyle>
            <a:lvl1pPr>
              <a:defRPr>
                <a:solidFill>
                  <a:srgbClr val="AEA8A2"/>
                </a:solidFill>
              </a:defRPr>
            </a:lvl1pPr>
          </a:lstStyle>
          <a:p>
            <a:r>
              <a:rPr lang="en-US"/>
              <a:t>[Date]</a:t>
            </a:r>
            <a:endParaRPr lang="en-US" dirty="0"/>
          </a:p>
        </p:txBody>
      </p:sp>
    </p:spTree>
    <p:extLst>
      <p:ext uri="{BB962C8B-B14F-4D97-AF65-F5344CB8AC3E}">
        <p14:creationId xmlns:p14="http://schemas.microsoft.com/office/powerpoint/2010/main" val="418761595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pos="7362" userDrawn="1">
          <p15:clr>
            <a:srgbClr val="FBAE40"/>
          </p15:clr>
        </p15:guide>
        <p15:guide id="2" pos="5676" userDrawn="1">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peaker_4">
    <p:bg>
      <p:bgPr>
        <a:solidFill>
          <a:schemeClr val="bg2"/>
        </a:solidFill>
        <a:effectLst/>
      </p:bgPr>
    </p:bg>
    <p:spTree>
      <p:nvGrpSpPr>
        <p:cNvPr id="1" name=""/>
        <p:cNvGrpSpPr/>
        <p:nvPr/>
      </p:nvGrpSpPr>
      <p:grpSpPr>
        <a:xfrm>
          <a:off x="0" y="0"/>
          <a:ext cx="0" cy="0"/>
          <a:chOff x="0" y="0"/>
          <a:chExt cx="0" cy="0"/>
        </a:xfrm>
      </p:grpSpPr>
      <p:sp>
        <p:nvSpPr>
          <p:cNvPr id="36" name="Title 1">
            <a:extLst>
              <a:ext uri="{FF2B5EF4-FFF2-40B4-BE49-F238E27FC236}">
                <a16:creationId xmlns:a16="http://schemas.microsoft.com/office/drawing/2014/main" id="{AD59539A-0265-4CF1-A242-1D32DF1299D9}"/>
              </a:ext>
            </a:extLst>
          </p:cNvPr>
          <p:cNvSpPr>
            <a:spLocks noGrp="1"/>
          </p:cNvSpPr>
          <p:nvPr>
            <p:ph type="title" hasCustomPrompt="1"/>
          </p:nvPr>
        </p:nvSpPr>
        <p:spPr>
          <a:xfrm>
            <a:off x="761998" y="1600200"/>
            <a:ext cx="3474720" cy="1320103"/>
          </a:xfrm>
        </p:spPr>
        <p:txBody>
          <a:bodyPr vert="horz" wrap="square" lIns="0" tIns="0" rIns="0" bIns="0" rtlCol="0" anchor="b" anchorCtr="0">
            <a:normAutofit/>
          </a:bodyPr>
          <a:lstStyle>
            <a:lvl1pPr marL="0" algn="l" defTabSz="914400" rtl="0" eaLnBrk="1" latinLnBrk="0" hangingPunct="1">
              <a:lnSpc>
                <a:spcPct val="100000"/>
              </a:lnSpc>
              <a:spcBef>
                <a:spcPct val="0"/>
              </a:spcBef>
              <a:buNone/>
              <a:defRPr lang="en-US" sz="3200" b="1" i="0" kern="1200" baseline="0" dirty="0">
                <a:solidFill>
                  <a:schemeClr val="tx1"/>
                </a:solidFill>
                <a:latin typeface="Oracle Sans Tab" panose="020B0503020204020204" pitchFamily="34" charset="0"/>
                <a:ea typeface="+mj-ea"/>
                <a:cs typeface="+mj-cs"/>
              </a:defRPr>
            </a:lvl1pPr>
          </a:lstStyle>
          <a:p>
            <a:pPr marL="0" lvl="0">
              <a:lnSpc>
                <a:spcPct val="100000"/>
              </a:lnSpc>
            </a:pPr>
            <a:r>
              <a:rPr lang="en-US" dirty="0"/>
              <a:t>Speakers</a:t>
            </a:r>
          </a:p>
        </p:txBody>
      </p:sp>
      <p:sp>
        <p:nvSpPr>
          <p:cNvPr id="19" name="Picture Placeholder 4">
            <a:extLst>
              <a:ext uri="{FF2B5EF4-FFF2-40B4-BE49-F238E27FC236}">
                <a16:creationId xmlns:a16="http://schemas.microsoft.com/office/drawing/2014/main" id="{DEEA7EE7-413E-4F05-94D2-2DA6180164CA}"/>
              </a:ext>
            </a:extLst>
          </p:cNvPr>
          <p:cNvSpPr>
            <a:spLocks noGrp="1" noChangeAspect="1"/>
          </p:cNvSpPr>
          <p:nvPr>
            <p:ph type="pic" sz="quarter" idx="10"/>
          </p:nvPr>
        </p:nvSpPr>
        <p:spPr>
          <a:xfrm>
            <a:off x="6285744" y="594391"/>
            <a:ext cx="1553265" cy="1554480"/>
          </a:xfrm>
          <a:prstGeom prst="ellipse">
            <a:avLst/>
          </a:prstGeom>
        </p:spPr>
        <p:txBody>
          <a:bodyPr/>
          <a:lstStyle>
            <a:lvl1pPr algn="ctr">
              <a:defRPr>
                <a:solidFill>
                  <a:schemeClr val="tx1"/>
                </a:solidFill>
              </a:defRPr>
            </a:lvl1pPr>
          </a:lstStyle>
          <a:p>
            <a:r>
              <a:rPr lang="en-US"/>
              <a:t>Click icon to add picture</a:t>
            </a:r>
            <a:endParaRPr lang="en-US" dirty="0"/>
          </a:p>
        </p:txBody>
      </p:sp>
      <p:sp>
        <p:nvSpPr>
          <p:cNvPr id="37" name="Text Placeholder 33">
            <a:extLst>
              <a:ext uri="{FF2B5EF4-FFF2-40B4-BE49-F238E27FC236}">
                <a16:creationId xmlns:a16="http://schemas.microsoft.com/office/drawing/2014/main" id="{4B94D438-35CF-4631-8709-33AB89A0307E}"/>
              </a:ext>
            </a:extLst>
          </p:cNvPr>
          <p:cNvSpPr>
            <a:spLocks noGrp="1"/>
          </p:cNvSpPr>
          <p:nvPr>
            <p:ph type="body" sz="quarter" idx="12" hasCustomPrompt="1"/>
          </p:nvPr>
        </p:nvSpPr>
        <p:spPr>
          <a:xfrm>
            <a:off x="6102256" y="2288684"/>
            <a:ext cx="1920240" cy="298064"/>
          </a:xfrm>
        </p:spPr>
        <p:txBody>
          <a:bodyPr vert="horz" lIns="0" tIns="0" rIns="0" bIns="0" rtlCol="0" anchor="t" anchorCtr="0">
            <a:noAutofit/>
          </a:bodyPr>
          <a:lstStyle>
            <a:lvl1pPr algn="ctr">
              <a:lnSpc>
                <a:spcPct val="100000"/>
              </a:lnSpc>
              <a:defRPr lang="en-US" sz="16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38" name="Text Placeholder 33">
            <a:extLst>
              <a:ext uri="{FF2B5EF4-FFF2-40B4-BE49-F238E27FC236}">
                <a16:creationId xmlns:a16="http://schemas.microsoft.com/office/drawing/2014/main" id="{F34D25E2-243D-4B96-8C35-F96C56B3482F}"/>
              </a:ext>
            </a:extLst>
          </p:cNvPr>
          <p:cNvSpPr>
            <a:spLocks noGrp="1"/>
          </p:cNvSpPr>
          <p:nvPr>
            <p:ph type="body" sz="quarter" idx="13" hasCustomPrompt="1"/>
          </p:nvPr>
        </p:nvSpPr>
        <p:spPr>
          <a:xfrm>
            <a:off x="6102256" y="2636490"/>
            <a:ext cx="1920240" cy="248992"/>
          </a:xfrm>
        </p:spPr>
        <p:txBody>
          <a:bodyPr vert="horz" lIns="0" tIns="0" rIns="0" bIns="0" rtlCol="0" anchor="t" anchorCtr="0">
            <a:noAutofit/>
          </a:bodyPr>
          <a:lstStyle>
            <a:lvl1pPr algn="ctr">
              <a:lnSpc>
                <a:spcPct val="100000"/>
              </a:lnSpc>
              <a:defRPr lang="en-US" sz="14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50" name="Picture Placeholder 4">
            <a:extLst>
              <a:ext uri="{FF2B5EF4-FFF2-40B4-BE49-F238E27FC236}">
                <a16:creationId xmlns:a16="http://schemas.microsoft.com/office/drawing/2014/main" id="{13E21815-6A02-4A6A-80C9-0617BE9066A4}"/>
              </a:ext>
            </a:extLst>
          </p:cNvPr>
          <p:cNvSpPr>
            <a:spLocks noGrp="1" noChangeAspect="1"/>
          </p:cNvSpPr>
          <p:nvPr>
            <p:ph type="pic" sz="quarter" idx="16"/>
          </p:nvPr>
        </p:nvSpPr>
        <p:spPr>
          <a:xfrm>
            <a:off x="9096824" y="594391"/>
            <a:ext cx="1553265" cy="1554480"/>
          </a:xfrm>
          <a:prstGeom prst="ellipse">
            <a:avLst/>
          </a:prstGeom>
        </p:spPr>
        <p:txBody>
          <a:bodyPr/>
          <a:lstStyle>
            <a:lvl1pPr algn="ctr">
              <a:defRPr>
                <a:solidFill>
                  <a:schemeClr val="tx1"/>
                </a:solidFill>
              </a:defRPr>
            </a:lvl1pPr>
          </a:lstStyle>
          <a:p>
            <a:r>
              <a:rPr lang="en-US"/>
              <a:t>Click icon to add picture</a:t>
            </a:r>
            <a:endParaRPr lang="en-US" dirty="0"/>
          </a:p>
        </p:txBody>
      </p:sp>
      <p:sp>
        <p:nvSpPr>
          <p:cNvPr id="22" name="Text Placeholder 33">
            <a:extLst>
              <a:ext uri="{FF2B5EF4-FFF2-40B4-BE49-F238E27FC236}">
                <a16:creationId xmlns:a16="http://schemas.microsoft.com/office/drawing/2014/main" id="{B1E285A0-A2E7-DE49-A7D9-B15F13096B4D}"/>
              </a:ext>
            </a:extLst>
          </p:cNvPr>
          <p:cNvSpPr>
            <a:spLocks noGrp="1"/>
          </p:cNvSpPr>
          <p:nvPr>
            <p:ph type="body" sz="quarter" idx="23" hasCustomPrompt="1"/>
          </p:nvPr>
        </p:nvSpPr>
        <p:spPr>
          <a:xfrm>
            <a:off x="8913336" y="2288684"/>
            <a:ext cx="1920240" cy="298064"/>
          </a:xfrm>
        </p:spPr>
        <p:txBody>
          <a:bodyPr vert="horz" lIns="0" tIns="0" rIns="0" bIns="0" rtlCol="0" anchor="t" anchorCtr="0">
            <a:noAutofit/>
          </a:bodyPr>
          <a:lstStyle>
            <a:lvl1pPr algn="ctr">
              <a:lnSpc>
                <a:spcPct val="100000"/>
              </a:lnSpc>
              <a:defRPr lang="en-US" sz="16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23" name="Text Placeholder 33">
            <a:extLst>
              <a:ext uri="{FF2B5EF4-FFF2-40B4-BE49-F238E27FC236}">
                <a16:creationId xmlns:a16="http://schemas.microsoft.com/office/drawing/2014/main" id="{824EDADA-2643-C24E-A532-5AF7FDEFBB0A}"/>
              </a:ext>
            </a:extLst>
          </p:cNvPr>
          <p:cNvSpPr>
            <a:spLocks noGrp="1"/>
          </p:cNvSpPr>
          <p:nvPr>
            <p:ph type="body" sz="quarter" idx="24" hasCustomPrompt="1"/>
          </p:nvPr>
        </p:nvSpPr>
        <p:spPr>
          <a:xfrm>
            <a:off x="8913336" y="2636490"/>
            <a:ext cx="1920240" cy="248992"/>
          </a:xfrm>
        </p:spPr>
        <p:txBody>
          <a:bodyPr vert="horz" lIns="0" tIns="0" rIns="0" bIns="0" rtlCol="0" anchor="t" anchorCtr="0">
            <a:noAutofit/>
          </a:bodyPr>
          <a:lstStyle>
            <a:lvl1pPr algn="ctr">
              <a:lnSpc>
                <a:spcPct val="100000"/>
              </a:lnSpc>
              <a:defRPr lang="en-US" sz="14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30" name="Picture Placeholder 4">
            <a:extLst>
              <a:ext uri="{FF2B5EF4-FFF2-40B4-BE49-F238E27FC236}">
                <a16:creationId xmlns:a16="http://schemas.microsoft.com/office/drawing/2014/main" id="{EFC6E2D0-3B2A-2942-B1BA-2FB20BD0EEC6}"/>
              </a:ext>
            </a:extLst>
          </p:cNvPr>
          <p:cNvSpPr>
            <a:spLocks noGrp="1" noChangeAspect="1"/>
          </p:cNvSpPr>
          <p:nvPr>
            <p:ph type="pic" sz="quarter" idx="27"/>
          </p:nvPr>
        </p:nvSpPr>
        <p:spPr>
          <a:xfrm>
            <a:off x="6285744" y="3429000"/>
            <a:ext cx="1553265" cy="1554480"/>
          </a:xfrm>
          <a:prstGeom prst="ellipse">
            <a:avLst/>
          </a:prstGeom>
        </p:spPr>
        <p:txBody>
          <a:bodyPr/>
          <a:lstStyle>
            <a:lvl1pPr algn="ctr">
              <a:defRPr>
                <a:solidFill>
                  <a:schemeClr val="tx1"/>
                </a:solidFill>
              </a:defRPr>
            </a:lvl1pPr>
          </a:lstStyle>
          <a:p>
            <a:r>
              <a:rPr lang="en-US"/>
              <a:t>Click icon to add picture</a:t>
            </a:r>
            <a:endParaRPr lang="en-US" dirty="0"/>
          </a:p>
        </p:txBody>
      </p:sp>
      <p:sp>
        <p:nvSpPr>
          <p:cNvPr id="28" name="Text Placeholder 33">
            <a:extLst>
              <a:ext uri="{FF2B5EF4-FFF2-40B4-BE49-F238E27FC236}">
                <a16:creationId xmlns:a16="http://schemas.microsoft.com/office/drawing/2014/main" id="{C58C0826-10EF-F849-A3C1-413E3484114A}"/>
              </a:ext>
            </a:extLst>
          </p:cNvPr>
          <p:cNvSpPr>
            <a:spLocks noGrp="1"/>
          </p:cNvSpPr>
          <p:nvPr>
            <p:ph type="body" sz="quarter" idx="25" hasCustomPrompt="1"/>
          </p:nvPr>
        </p:nvSpPr>
        <p:spPr>
          <a:xfrm>
            <a:off x="6102256" y="5146172"/>
            <a:ext cx="1920240" cy="298064"/>
          </a:xfrm>
        </p:spPr>
        <p:txBody>
          <a:bodyPr vert="horz" lIns="0" tIns="0" rIns="0" bIns="0" rtlCol="0" anchor="t" anchorCtr="0">
            <a:noAutofit/>
          </a:bodyPr>
          <a:lstStyle>
            <a:lvl1pPr algn="ctr">
              <a:lnSpc>
                <a:spcPct val="100000"/>
              </a:lnSpc>
              <a:defRPr lang="en-US" sz="16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29" name="Text Placeholder 33">
            <a:extLst>
              <a:ext uri="{FF2B5EF4-FFF2-40B4-BE49-F238E27FC236}">
                <a16:creationId xmlns:a16="http://schemas.microsoft.com/office/drawing/2014/main" id="{31FE92C1-9507-1C45-8CA1-FA2A0EA3FCED}"/>
              </a:ext>
            </a:extLst>
          </p:cNvPr>
          <p:cNvSpPr>
            <a:spLocks noGrp="1"/>
          </p:cNvSpPr>
          <p:nvPr>
            <p:ph type="body" sz="quarter" idx="26" hasCustomPrompt="1"/>
          </p:nvPr>
        </p:nvSpPr>
        <p:spPr>
          <a:xfrm>
            <a:off x="6102256" y="5493978"/>
            <a:ext cx="1920240" cy="248992"/>
          </a:xfrm>
        </p:spPr>
        <p:txBody>
          <a:bodyPr vert="horz" lIns="0" tIns="0" rIns="0" bIns="0" rtlCol="0" anchor="t" anchorCtr="0">
            <a:noAutofit/>
          </a:bodyPr>
          <a:lstStyle>
            <a:lvl1pPr algn="ctr">
              <a:lnSpc>
                <a:spcPct val="100000"/>
              </a:lnSpc>
              <a:defRPr lang="en-US" sz="14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31" name="Picture Placeholder 4">
            <a:extLst>
              <a:ext uri="{FF2B5EF4-FFF2-40B4-BE49-F238E27FC236}">
                <a16:creationId xmlns:a16="http://schemas.microsoft.com/office/drawing/2014/main" id="{ED40B0E3-F4BB-EC49-8D7A-713B54016EEA}"/>
              </a:ext>
            </a:extLst>
          </p:cNvPr>
          <p:cNvSpPr>
            <a:spLocks noGrp="1" noChangeAspect="1"/>
          </p:cNvSpPr>
          <p:nvPr>
            <p:ph type="pic" sz="quarter" idx="28"/>
          </p:nvPr>
        </p:nvSpPr>
        <p:spPr>
          <a:xfrm>
            <a:off x="9096824" y="3429000"/>
            <a:ext cx="1553265" cy="1554480"/>
          </a:xfrm>
          <a:prstGeom prst="ellipse">
            <a:avLst/>
          </a:prstGeom>
        </p:spPr>
        <p:txBody>
          <a:bodyPr/>
          <a:lstStyle>
            <a:lvl1pPr algn="ctr">
              <a:defRPr>
                <a:solidFill>
                  <a:schemeClr val="tx1"/>
                </a:solidFill>
              </a:defRPr>
            </a:lvl1pPr>
          </a:lstStyle>
          <a:p>
            <a:r>
              <a:rPr lang="en-US"/>
              <a:t>Click icon to add picture</a:t>
            </a:r>
          </a:p>
        </p:txBody>
      </p:sp>
      <p:sp>
        <p:nvSpPr>
          <p:cNvPr id="32" name="Text Placeholder 33">
            <a:extLst>
              <a:ext uri="{FF2B5EF4-FFF2-40B4-BE49-F238E27FC236}">
                <a16:creationId xmlns:a16="http://schemas.microsoft.com/office/drawing/2014/main" id="{75EA1EAA-9631-6446-9C35-80FDF680DE0B}"/>
              </a:ext>
            </a:extLst>
          </p:cNvPr>
          <p:cNvSpPr>
            <a:spLocks noGrp="1"/>
          </p:cNvSpPr>
          <p:nvPr>
            <p:ph type="body" sz="quarter" idx="29" hasCustomPrompt="1"/>
          </p:nvPr>
        </p:nvSpPr>
        <p:spPr>
          <a:xfrm>
            <a:off x="8913336" y="5146172"/>
            <a:ext cx="1920240" cy="298064"/>
          </a:xfrm>
        </p:spPr>
        <p:txBody>
          <a:bodyPr vert="horz" lIns="0" tIns="0" rIns="0" bIns="0" rtlCol="0" anchor="t" anchorCtr="0">
            <a:noAutofit/>
          </a:bodyPr>
          <a:lstStyle>
            <a:lvl1pPr algn="ctr">
              <a:lnSpc>
                <a:spcPct val="100000"/>
              </a:lnSpc>
              <a:defRPr lang="en-US" sz="16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33" name="Text Placeholder 33">
            <a:extLst>
              <a:ext uri="{FF2B5EF4-FFF2-40B4-BE49-F238E27FC236}">
                <a16:creationId xmlns:a16="http://schemas.microsoft.com/office/drawing/2014/main" id="{D9FA6B46-487D-254B-8AB6-DCB6C449BF8B}"/>
              </a:ext>
            </a:extLst>
          </p:cNvPr>
          <p:cNvSpPr>
            <a:spLocks noGrp="1"/>
          </p:cNvSpPr>
          <p:nvPr>
            <p:ph type="body" sz="quarter" idx="30" hasCustomPrompt="1"/>
          </p:nvPr>
        </p:nvSpPr>
        <p:spPr>
          <a:xfrm>
            <a:off x="8913336" y="5493978"/>
            <a:ext cx="1920240" cy="248992"/>
          </a:xfrm>
        </p:spPr>
        <p:txBody>
          <a:bodyPr vert="horz" lIns="0" tIns="0" rIns="0" bIns="0" rtlCol="0" anchor="t" anchorCtr="0">
            <a:noAutofit/>
          </a:bodyPr>
          <a:lstStyle>
            <a:lvl1pPr algn="ctr">
              <a:lnSpc>
                <a:spcPct val="100000"/>
              </a:lnSpc>
              <a:defRPr lang="en-US" sz="14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2" name="Slide Number Placeholder 7">
            <a:extLst>
              <a:ext uri="{FF2B5EF4-FFF2-40B4-BE49-F238E27FC236}">
                <a16:creationId xmlns:a16="http://schemas.microsoft.com/office/drawing/2014/main" id="{6B2BB980-4E85-2D86-1EAC-45585EEE7C2C}"/>
              </a:ext>
            </a:extLst>
          </p:cNvPr>
          <p:cNvSpPr>
            <a:spLocks noGrp="1"/>
          </p:cNvSpPr>
          <p:nvPr>
            <p:ph type="sldNum" sz="quarter" idx="17"/>
          </p:nvPr>
        </p:nvSpPr>
        <p:spPr>
          <a:xfrm>
            <a:off x="762000" y="6423660"/>
            <a:ext cx="365760" cy="365760"/>
          </a:xfrm>
        </p:spPr>
        <p:txBody>
          <a:bodyPr/>
          <a:lstStyle>
            <a:lvl1pPr>
              <a:defRPr sz="800">
                <a:solidFill>
                  <a:srgbClr val="AEA8A2"/>
                </a:solidFill>
              </a:defRPr>
            </a:lvl1pPr>
          </a:lstStyle>
          <a:p>
            <a:fld id="{345D60D9-5372-5F40-9443-0F9AE5BDC3C8}" type="slidenum">
              <a:rPr lang="en-US" smtClean="0"/>
              <a:pPr/>
              <a:t>‹#›</a:t>
            </a:fld>
            <a:endParaRPr lang="en-US" dirty="0"/>
          </a:p>
        </p:txBody>
      </p:sp>
      <p:sp>
        <p:nvSpPr>
          <p:cNvPr id="3" name="Footer Placeholder 6">
            <a:extLst>
              <a:ext uri="{FF2B5EF4-FFF2-40B4-BE49-F238E27FC236}">
                <a16:creationId xmlns:a16="http://schemas.microsoft.com/office/drawing/2014/main" id="{B0DB2D8A-6704-C1D6-5725-30487909476A}"/>
              </a:ext>
            </a:extLst>
          </p:cNvPr>
          <p:cNvSpPr>
            <a:spLocks noGrp="1"/>
          </p:cNvSpPr>
          <p:nvPr>
            <p:ph type="ftr" sz="quarter" idx="31"/>
          </p:nvPr>
        </p:nvSpPr>
        <p:spPr>
          <a:xfrm>
            <a:off x="1127759" y="6423978"/>
            <a:ext cx="5745379" cy="365125"/>
          </a:xfrm>
        </p:spPr>
        <p:txBody>
          <a:bodyPr/>
          <a:lstStyle>
            <a:lvl1pPr>
              <a:defRPr sz="800">
                <a:solidFill>
                  <a:srgbClr val="AEA8A2"/>
                </a:solidFill>
                <a:latin typeface="+mn-lt"/>
              </a:defRPr>
            </a:lvl1pPr>
          </a:lstStyle>
          <a:p>
            <a:r>
              <a:rPr lang="en-US"/>
              <a:t>Copyright © 2025, Oracle and/or its affiliates |  Confidential: Internal/Restricted/Highly Restricted</a:t>
            </a:r>
            <a:endParaRPr lang="en-US" dirty="0"/>
          </a:p>
        </p:txBody>
      </p:sp>
      <p:sp>
        <p:nvSpPr>
          <p:cNvPr id="4" name="Date Placeholder 4">
            <a:extLst>
              <a:ext uri="{FF2B5EF4-FFF2-40B4-BE49-F238E27FC236}">
                <a16:creationId xmlns:a16="http://schemas.microsoft.com/office/drawing/2014/main" id="{F6440522-CAB7-F461-F5BF-51C3530983D3}"/>
              </a:ext>
            </a:extLst>
          </p:cNvPr>
          <p:cNvSpPr>
            <a:spLocks noGrp="1"/>
          </p:cNvSpPr>
          <p:nvPr>
            <p:ph type="dt" sz="half" idx="15"/>
          </p:nvPr>
        </p:nvSpPr>
        <p:spPr>
          <a:xfrm>
            <a:off x="6873138" y="6425604"/>
            <a:ext cx="2743200" cy="363500"/>
          </a:xfrm>
        </p:spPr>
        <p:txBody>
          <a:bodyPr/>
          <a:lstStyle>
            <a:lvl1pPr>
              <a:defRPr sz="800">
                <a:solidFill>
                  <a:srgbClr val="AEA8A2"/>
                </a:solidFill>
              </a:defRPr>
            </a:lvl1pPr>
          </a:lstStyle>
          <a:p>
            <a:r>
              <a:rPr lang="en-US"/>
              <a:t>[Date]</a:t>
            </a:r>
            <a:endParaRPr lang="en-US" dirty="0"/>
          </a:p>
        </p:txBody>
      </p:sp>
    </p:spTree>
    <p:extLst>
      <p:ext uri="{BB962C8B-B14F-4D97-AF65-F5344CB8AC3E}">
        <p14:creationId xmlns:p14="http://schemas.microsoft.com/office/powerpoint/2010/main" val="129195165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peaker_6">
    <p:bg>
      <p:bgPr>
        <a:solidFill>
          <a:schemeClr val="bg2"/>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05C068A-F72E-87F3-36CA-42BEFF618047}"/>
              </a:ext>
            </a:extLst>
          </p:cNvPr>
          <p:cNvSpPr>
            <a:spLocks noGrp="1"/>
          </p:cNvSpPr>
          <p:nvPr>
            <p:ph type="title"/>
          </p:nvPr>
        </p:nvSpPr>
        <p:spPr/>
        <p:txBody>
          <a:bodyPr/>
          <a:lstStyle/>
          <a:p>
            <a:r>
              <a:rPr lang="en-US"/>
              <a:t>Click to edit Master title style</a:t>
            </a:r>
            <a:endParaRPr lang="en-US" dirty="0"/>
          </a:p>
        </p:txBody>
      </p:sp>
      <p:sp>
        <p:nvSpPr>
          <p:cNvPr id="19" name="Picture 1">
            <a:extLst>
              <a:ext uri="{FF2B5EF4-FFF2-40B4-BE49-F238E27FC236}">
                <a16:creationId xmlns:a16="http://schemas.microsoft.com/office/drawing/2014/main" id="{DEEA7EE7-413E-4F05-94D2-2DA6180164CA}"/>
              </a:ext>
            </a:extLst>
          </p:cNvPr>
          <p:cNvSpPr>
            <a:spLocks noGrp="1" noChangeAspect="1"/>
          </p:cNvSpPr>
          <p:nvPr>
            <p:ph type="pic" sz="quarter" idx="10"/>
          </p:nvPr>
        </p:nvSpPr>
        <p:spPr>
          <a:xfrm>
            <a:off x="768257" y="1259633"/>
            <a:ext cx="1370529" cy="1371600"/>
          </a:xfrm>
          <a:prstGeom prst="ellipse">
            <a:avLst/>
          </a:prstGeom>
        </p:spPr>
        <p:txBody>
          <a:bodyPr/>
          <a:lstStyle>
            <a:lvl1pPr>
              <a:defRPr>
                <a:solidFill>
                  <a:schemeClr val="tx1"/>
                </a:solidFill>
              </a:defRPr>
            </a:lvl1pPr>
          </a:lstStyle>
          <a:p>
            <a:r>
              <a:rPr lang="en-US"/>
              <a:t>Click icon to add picture</a:t>
            </a:r>
            <a:endParaRPr lang="en-US" dirty="0"/>
          </a:p>
        </p:txBody>
      </p:sp>
      <p:sp>
        <p:nvSpPr>
          <p:cNvPr id="37" name="Name 1">
            <a:extLst>
              <a:ext uri="{FF2B5EF4-FFF2-40B4-BE49-F238E27FC236}">
                <a16:creationId xmlns:a16="http://schemas.microsoft.com/office/drawing/2014/main" id="{4B94D438-35CF-4631-8709-33AB89A0307E}"/>
              </a:ext>
            </a:extLst>
          </p:cNvPr>
          <p:cNvSpPr>
            <a:spLocks noGrp="1"/>
          </p:cNvSpPr>
          <p:nvPr>
            <p:ph type="body" sz="quarter" idx="12" hasCustomPrompt="1"/>
          </p:nvPr>
        </p:nvSpPr>
        <p:spPr>
          <a:xfrm>
            <a:off x="2438576" y="1667912"/>
            <a:ext cx="1920240" cy="298064"/>
          </a:xfrm>
        </p:spPr>
        <p:txBody>
          <a:bodyPr vert="horz" lIns="0" tIns="0" rIns="0" bIns="0" rtlCol="0" anchor="t" anchorCtr="0">
            <a:noAutofit/>
          </a:bodyPr>
          <a:lstStyle>
            <a:lvl1pPr algn="l">
              <a:lnSpc>
                <a:spcPct val="100000"/>
              </a:lnSpc>
              <a:defRPr lang="en-US" sz="14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38" name="TItle 1">
            <a:extLst>
              <a:ext uri="{FF2B5EF4-FFF2-40B4-BE49-F238E27FC236}">
                <a16:creationId xmlns:a16="http://schemas.microsoft.com/office/drawing/2014/main" id="{F34D25E2-243D-4B96-8C35-F96C56B3482F}"/>
              </a:ext>
            </a:extLst>
          </p:cNvPr>
          <p:cNvSpPr>
            <a:spLocks noGrp="1"/>
          </p:cNvSpPr>
          <p:nvPr>
            <p:ph type="body" sz="quarter" idx="13" hasCustomPrompt="1"/>
          </p:nvPr>
        </p:nvSpPr>
        <p:spPr>
          <a:xfrm>
            <a:off x="2438576" y="1983046"/>
            <a:ext cx="1920240" cy="248992"/>
          </a:xfrm>
        </p:spPr>
        <p:txBody>
          <a:bodyPr vert="horz" lIns="0" tIns="0" rIns="0" bIns="0" rtlCol="0" anchor="t" anchorCtr="0">
            <a:noAutofit/>
          </a:bodyPr>
          <a:lstStyle>
            <a:lvl1pPr algn="l">
              <a:lnSpc>
                <a:spcPct val="100000"/>
              </a:lnSpc>
              <a:defRPr lang="en-US" sz="12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88" name="Picture 2">
            <a:extLst>
              <a:ext uri="{FF2B5EF4-FFF2-40B4-BE49-F238E27FC236}">
                <a16:creationId xmlns:a16="http://schemas.microsoft.com/office/drawing/2014/main" id="{E87225CC-8F09-5A46-B785-5C244024F8BB}"/>
              </a:ext>
            </a:extLst>
          </p:cNvPr>
          <p:cNvSpPr>
            <a:spLocks noGrp="1" noChangeAspect="1"/>
          </p:cNvSpPr>
          <p:nvPr>
            <p:ph type="pic" sz="quarter" idx="38"/>
          </p:nvPr>
        </p:nvSpPr>
        <p:spPr>
          <a:xfrm>
            <a:off x="768257" y="2959714"/>
            <a:ext cx="1370529" cy="1371600"/>
          </a:xfrm>
          <a:prstGeom prst="ellipse">
            <a:avLst/>
          </a:prstGeom>
        </p:spPr>
        <p:txBody>
          <a:bodyPr/>
          <a:lstStyle>
            <a:lvl1pPr>
              <a:defRPr>
                <a:solidFill>
                  <a:schemeClr val="tx1"/>
                </a:solidFill>
              </a:defRPr>
            </a:lvl1pPr>
          </a:lstStyle>
          <a:p>
            <a:r>
              <a:rPr lang="en-US"/>
              <a:t>Click icon to add picture</a:t>
            </a:r>
            <a:endParaRPr lang="en-US" dirty="0"/>
          </a:p>
        </p:txBody>
      </p:sp>
      <p:sp>
        <p:nvSpPr>
          <p:cNvPr id="89" name="Name 2">
            <a:extLst>
              <a:ext uri="{FF2B5EF4-FFF2-40B4-BE49-F238E27FC236}">
                <a16:creationId xmlns:a16="http://schemas.microsoft.com/office/drawing/2014/main" id="{213DB2F1-1A57-00A0-D060-4C9E8EA12AC0}"/>
              </a:ext>
            </a:extLst>
          </p:cNvPr>
          <p:cNvSpPr>
            <a:spLocks noGrp="1"/>
          </p:cNvSpPr>
          <p:nvPr>
            <p:ph type="body" sz="quarter" idx="39" hasCustomPrompt="1"/>
          </p:nvPr>
        </p:nvSpPr>
        <p:spPr>
          <a:xfrm>
            <a:off x="2438576" y="3371397"/>
            <a:ext cx="1920240" cy="298064"/>
          </a:xfrm>
        </p:spPr>
        <p:txBody>
          <a:bodyPr vert="horz" lIns="0" tIns="0" rIns="0" bIns="0" rtlCol="0" anchor="t" anchorCtr="0">
            <a:noAutofit/>
          </a:bodyPr>
          <a:lstStyle>
            <a:lvl1pPr algn="l">
              <a:lnSpc>
                <a:spcPct val="100000"/>
              </a:lnSpc>
              <a:defRPr lang="en-US" sz="14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90" name="Title 2">
            <a:extLst>
              <a:ext uri="{FF2B5EF4-FFF2-40B4-BE49-F238E27FC236}">
                <a16:creationId xmlns:a16="http://schemas.microsoft.com/office/drawing/2014/main" id="{6D7EA926-2CBE-46FC-736F-448E6E0788B4}"/>
              </a:ext>
            </a:extLst>
          </p:cNvPr>
          <p:cNvSpPr>
            <a:spLocks noGrp="1"/>
          </p:cNvSpPr>
          <p:nvPr>
            <p:ph type="body" sz="quarter" idx="40" hasCustomPrompt="1"/>
          </p:nvPr>
        </p:nvSpPr>
        <p:spPr>
          <a:xfrm>
            <a:off x="2438576" y="3675928"/>
            <a:ext cx="1920240" cy="248992"/>
          </a:xfrm>
        </p:spPr>
        <p:txBody>
          <a:bodyPr vert="horz" lIns="0" tIns="0" rIns="0" bIns="0" rtlCol="0" anchor="t" anchorCtr="0">
            <a:noAutofit/>
          </a:bodyPr>
          <a:lstStyle>
            <a:lvl1pPr algn="l">
              <a:lnSpc>
                <a:spcPct val="100000"/>
              </a:lnSpc>
              <a:defRPr lang="en-US" sz="12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82" name="Picture 3">
            <a:extLst>
              <a:ext uri="{FF2B5EF4-FFF2-40B4-BE49-F238E27FC236}">
                <a16:creationId xmlns:a16="http://schemas.microsoft.com/office/drawing/2014/main" id="{B9743AA0-6CB0-2E48-9ADB-1CC690E743B4}"/>
              </a:ext>
            </a:extLst>
          </p:cNvPr>
          <p:cNvSpPr>
            <a:spLocks noGrp="1" noChangeAspect="1"/>
          </p:cNvSpPr>
          <p:nvPr>
            <p:ph type="pic" sz="quarter" idx="32"/>
          </p:nvPr>
        </p:nvSpPr>
        <p:spPr>
          <a:xfrm>
            <a:off x="768257" y="4658530"/>
            <a:ext cx="1370529" cy="1371600"/>
          </a:xfrm>
          <a:prstGeom prst="ellipse">
            <a:avLst/>
          </a:prstGeom>
        </p:spPr>
        <p:txBody>
          <a:bodyPr/>
          <a:lstStyle>
            <a:lvl1pPr>
              <a:defRPr>
                <a:solidFill>
                  <a:schemeClr val="tx1"/>
                </a:solidFill>
              </a:defRPr>
            </a:lvl1pPr>
          </a:lstStyle>
          <a:p>
            <a:r>
              <a:rPr lang="en-US"/>
              <a:t>Click icon to add picture</a:t>
            </a:r>
            <a:endParaRPr lang="en-US" dirty="0"/>
          </a:p>
        </p:txBody>
      </p:sp>
      <p:sp>
        <p:nvSpPr>
          <p:cNvPr id="83" name="Name 3">
            <a:extLst>
              <a:ext uri="{FF2B5EF4-FFF2-40B4-BE49-F238E27FC236}">
                <a16:creationId xmlns:a16="http://schemas.microsoft.com/office/drawing/2014/main" id="{7FE364B2-4B5D-0750-F686-7376A0054F8F}"/>
              </a:ext>
            </a:extLst>
          </p:cNvPr>
          <p:cNvSpPr>
            <a:spLocks noGrp="1"/>
          </p:cNvSpPr>
          <p:nvPr>
            <p:ph type="body" sz="quarter" idx="33" hasCustomPrompt="1"/>
          </p:nvPr>
        </p:nvSpPr>
        <p:spPr>
          <a:xfrm>
            <a:off x="2438576" y="5083641"/>
            <a:ext cx="1920240" cy="298064"/>
          </a:xfrm>
        </p:spPr>
        <p:txBody>
          <a:bodyPr vert="horz" lIns="0" tIns="0" rIns="0" bIns="0" rtlCol="0" anchor="t" anchorCtr="0">
            <a:noAutofit/>
          </a:bodyPr>
          <a:lstStyle>
            <a:lvl1pPr algn="l">
              <a:lnSpc>
                <a:spcPct val="100000"/>
              </a:lnSpc>
              <a:defRPr lang="en-US" sz="14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84" name="Name 3">
            <a:extLst>
              <a:ext uri="{FF2B5EF4-FFF2-40B4-BE49-F238E27FC236}">
                <a16:creationId xmlns:a16="http://schemas.microsoft.com/office/drawing/2014/main" id="{111F11BD-FB90-28F4-5BED-A457E1D33F32}"/>
              </a:ext>
            </a:extLst>
          </p:cNvPr>
          <p:cNvSpPr>
            <a:spLocks noGrp="1"/>
          </p:cNvSpPr>
          <p:nvPr>
            <p:ph type="body" sz="quarter" idx="34" hasCustomPrompt="1"/>
          </p:nvPr>
        </p:nvSpPr>
        <p:spPr>
          <a:xfrm>
            <a:off x="2438576" y="5388172"/>
            <a:ext cx="1920240" cy="246888"/>
          </a:xfrm>
        </p:spPr>
        <p:txBody>
          <a:bodyPr vert="horz" lIns="0" tIns="0" rIns="0" bIns="0" rtlCol="0" anchor="t" anchorCtr="0">
            <a:noAutofit/>
          </a:bodyPr>
          <a:lstStyle>
            <a:lvl1pPr algn="l">
              <a:lnSpc>
                <a:spcPct val="100000"/>
              </a:lnSpc>
              <a:defRPr lang="en-US" sz="12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91" name="Picture 4">
            <a:extLst>
              <a:ext uri="{FF2B5EF4-FFF2-40B4-BE49-F238E27FC236}">
                <a16:creationId xmlns:a16="http://schemas.microsoft.com/office/drawing/2014/main" id="{288C7677-74A4-87D5-B77D-03AC70679BAC}"/>
              </a:ext>
            </a:extLst>
          </p:cNvPr>
          <p:cNvSpPr>
            <a:spLocks noGrp="1" noChangeAspect="1"/>
          </p:cNvSpPr>
          <p:nvPr>
            <p:ph type="pic" sz="quarter" idx="41"/>
          </p:nvPr>
        </p:nvSpPr>
        <p:spPr>
          <a:xfrm>
            <a:off x="6379003" y="1259633"/>
            <a:ext cx="1370529" cy="1371600"/>
          </a:xfrm>
          <a:prstGeom prst="ellipse">
            <a:avLst/>
          </a:prstGeom>
        </p:spPr>
        <p:txBody>
          <a:bodyPr/>
          <a:lstStyle>
            <a:lvl1pPr>
              <a:defRPr>
                <a:solidFill>
                  <a:schemeClr val="tx1"/>
                </a:solidFill>
              </a:defRPr>
            </a:lvl1pPr>
          </a:lstStyle>
          <a:p>
            <a:r>
              <a:rPr lang="en-US"/>
              <a:t>Click icon to add picture</a:t>
            </a:r>
            <a:endParaRPr lang="en-US" dirty="0"/>
          </a:p>
        </p:txBody>
      </p:sp>
      <p:sp>
        <p:nvSpPr>
          <p:cNvPr id="92" name="Name 4">
            <a:extLst>
              <a:ext uri="{FF2B5EF4-FFF2-40B4-BE49-F238E27FC236}">
                <a16:creationId xmlns:a16="http://schemas.microsoft.com/office/drawing/2014/main" id="{AF588FE9-35BC-F09C-55DF-26752ACAD486}"/>
              </a:ext>
            </a:extLst>
          </p:cNvPr>
          <p:cNvSpPr>
            <a:spLocks noGrp="1"/>
          </p:cNvSpPr>
          <p:nvPr>
            <p:ph type="body" sz="quarter" idx="42" hasCustomPrompt="1"/>
          </p:nvPr>
        </p:nvSpPr>
        <p:spPr>
          <a:xfrm>
            <a:off x="8037558" y="1667912"/>
            <a:ext cx="1920240" cy="298064"/>
          </a:xfrm>
        </p:spPr>
        <p:txBody>
          <a:bodyPr vert="horz" lIns="0" tIns="0" rIns="0" bIns="0" rtlCol="0" anchor="t" anchorCtr="0">
            <a:noAutofit/>
          </a:bodyPr>
          <a:lstStyle>
            <a:lvl1pPr algn="l">
              <a:lnSpc>
                <a:spcPct val="100000"/>
              </a:lnSpc>
              <a:defRPr lang="en-US" sz="14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93" name="Title 4">
            <a:extLst>
              <a:ext uri="{FF2B5EF4-FFF2-40B4-BE49-F238E27FC236}">
                <a16:creationId xmlns:a16="http://schemas.microsoft.com/office/drawing/2014/main" id="{BC8C5213-FFE9-AE65-FDE6-CBF115337B71}"/>
              </a:ext>
            </a:extLst>
          </p:cNvPr>
          <p:cNvSpPr>
            <a:spLocks noGrp="1"/>
          </p:cNvSpPr>
          <p:nvPr>
            <p:ph type="body" sz="quarter" idx="43" hasCustomPrompt="1"/>
          </p:nvPr>
        </p:nvSpPr>
        <p:spPr>
          <a:xfrm>
            <a:off x="8037558" y="1983046"/>
            <a:ext cx="1920240" cy="248992"/>
          </a:xfrm>
        </p:spPr>
        <p:txBody>
          <a:bodyPr vert="horz" lIns="0" tIns="0" rIns="0" bIns="0" rtlCol="0" anchor="t" anchorCtr="0">
            <a:noAutofit/>
          </a:bodyPr>
          <a:lstStyle>
            <a:lvl1pPr algn="l">
              <a:lnSpc>
                <a:spcPct val="100000"/>
              </a:lnSpc>
              <a:defRPr lang="en-US" sz="12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85" name="Picture 5">
            <a:extLst>
              <a:ext uri="{FF2B5EF4-FFF2-40B4-BE49-F238E27FC236}">
                <a16:creationId xmlns:a16="http://schemas.microsoft.com/office/drawing/2014/main" id="{25483374-F780-293B-7C18-D75F9FA05893}"/>
              </a:ext>
            </a:extLst>
          </p:cNvPr>
          <p:cNvSpPr>
            <a:spLocks noGrp="1" noChangeAspect="1"/>
          </p:cNvSpPr>
          <p:nvPr>
            <p:ph type="pic" sz="quarter" idx="35"/>
          </p:nvPr>
        </p:nvSpPr>
        <p:spPr>
          <a:xfrm>
            <a:off x="6379003" y="2959714"/>
            <a:ext cx="1370529" cy="1371600"/>
          </a:xfrm>
          <a:prstGeom prst="ellipse">
            <a:avLst/>
          </a:prstGeom>
        </p:spPr>
        <p:txBody>
          <a:bodyPr/>
          <a:lstStyle>
            <a:lvl1pPr>
              <a:defRPr>
                <a:solidFill>
                  <a:schemeClr val="tx1"/>
                </a:solidFill>
              </a:defRPr>
            </a:lvl1pPr>
          </a:lstStyle>
          <a:p>
            <a:r>
              <a:rPr lang="en-US"/>
              <a:t>Click icon to add picture</a:t>
            </a:r>
            <a:endParaRPr lang="en-US" dirty="0"/>
          </a:p>
        </p:txBody>
      </p:sp>
      <p:sp>
        <p:nvSpPr>
          <p:cNvPr id="86" name="Name 5">
            <a:extLst>
              <a:ext uri="{FF2B5EF4-FFF2-40B4-BE49-F238E27FC236}">
                <a16:creationId xmlns:a16="http://schemas.microsoft.com/office/drawing/2014/main" id="{BF047364-28B8-1F30-EEEB-7B6E2368A6AB}"/>
              </a:ext>
            </a:extLst>
          </p:cNvPr>
          <p:cNvSpPr>
            <a:spLocks noGrp="1"/>
          </p:cNvSpPr>
          <p:nvPr>
            <p:ph type="body" sz="quarter" idx="36" hasCustomPrompt="1"/>
          </p:nvPr>
        </p:nvSpPr>
        <p:spPr>
          <a:xfrm>
            <a:off x="8037558" y="3355413"/>
            <a:ext cx="1920240" cy="298064"/>
          </a:xfrm>
        </p:spPr>
        <p:txBody>
          <a:bodyPr vert="horz" lIns="0" tIns="0" rIns="0" bIns="0" rtlCol="0" anchor="t" anchorCtr="0">
            <a:noAutofit/>
          </a:bodyPr>
          <a:lstStyle>
            <a:lvl1pPr algn="l">
              <a:lnSpc>
                <a:spcPct val="100000"/>
              </a:lnSpc>
              <a:defRPr lang="en-US" sz="14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87" name="Title 5">
            <a:extLst>
              <a:ext uri="{FF2B5EF4-FFF2-40B4-BE49-F238E27FC236}">
                <a16:creationId xmlns:a16="http://schemas.microsoft.com/office/drawing/2014/main" id="{09D55A0B-3944-9795-0EC9-244A2E8C0062}"/>
              </a:ext>
            </a:extLst>
          </p:cNvPr>
          <p:cNvSpPr>
            <a:spLocks noGrp="1"/>
          </p:cNvSpPr>
          <p:nvPr>
            <p:ph type="body" sz="quarter" idx="37" hasCustomPrompt="1"/>
          </p:nvPr>
        </p:nvSpPr>
        <p:spPr>
          <a:xfrm>
            <a:off x="8037558" y="3659944"/>
            <a:ext cx="1920240" cy="248992"/>
          </a:xfrm>
        </p:spPr>
        <p:txBody>
          <a:bodyPr vert="horz" lIns="0" tIns="0" rIns="0" bIns="0" rtlCol="0" anchor="t" anchorCtr="0">
            <a:noAutofit/>
          </a:bodyPr>
          <a:lstStyle>
            <a:lvl1pPr algn="l">
              <a:lnSpc>
                <a:spcPct val="100000"/>
              </a:lnSpc>
              <a:defRPr lang="en-US" sz="12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94" name="Picture 6">
            <a:extLst>
              <a:ext uri="{FF2B5EF4-FFF2-40B4-BE49-F238E27FC236}">
                <a16:creationId xmlns:a16="http://schemas.microsoft.com/office/drawing/2014/main" id="{C5596C01-BDD3-872C-1E20-6F26FD847F92}"/>
              </a:ext>
            </a:extLst>
          </p:cNvPr>
          <p:cNvSpPr>
            <a:spLocks noGrp="1" noChangeAspect="1"/>
          </p:cNvSpPr>
          <p:nvPr>
            <p:ph type="pic" sz="quarter" idx="44"/>
          </p:nvPr>
        </p:nvSpPr>
        <p:spPr>
          <a:xfrm>
            <a:off x="6379003" y="4658530"/>
            <a:ext cx="1370529" cy="1371600"/>
          </a:xfrm>
          <a:prstGeom prst="ellipse">
            <a:avLst/>
          </a:prstGeom>
        </p:spPr>
        <p:txBody>
          <a:bodyPr/>
          <a:lstStyle>
            <a:lvl1pPr>
              <a:defRPr>
                <a:solidFill>
                  <a:schemeClr val="tx1"/>
                </a:solidFill>
              </a:defRPr>
            </a:lvl1pPr>
          </a:lstStyle>
          <a:p>
            <a:r>
              <a:rPr lang="en-US"/>
              <a:t>Click icon to add picture</a:t>
            </a:r>
            <a:endParaRPr lang="en-US" dirty="0"/>
          </a:p>
        </p:txBody>
      </p:sp>
      <p:sp>
        <p:nvSpPr>
          <p:cNvPr id="95" name="Name 6">
            <a:extLst>
              <a:ext uri="{FF2B5EF4-FFF2-40B4-BE49-F238E27FC236}">
                <a16:creationId xmlns:a16="http://schemas.microsoft.com/office/drawing/2014/main" id="{908A6C8C-55F0-CAFA-799F-1586491CE534}"/>
              </a:ext>
            </a:extLst>
          </p:cNvPr>
          <p:cNvSpPr>
            <a:spLocks noGrp="1"/>
          </p:cNvSpPr>
          <p:nvPr>
            <p:ph type="body" sz="quarter" idx="45" hasCustomPrompt="1"/>
          </p:nvPr>
        </p:nvSpPr>
        <p:spPr>
          <a:xfrm>
            <a:off x="8037558" y="5078984"/>
            <a:ext cx="1920240" cy="298064"/>
          </a:xfrm>
        </p:spPr>
        <p:txBody>
          <a:bodyPr vert="horz" lIns="0" tIns="0" rIns="0" bIns="0" rtlCol="0" anchor="t" anchorCtr="0">
            <a:noAutofit/>
          </a:bodyPr>
          <a:lstStyle>
            <a:lvl1pPr algn="l">
              <a:lnSpc>
                <a:spcPct val="100000"/>
              </a:lnSpc>
              <a:defRPr lang="en-US" sz="14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96" name="Name 7">
            <a:extLst>
              <a:ext uri="{FF2B5EF4-FFF2-40B4-BE49-F238E27FC236}">
                <a16:creationId xmlns:a16="http://schemas.microsoft.com/office/drawing/2014/main" id="{80B8C125-5BDD-9CC4-70C3-CBF897A29E80}"/>
              </a:ext>
            </a:extLst>
          </p:cNvPr>
          <p:cNvSpPr>
            <a:spLocks noGrp="1"/>
          </p:cNvSpPr>
          <p:nvPr>
            <p:ph type="body" sz="quarter" idx="46" hasCustomPrompt="1"/>
          </p:nvPr>
        </p:nvSpPr>
        <p:spPr>
          <a:xfrm>
            <a:off x="8037558" y="5383515"/>
            <a:ext cx="1920240" cy="248992"/>
          </a:xfrm>
        </p:spPr>
        <p:txBody>
          <a:bodyPr vert="horz" lIns="0" tIns="0" rIns="0" bIns="0" rtlCol="0" anchor="t" anchorCtr="0">
            <a:noAutofit/>
          </a:bodyPr>
          <a:lstStyle>
            <a:lvl1pPr algn="l">
              <a:lnSpc>
                <a:spcPct val="100000"/>
              </a:lnSpc>
              <a:defRPr lang="en-US" sz="12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2" name="Slide Number Placeholder 7">
            <a:extLst>
              <a:ext uri="{FF2B5EF4-FFF2-40B4-BE49-F238E27FC236}">
                <a16:creationId xmlns:a16="http://schemas.microsoft.com/office/drawing/2014/main" id="{6B2BB980-4E85-2D86-1EAC-45585EEE7C2C}"/>
              </a:ext>
            </a:extLst>
          </p:cNvPr>
          <p:cNvSpPr>
            <a:spLocks noGrp="1"/>
          </p:cNvSpPr>
          <p:nvPr>
            <p:ph type="sldNum" sz="quarter" idx="17"/>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3" name="Footer Placeholder 6">
            <a:extLst>
              <a:ext uri="{FF2B5EF4-FFF2-40B4-BE49-F238E27FC236}">
                <a16:creationId xmlns:a16="http://schemas.microsoft.com/office/drawing/2014/main" id="{B0DB2D8A-6704-C1D6-5725-30487909476A}"/>
              </a:ext>
            </a:extLst>
          </p:cNvPr>
          <p:cNvSpPr>
            <a:spLocks noGrp="1"/>
          </p:cNvSpPr>
          <p:nvPr>
            <p:ph type="ftr" sz="quarter" idx="31"/>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4" name="Date Placeholder 4">
            <a:extLst>
              <a:ext uri="{FF2B5EF4-FFF2-40B4-BE49-F238E27FC236}">
                <a16:creationId xmlns:a16="http://schemas.microsoft.com/office/drawing/2014/main" id="{F6440522-CAB7-F461-F5BF-51C3530983D3}"/>
              </a:ext>
            </a:extLst>
          </p:cNvPr>
          <p:cNvSpPr>
            <a:spLocks noGrp="1"/>
          </p:cNvSpPr>
          <p:nvPr>
            <p:ph type="dt" sz="half" idx="15"/>
          </p:nvPr>
        </p:nvSpPr>
        <p:spPr>
          <a:xfrm>
            <a:off x="6873138" y="6425604"/>
            <a:ext cx="2743200" cy="363500"/>
          </a:xfrm>
        </p:spPr>
        <p:txBody>
          <a:bodyPr/>
          <a:lstStyle>
            <a:lvl1pPr>
              <a:defRPr>
                <a:solidFill>
                  <a:srgbClr val="AEA8A2"/>
                </a:solidFill>
              </a:defRPr>
            </a:lvl1pPr>
          </a:lstStyle>
          <a:p>
            <a:r>
              <a:rPr lang="en-US"/>
              <a:t>[Date]</a:t>
            </a:r>
            <a:endParaRPr lang="en-US" dirty="0"/>
          </a:p>
        </p:txBody>
      </p:sp>
    </p:spTree>
    <p:extLst>
      <p:ext uri="{BB962C8B-B14F-4D97-AF65-F5344CB8AC3E}">
        <p14:creationId xmlns:p14="http://schemas.microsoft.com/office/powerpoint/2010/main" val="16523676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peaker_10">
    <p:bg>
      <p:bgPr>
        <a:solidFill>
          <a:schemeClr val="bg2"/>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05C068A-F72E-87F3-36CA-42BEFF618047}"/>
              </a:ext>
            </a:extLst>
          </p:cNvPr>
          <p:cNvSpPr>
            <a:spLocks noGrp="1"/>
          </p:cNvSpPr>
          <p:nvPr>
            <p:ph type="title"/>
          </p:nvPr>
        </p:nvSpPr>
        <p:spPr/>
        <p:txBody>
          <a:bodyPr/>
          <a:lstStyle/>
          <a:p>
            <a:r>
              <a:rPr lang="en-US"/>
              <a:t>Click to edit Master title style</a:t>
            </a:r>
          </a:p>
        </p:txBody>
      </p:sp>
      <p:sp>
        <p:nvSpPr>
          <p:cNvPr id="19" name="Picture 1">
            <a:extLst>
              <a:ext uri="{FF2B5EF4-FFF2-40B4-BE49-F238E27FC236}">
                <a16:creationId xmlns:a16="http://schemas.microsoft.com/office/drawing/2014/main" id="{DEEA7EE7-413E-4F05-94D2-2DA6180164CA}"/>
              </a:ext>
            </a:extLst>
          </p:cNvPr>
          <p:cNvSpPr>
            <a:spLocks noGrp="1" noChangeAspect="1"/>
          </p:cNvSpPr>
          <p:nvPr>
            <p:ph type="pic" sz="quarter" idx="10"/>
          </p:nvPr>
        </p:nvSpPr>
        <p:spPr>
          <a:xfrm>
            <a:off x="1112987" y="1494713"/>
            <a:ext cx="1096422" cy="1097280"/>
          </a:xfrm>
          <a:prstGeom prst="ellipse">
            <a:avLst/>
          </a:prstGeom>
        </p:spPr>
        <p:txBody>
          <a:bodyPr/>
          <a:lstStyle>
            <a:lvl1pPr>
              <a:defRPr>
                <a:solidFill>
                  <a:schemeClr val="tx1"/>
                </a:solidFill>
              </a:defRPr>
            </a:lvl1pPr>
          </a:lstStyle>
          <a:p>
            <a:r>
              <a:rPr lang="en-US"/>
              <a:t>Click icon to add picture</a:t>
            </a:r>
            <a:endParaRPr lang="en-US" dirty="0"/>
          </a:p>
        </p:txBody>
      </p:sp>
      <p:sp>
        <p:nvSpPr>
          <p:cNvPr id="37" name="Name 1">
            <a:extLst>
              <a:ext uri="{FF2B5EF4-FFF2-40B4-BE49-F238E27FC236}">
                <a16:creationId xmlns:a16="http://schemas.microsoft.com/office/drawing/2014/main" id="{4B94D438-35CF-4631-8709-33AB89A0307E}"/>
              </a:ext>
            </a:extLst>
          </p:cNvPr>
          <p:cNvSpPr>
            <a:spLocks noGrp="1"/>
          </p:cNvSpPr>
          <p:nvPr>
            <p:ph type="body" sz="quarter" idx="12" hasCustomPrompt="1"/>
          </p:nvPr>
        </p:nvSpPr>
        <p:spPr>
          <a:xfrm>
            <a:off x="701078" y="2726695"/>
            <a:ext cx="1920240" cy="298064"/>
          </a:xfrm>
        </p:spPr>
        <p:txBody>
          <a:bodyPr vert="horz" lIns="0" tIns="0" rIns="0" bIns="0" rtlCol="0" anchor="t" anchorCtr="0">
            <a:noAutofit/>
          </a:bodyPr>
          <a:lstStyle>
            <a:lvl1pPr algn="ctr">
              <a:lnSpc>
                <a:spcPct val="100000"/>
              </a:lnSpc>
              <a:defRPr lang="en-US" sz="14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38" name="Title 1">
            <a:extLst>
              <a:ext uri="{FF2B5EF4-FFF2-40B4-BE49-F238E27FC236}">
                <a16:creationId xmlns:a16="http://schemas.microsoft.com/office/drawing/2014/main" id="{F34D25E2-243D-4B96-8C35-F96C56B3482F}"/>
              </a:ext>
            </a:extLst>
          </p:cNvPr>
          <p:cNvSpPr>
            <a:spLocks noGrp="1"/>
          </p:cNvSpPr>
          <p:nvPr>
            <p:ph type="body" sz="quarter" idx="13" hasCustomPrompt="1"/>
          </p:nvPr>
        </p:nvSpPr>
        <p:spPr>
          <a:xfrm>
            <a:off x="701078" y="3031226"/>
            <a:ext cx="1920240" cy="248992"/>
          </a:xfrm>
        </p:spPr>
        <p:txBody>
          <a:bodyPr vert="horz" lIns="0" tIns="0" rIns="0" bIns="0" rtlCol="0" anchor="t" anchorCtr="0">
            <a:noAutofit/>
          </a:bodyPr>
          <a:lstStyle>
            <a:lvl1pPr algn="ctr">
              <a:lnSpc>
                <a:spcPct val="100000"/>
              </a:lnSpc>
              <a:defRPr lang="en-US" sz="12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52" name="Picture 2">
            <a:extLst>
              <a:ext uri="{FF2B5EF4-FFF2-40B4-BE49-F238E27FC236}">
                <a16:creationId xmlns:a16="http://schemas.microsoft.com/office/drawing/2014/main" id="{E3A8C480-E935-0DA4-A150-7A798552D69B}"/>
              </a:ext>
            </a:extLst>
          </p:cNvPr>
          <p:cNvSpPr>
            <a:spLocks noGrp="1" noChangeAspect="1"/>
          </p:cNvSpPr>
          <p:nvPr>
            <p:ph type="pic" sz="quarter" idx="32"/>
          </p:nvPr>
        </p:nvSpPr>
        <p:spPr>
          <a:xfrm>
            <a:off x="3398962" y="1494713"/>
            <a:ext cx="1096422" cy="1097280"/>
          </a:xfrm>
          <a:prstGeom prst="ellipse">
            <a:avLst/>
          </a:prstGeom>
        </p:spPr>
        <p:txBody>
          <a:bodyPr/>
          <a:lstStyle>
            <a:lvl1pPr>
              <a:defRPr>
                <a:solidFill>
                  <a:schemeClr val="tx1"/>
                </a:solidFill>
              </a:defRPr>
            </a:lvl1pPr>
          </a:lstStyle>
          <a:p>
            <a:r>
              <a:rPr lang="en-US"/>
              <a:t>Click icon to add picture</a:t>
            </a:r>
            <a:endParaRPr lang="en-US" dirty="0"/>
          </a:p>
        </p:txBody>
      </p:sp>
      <p:sp>
        <p:nvSpPr>
          <p:cNvPr id="53" name="Name 2">
            <a:extLst>
              <a:ext uri="{FF2B5EF4-FFF2-40B4-BE49-F238E27FC236}">
                <a16:creationId xmlns:a16="http://schemas.microsoft.com/office/drawing/2014/main" id="{D53E72DD-B667-6F64-FC11-B158256A1D6A}"/>
              </a:ext>
            </a:extLst>
          </p:cNvPr>
          <p:cNvSpPr>
            <a:spLocks noGrp="1"/>
          </p:cNvSpPr>
          <p:nvPr>
            <p:ph type="body" sz="quarter" idx="33" hasCustomPrompt="1"/>
          </p:nvPr>
        </p:nvSpPr>
        <p:spPr>
          <a:xfrm>
            <a:off x="2987053" y="2726695"/>
            <a:ext cx="1920240" cy="298064"/>
          </a:xfrm>
        </p:spPr>
        <p:txBody>
          <a:bodyPr vert="horz" lIns="0" tIns="0" rIns="0" bIns="0" rtlCol="0" anchor="t" anchorCtr="0">
            <a:noAutofit/>
          </a:bodyPr>
          <a:lstStyle>
            <a:lvl1pPr algn="ctr">
              <a:lnSpc>
                <a:spcPct val="100000"/>
              </a:lnSpc>
              <a:defRPr lang="en-US" sz="14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54" name="Title 2">
            <a:extLst>
              <a:ext uri="{FF2B5EF4-FFF2-40B4-BE49-F238E27FC236}">
                <a16:creationId xmlns:a16="http://schemas.microsoft.com/office/drawing/2014/main" id="{1151B9AB-CBE4-1067-D049-3E69A0E78E18}"/>
              </a:ext>
            </a:extLst>
          </p:cNvPr>
          <p:cNvSpPr>
            <a:spLocks noGrp="1"/>
          </p:cNvSpPr>
          <p:nvPr>
            <p:ph type="body" sz="quarter" idx="34" hasCustomPrompt="1"/>
          </p:nvPr>
        </p:nvSpPr>
        <p:spPr>
          <a:xfrm>
            <a:off x="2987053" y="3031226"/>
            <a:ext cx="1920240" cy="248992"/>
          </a:xfrm>
        </p:spPr>
        <p:txBody>
          <a:bodyPr vert="horz" lIns="0" tIns="0" rIns="0" bIns="0" rtlCol="0" anchor="t" anchorCtr="0">
            <a:noAutofit/>
          </a:bodyPr>
          <a:lstStyle>
            <a:lvl1pPr algn="ctr">
              <a:lnSpc>
                <a:spcPct val="100000"/>
              </a:lnSpc>
              <a:defRPr lang="en-US" sz="12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55" name="Picture 3 ">
            <a:extLst>
              <a:ext uri="{FF2B5EF4-FFF2-40B4-BE49-F238E27FC236}">
                <a16:creationId xmlns:a16="http://schemas.microsoft.com/office/drawing/2014/main" id="{B3646944-CB74-48E5-20C3-42C4C0663CDF}"/>
              </a:ext>
            </a:extLst>
          </p:cNvPr>
          <p:cNvSpPr>
            <a:spLocks noGrp="1" noChangeAspect="1"/>
          </p:cNvSpPr>
          <p:nvPr>
            <p:ph type="pic" sz="quarter" idx="35"/>
          </p:nvPr>
        </p:nvSpPr>
        <p:spPr>
          <a:xfrm>
            <a:off x="5684937" y="1494713"/>
            <a:ext cx="1096422" cy="1097280"/>
          </a:xfrm>
          <a:prstGeom prst="ellipse">
            <a:avLst/>
          </a:prstGeom>
        </p:spPr>
        <p:txBody>
          <a:bodyPr/>
          <a:lstStyle>
            <a:lvl1pPr>
              <a:defRPr>
                <a:solidFill>
                  <a:schemeClr val="tx1"/>
                </a:solidFill>
              </a:defRPr>
            </a:lvl1pPr>
          </a:lstStyle>
          <a:p>
            <a:r>
              <a:rPr lang="en-US"/>
              <a:t>Click icon to add picture</a:t>
            </a:r>
            <a:endParaRPr lang="en-US" dirty="0"/>
          </a:p>
        </p:txBody>
      </p:sp>
      <p:sp>
        <p:nvSpPr>
          <p:cNvPr id="56" name="Name 3">
            <a:extLst>
              <a:ext uri="{FF2B5EF4-FFF2-40B4-BE49-F238E27FC236}">
                <a16:creationId xmlns:a16="http://schemas.microsoft.com/office/drawing/2014/main" id="{4E1E4910-6DC5-4CFB-72D7-6EF41C7392E6}"/>
              </a:ext>
            </a:extLst>
          </p:cNvPr>
          <p:cNvSpPr>
            <a:spLocks noGrp="1"/>
          </p:cNvSpPr>
          <p:nvPr>
            <p:ph type="body" sz="quarter" idx="36" hasCustomPrompt="1"/>
          </p:nvPr>
        </p:nvSpPr>
        <p:spPr>
          <a:xfrm>
            <a:off x="5273028" y="2726695"/>
            <a:ext cx="1920240" cy="298064"/>
          </a:xfrm>
        </p:spPr>
        <p:txBody>
          <a:bodyPr vert="horz" lIns="0" tIns="0" rIns="0" bIns="0" rtlCol="0" anchor="t" anchorCtr="0">
            <a:noAutofit/>
          </a:bodyPr>
          <a:lstStyle>
            <a:lvl1pPr algn="ctr">
              <a:lnSpc>
                <a:spcPct val="100000"/>
              </a:lnSpc>
              <a:defRPr lang="en-US" sz="14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57" name="Title 3">
            <a:extLst>
              <a:ext uri="{FF2B5EF4-FFF2-40B4-BE49-F238E27FC236}">
                <a16:creationId xmlns:a16="http://schemas.microsoft.com/office/drawing/2014/main" id="{694BBFD6-ACCD-92AD-91C9-FA5C1A7A9F62}"/>
              </a:ext>
            </a:extLst>
          </p:cNvPr>
          <p:cNvSpPr>
            <a:spLocks noGrp="1"/>
          </p:cNvSpPr>
          <p:nvPr>
            <p:ph type="body" sz="quarter" idx="37" hasCustomPrompt="1"/>
          </p:nvPr>
        </p:nvSpPr>
        <p:spPr>
          <a:xfrm>
            <a:off x="5273028" y="3031226"/>
            <a:ext cx="1920240" cy="248992"/>
          </a:xfrm>
        </p:spPr>
        <p:txBody>
          <a:bodyPr vert="horz" lIns="0" tIns="0" rIns="0" bIns="0" rtlCol="0" anchor="t" anchorCtr="0">
            <a:noAutofit/>
          </a:bodyPr>
          <a:lstStyle>
            <a:lvl1pPr algn="ctr">
              <a:lnSpc>
                <a:spcPct val="100000"/>
              </a:lnSpc>
              <a:defRPr lang="en-US" sz="12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58" name="Picture 4">
            <a:extLst>
              <a:ext uri="{FF2B5EF4-FFF2-40B4-BE49-F238E27FC236}">
                <a16:creationId xmlns:a16="http://schemas.microsoft.com/office/drawing/2014/main" id="{8646106B-DADA-406C-A020-501C2210B615}"/>
              </a:ext>
            </a:extLst>
          </p:cNvPr>
          <p:cNvSpPr>
            <a:spLocks noGrp="1" noChangeAspect="1"/>
          </p:cNvSpPr>
          <p:nvPr>
            <p:ph type="pic" sz="quarter" idx="38"/>
          </p:nvPr>
        </p:nvSpPr>
        <p:spPr>
          <a:xfrm>
            <a:off x="7970912" y="1494713"/>
            <a:ext cx="1096422" cy="1097280"/>
          </a:xfrm>
          <a:prstGeom prst="ellipse">
            <a:avLst/>
          </a:prstGeom>
        </p:spPr>
        <p:txBody>
          <a:bodyPr/>
          <a:lstStyle>
            <a:lvl1pPr>
              <a:defRPr>
                <a:solidFill>
                  <a:schemeClr val="tx1"/>
                </a:solidFill>
              </a:defRPr>
            </a:lvl1pPr>
          </a:lstStyle>
          <a:p>
            <a:r>
              <a:rPr lang="en-US"/>
              <a:t>Click icon to add picture</a:t>
            </a:r>
            <a:endParaRPr lang="en-US" dirty="0"/>
          </a:p>
        </p:txBody>
      </p:sp>
      <p:sp>
        <p:nvSpPr>
          <p:cNvPr id="59" name="Name 4">
            <a:extLst>
              <a:ext uri="{FF2B5EF4-FFF2-40B4-BE49-F238E27FC236}">
                <a16:creationId xmlns:a16="http://schemas.microsoft.com/office/drawing/2014/main" id="{6279EEA7-C6AB-434D-DDF6-9F7C6BCDE10A}"/>
              </a:ext>
            </a:extLst>
          </p:cNvPr>
          <p:cNvSpPr>
            <a:spLocks noGrp="1"/>
          </p:cNvSpPr>
          <p:nvPr>
            <p:ph type="body" sz="quarter" idx="39" hasCustomPrompt="1"/>
          </p:nvPr>
        </p:nvSpPr>
        <p:spPr>
          <a:xfrm>
            <a:off x="7559003" y="2726695"/>
            <a:ext cx="1920240" cy="298064"/>
          </a:xfrm>
        </p:spPr>
        <p:txBody>
          <a:bodyPr vert="horz" lIns="0" tIns="0" rIns="0" bIns="0" rtlCol="0" anchor="t" anchorCtr="0">
            <a:noAutofit/>
          </a:bodyPr>
          <a:lstStyle>
            <a:lvl1pPr algn="ctr">
              <a:lnSpc>
                <a:spcPct val="100000"/>
              </a:lnSpc>
              <a:defRPr lang="en-US" sz="14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60" name="Title 4">
            <a:extLst>
              <a:ext uri="{FF2B5EF4-FFF2-40B4-BE49-F238E27FC236}">
                <a16:creationId xmlns:a16="http://schemas.microsoft.com/office/drawing/2014/main" id="{E6AFB52F-3CFF-BC09-B703-6A62B9560C5A}"/>
              </a:ext>
            </a:extLst>
          </p:cNvPr>
          <p:cNvSpPr>
            <a:spLocks noGrp="1"/>
          </p:cNvSpPr>
          <p:nvPr>
            <p:ph type="body" sz="quarter" idx="40" hasCustomPrompt="1"/>
          </p:nvPr>
        </p:nvSpPr>
        <p:spPr>
          <a:xfrm>
            <a:off x="7559003" y="3031226"/>
            <a:ext cx="1920240" cy="248992"/>
          </a:xfrm>
        </p:spPr>
        <p:txBody>
          <a:bodyPr vert="horz" lIns="0" tIns="0" rIns="0" bIns="0" rtlCol="0" anchor="t" anchorCtr="0">
            <a:noAutofit/>
          </a:bodyPr>
          <a:lstStyle>
            <a:lvl1pPr algn="ctr">
              <a:lnSpc>
                <a:spcPct val="100000"/>
              </a:lnSpc>
              <a:defRPr lang="en-US" sz="12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61" name="Picture 5">
            <a:extLst>
              <a:ext uri="{FF2B5EF4-FFF2-40B4-BE49-F238E27FC236}">
                <a16:creationId xmlns:a16="http://schemas.microsoft.com/office/drawing/2014/main" id="{10E92D5F-57AC-A19A-FED7-7254BA223549}"/>
              </a:ext>
            </a:extLst>
          </p:cNvPr>
          <p:cNvSpPr>
            <a:spLocks noGrp="1" noChangeAspect="1"/>
          </p:cNvSpPr>
          <p:nvPr>
            <p:ph type="pic" sz="quarter" idx="41"/>
          </p:nvPr>
        </p:nvSpPr>
        <p:spPr>
          <a:xfrm>
            <a:off x="10256887" y="1494713"/>
            <a:ext cx="1096422" cy="1097280"/>
          </a:xfrm>
          <a:prstGeom prst="ellipse">
            <a:avLst/>
          </a:prstGeom>
        </p:spPr>
        <p:txBody>
          <a:bodyPr/>
          <a:lstStyle>
            <a:lvl1pPr>
              <a:defRPr>
                <a:solidFill>
                  <a:schemeClr val="tx1"/>
                </a:solidFill>
              </a:defRPr>
            </a:lvl1pPr>
          </a:lstStyle>
          <a:p>
            <a:r>
              <a:rPr lang="en-US"/>
              <a:t>Click icon to add picture</a:t>
            </a:r>
            <a:endParaRPr lang="en-US" dirty="0"/>
          </a:p>
        </p:txBody>
      </p:sp>
      <p:sp>
        <p:nvSpPr>
          <p:cNvPr id="62" name="Name 5">
            <a:extLst>
              <a:ext uri="{FF2B5EF4-FFF2-40B4-BE49-F238E27FC236}">
                <a16:creationId xmlns:a16="http://schemas.microsoft.com/office/drawing/2014/main" id="{3CEC1BD5-E4C9-59CE-7CCC-3444C64A28AA}"/>
              </a:ext>
            </a:extLst>
          </p:cNvPr>
          <p:cNvSpPr>
            <a:spLocks noGrp="1"/>
          </p:cNvSpPr>
          <p:nvPr>
            <p:ph type="body" sz="quarter" idx="42" hasCustomPrompt="1"/>
          </p:nvPr>
        </p:nvSpPr>
        <p:spPr>
          <a:xfrm>
            <a:off x="9844978" y="2726695"/>
            <a:ext cx="1920240" cy="298064"/>
          </a:xfrm>
        </p:spPr>
        <p:txBody>
          <a:bodyPr vert="horz" lIns="0" tIns="0" rIns="0" bIns="0" rtlCol="0" anchor="t" anchorCtr="0">
            <a:noAutofit/>
          </a:bodyPr>
          <a:lstStyle>
            <a:lvl1pPr algn="ctr">
              <a:lnSpc>
                <a:spcPct val="100000"/>
              </a:lnSpc>
              <a:defRPr lang="en-US" sz="14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63" name="Title 5">
            <a:extLst>
              <a:ext uri="{FF2B5EF4-FFF2-40B4-BE49-F238E27FC236}">
                <a16:creationId xmlns:a16="http://schemas.microsoft.com/office/drawing/2014/main" id="{D34A6BDA-F544-70E1-6388-E3C1BF5771E8}"/>
              </a:ext>
            </a:extLst>
          </p:cNvPr>
          <p:cNvSpPr>
            <a:spLocks noGrp="1"/>
          </p:cNvSpPr>
          <p:nvPr>
            <p:ph type="body" sz="quarter" idx="43" hasCustomPrompt="1"/>
          </p:nvPr>
        </p:nvSpPr>
        <p:spPr>
          <a:xfrm>
            <a:off x="9844978" y="3031226"/>
            <a:ext cx="1920240" cy="248992"/>
          </a:xfrm>
        </p:spPr>
        <p:txBody>
          <a:bodyPr vert="horz" lIns="0" tIns="0" rIns="0" bIns="0" rtlCol="0" anchor="t" anchorCtr="0">
            <a:noAutofit/>
          </a:bodyPr>
          <a:lstStyle>
            <a:lvl1pPr algn="ctr">
              <a:lnSpc>
                <a:spcPct val="100000"/>
              </a:lnSpc>
              <a:defRPr lang="en-US" sz="12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2" name="Slide Number Placeholder 7">
            <a:extLst>
              <a:ext uri="{FF2B5EF4-FFF2-40B4-BE49-F238E27FC236}">
                <a16:creationId xmlns:a16="http://schemas.microsoft.com/office/drawing/2014/main" id="{6B2BB980-4E85-2D86-1EAC-45585EEE7C2C}"/>
              </a:ext>
            </a:extLst>
          </p:cNvPr>
          <p:cNvSpPr>
            <a:spLocks noGrp="1"/>
          </p:cNvSpPr>
          <p:nvPr>
            <p:ph type="sldNum" sz="quarter" idx="17"/>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3" name="Footer Placeholder 6">
            <a:extLst>
              <a:ext uri="{FF2B5EF4-FFF2-40B4-BE49-F238E27FC236}">
                <a16:creationId xmlns:a16="http://schemas.microsoft.com/office/drawing/2014/main" id="{B0DB2D8A-6704-C1D6-5725-30487909476A}"/>
              </a:ext>
            </a:extLst>
          </p:cNvPr>
          <p:cNvSpPr>
            <a:spLocks noGrp="1"/>
          </p:cNvSpPr>
          <p:nvPr>
            <p:ph type="ftr" sz="quarter" idx="31"/>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4" name="Date Placeholder 4">
            <a:extLst>
              <a:ext uri="{FF2B5EF4-FFF2-40B4-BE49-F238E27FC236}">
                <a16:creationId xmlns:a16="http://schemas.microsoft.com/office/drawing/2014/main" id="{F6440522-CAB7-F461-F5BF-51C3530983D3}"/>
              </a:ext>
            </a:extLst>
          </p:cNvPr>
          <p:cNvSpPr>
            <a:spLocks noGrp="1"/>
          </p:cNvSpPr>
          <p:nvPr>
            <p:ph type="dt" sz="half" idx="15"/>
          </p:nvPr>
        </p:nvSpPr>
        <p:spPr>
          <a:xfrm>
            <a:off x="6873138" y="6425604"/>
            <a:ext cx="2743200" cy="363500"/>
          </a:xfrm>
        </p:spPr>
        <p:txBody>
          <a:bodyPr/>
          <a:lstStyle>
            <a:lvl1pPr>
              <a:defRPr>
                <a:solidFill>
                  <a:srgbClr val="AEA8A2"/>
                </a:solidFill>
              </a:defRPr>
            </a:lvl1pPr>
          </a:lstStyle>
          <a:p>
            <a:r>
              <a:rPr lang="en-US"/>
              <a:t>[Date]</a:t>
            </a:r>
            <a:endParaRPr lang="en-US" dirty="0"/>
          </a:p>
        </p:txBody>
      </p:sp>
      <p:sp>
        <p:nvSpPr>
          <p:cNvPr id="6" name="Picture 1">
            <a:extLst>
              <a:ext uri="{FF2B5EF4-FFF2-40B4-BE49-F238E27FC236}">
                <a16:creationId xmlns:a16="http://schemas.microsoft.com/office/drawing/2014/main" id="{72521944-24A4-E7C1-7474-2B6FF0394BDA}"/>
              </a:ext>
            </a:extLst>
          </p:cNvPr>
          <p:cNvSpPr>
            <a:spLocks noGrp="1" noChangeAspect="1"/>
          </p:cNvSpPr>
          <p:nvPr>
            <p:ph type="pic" sz="quarter" idx="44"/>
          </p:nvPr>
        </p:nvSpPr>
        <p:spPr>
          <a:xfrm>
            <a:off x="1112987" y="3810096"/>
            <a:ext cx="1096422" cy="1097280"/>
          </a:xfrm>
          <a:prstGeom prst="ellipse">
            <a:avLst/>
          </a:prstGeom>
        </p:spPr>
        <p:txBody>
          <a:bodyPr/>
          <a:lstStyle>
            <a:lvl1pPr>
              <a:defRPr>
                <a:solidFill>
                  <a:schemeClr val="tx1"/>
                </a:solidFill>
              </a:defRPr>
            </a:lvl1pPr>
          </a:lstStyle>
          <a:p>
            <a:r>
              <a:rPr lang="en-US"/>
              <a:t>Click icon to add picture</a:t>
            </a:r>
            <a:endParaRPr lang="en-US" dirty="0"/>
          </a:p>
        </p:txBody>
      </p:sp>
      <p:sp>
        <p:nvSpPr>
          <p:cNvPr id="7" name="Name 1">
            <a:extLst>
              <a:ext uri="{FF2B5EF4-FFF2-40B4-BE49-F238E27FC236}">
                <a16:creationId xmlns:a16="http://schemas.microsoft.com/office/drawing/2014/main" id="{FB00A11F-459A-98FB-66B0-1222171BD164}"/>
              </a:ext>
            </a:extLst>
          </p:cNvPr>
          <p:cNvSpPr>
            <a:spLocks noGrp="1"/>
          </p:cNvSpPr>
          <p:nvPr>
            <p:ph type="body" sz="quarter" idx="45" hasCustomPrompt="1"/>
          </p:nvPr>
        </p:nvSpPr>
        <p:spPr>
          <a:xfrm>
            <a:off x="701078" y="5042078"/>
            <a:ext cx="1920240" cy="298064"/>
          </a:xfrm>
        </p:spPr>
        <p:txBody>
          <a:bodyPr vert="horz" lIns="0" tIns="0" rIns="0" bIns="0" rtlCol="0" anchor="t" anchorCtr="0">
            <a:noAutofit/>
          </a:bodyPr>
          <a:lstStyle>
            <a:lvl1pPr algn="ctr">
              <a:lnSpc>
                <a:spcPct val="100000"/>
              </a:lnSpc>
              <a:defRPr lang="en-US" sz="14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8" name="Title 1">
            <a:extLst>
              <a:ext uri="{FF2B5EF4-FFF2-40B4-BE49-F238E27FC236}">
                <a16:creationId xmlns:a16="http://schemas.microsoft.com/office/drawing/2014/main" id="{66025BE5-0FFD-92F6-A4BA-CB6102BD8E75}"/>
              </a:ext>
            </a:extLst>
          </p:cNvPr>
          <p:cNvSpPr>
            <a:spLocks noGrp="1"/>
          </p:cNvSpPr>
          <p:nvPr>
            <p:ph type="body" sz="quarter" idx="46" hasCustomPrompt="1"/>
          </p:nvPr>
        </p:nvSpPr>
        <p:spPr>
          <a:xfrm>
            <a:off x="701078" y="5346609"/>
            <a:ext cx="1920240" cy="248992"/>
          </a:xfrm>
        </p:spPr>
        <p:txBody>
          <a:bodyPr vert="horz" lIns="0" tIns="0" rIns="0" bIns="0" rtlCol="0" anchor="t" anchorCtr="0">
            <a:noAutofit/>
          </a:bodyPr>
          <a:lstStyle>
            <a:lvl1pPr algn="ctr">
              <a:lnSpc>
                <a:spcPct val="100000"/>
              </a:lnSpc>
              <a:defRPr lang="en-US" sz="12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9" name="Picture 2">
            <a:extLst>
              <a:ext uri="{FF2B5EF4-FFF2-40B4-BE49-F238E27FC236}">
                <a16:creationId xmlns:a16="http://schemas.microsoft.com/office/drawing/2014/main" id="{144C0724-9767-678B-A5C4-93F92C82A294}"/>
              </a:ext>
            </a:extLst>
          </p:cNvPr>
          <p:cNvSpPr>
            <a:spLocks noGrp="1" noChangeAspect="1"/>
          </p:cNvSpPr>
          <p:nvPr>
            <p:ph type="pic" sz="quarter" idx="47"/>
          </p:nvPr>
        </p:nvSpPr>
        <p:spPr>
          <a:xfrm>
            <a:off x="3398962" y="3810096"/>
            <a:ext cx="1096422" cy="1097280"/>
          </a:xfrm>
          <a:prstGeom prst="ellipse">
            <a:avLst/>
          </a:prstGeom>
        </p:spPr>
        <p:txBody>
          <a:bodyPr/>
          <a:lstStyle>
            <a:lvl1pPr>
              <a:defRPr>
                <a:solidFill>
                  <a:schemeClr val="tx1"/>
                </a:solidFill>
              </a:defRPr>
            </a:lvl1pPr>
          </a:lstStyle>
          <a:p>
            <a:r>
              <a:rPr lang="en-US"/>
              <a:t>Click icon to add picture</a:t>
            </a:r>
            <a:endParaRPr lang="en-US" dirty="0"/>
          </a:p>
        </p:txBody>
      </p:sp>
      <p:sp>
        <p:nvSpPr>
          <p:cNvPr id="10" name="Name 2">
            <a:extLst>
              <a:ext uri="{FF2B5EF4-FFF2-40B4-BE49-F238E27FC236}">
                <a16:creationId xmlns:a16="http://schemas.microsoft.com/office/drawing/2014/main" id="{8200242F-3C33-4861-1BBB-5205F5F9B02F}"/>
              </a:ext>
            </a:extLst>
          </p:cNvPr>
          <p:cNvSpPr>
            <a:spLocks noGrp="1"/>
          </p:cNvSpPr>
          <p:nvPr>
            <p:ph type="body" sz="quarter" idx="48" hasCustomPrompt="1"/>
          </p:nvPr>
        </p:nvSpPr>
        <p:spPr>
          <a:xfrm>
            <a:off x="2987053" y="5042078"/>
            <a:ext cx="1920240" cy="298064"/>
          </a:xfrm>
        </p:spPr>
        <p:txBody>
          <a:bodyPr vert="horz" lIns="0" tIns="0" rIns="0" bIns="0" rtlCol="0" anchor="t" anchorCtr="0">
            <a:noAutofit/>
          </a:bodyPr>
          <a:lstStyle>
            <a:lvl1pPr algn="ctr">
              <a:lnSpc>
                <a:spcPct val="100000"/>
              </a:lnSpc>
              <a:defRPr lang="en-US" sz="14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11" name="Title 2">
            <a:extLst>
              <a:ext uri="{FF2B5EF4-FFF2-40B4-BE49-F238E27FC236}">
                <a16:creationId xmlns:a16="http://schemas.microsoft.com/office/drawing/2014/main" id="{78E243D4-1A0C-2B5D-0602-EC28F75F2CDF}"/>
              </a:ext>
            </a:extLst>
          </p:cNvPr>
          <p:cNvSpPr>
            <a:spLocks noGrp="1"/>
          </p:cNvSpPr>
          <p:nvPr>
            <p:ph type="body" sz="quarter" idx="49" hasCustomPrompt="1"/>
          </p:nvPr>
        </p:nvSpPr>
        <p:spPr>
          <a:xfrm>
            <a:off x="2987053" y="5346609"/>
            <a:ext cx="1920240" cy="248992"/>
          </a:xfrm>
        </p:spPr>
        <p:txBody>
          <a:bodyPr vert="horz" lIns="0" tIns="0" rIns="0" bIns="0" rtlCol="0" anchor="t" anchorCtr="0">
            <a:noAutofit/>
          </a:bodyPr>
          <a:lstStyle>
            <a:lvl1pPr algn="ctr">
              <a:lnSpc>
                <a:spcPct val="100000"/>
              </a:lnSpc>
              <a:defRPr lang="en-US" sz="12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12" name="Picture 3 ">
            <a:extLst>
              <a:ext uri="{FF2B5EF4-FFF2-40B4-BE49-F238E27FC236}">
                <a16:creationId xmlns:a16="http://schemas.microsoft.com/office/drawing/2014/main" id="{25BE96FF-1149-A871-059D-5FC5C5724DE2}"/>
              </a:ext>
            </a:extLst>
          </p:cNvPr>
          <p:cNvSpPr>
            <a:spLocks noGrp="1" noChangeAspect="1"/>
          </p:cNvSpPr>
          <p:nvPr>
            <p:ph type="pic" sz="quarter" idx="50"/>
          </p:nvPr>
        </p:nvSpPr>
        <p:spPr>
          <a:xfrm>
            <a:off x="5684937" y="3810096"/>
            <a:ext cx="1096422" cy="1097280"/>
          </a:xfrm>
          <a:prstGeom prst="ellipse">
            <a:avLst/>
          </a:prstGeom>
        </p:spPr>
        <p:txBody>
          <a:bodyPr/>
          <a:lstStyle>
            <a:lvl1pPr>
              <a:defRPr>
                <a:solidFill>
                  <a:schemeClr val="tx1"/>
                </a:solidFill>
              </a:defRPr>
            </a:lvl1pPr>
          </a:lstStyle>
          <a:p>
            <a:r>
              <a:rPr lang="en-US"/>
              <a:t>Click icon to add picture</a:t>
            </a:r>
            <a:endParaRPr lang="en-US" dirty="0"/>
          </a:p>
        </p:txBody>
      </p:sp>
      <p:sp>
        <p:nvSpPr>
          <p:cNvPr id="13" name="Name 3">
            <a:extLst>
              <a:ext uri="{FF2B5EF4-FFF2-40B4-BE49-F238E27FC236}">
                <a16:creationId xmlns:a16="http://schemas.microsoft.com/office/drawing/2014/main" id="{C79E27DB-CB5A-5B10-1D20-382BE231D8B4}"/>
              </a:ext>
            </a:extLst>
          </p:cNvPr>
          <p:cNvSpPr>
            <a:spLocks noGrp="1"/>
          </p:cNvSpPr>
          <p:nvPr>
            <p:ph type="body" sz="quarter" idx="51" hasCustomPrompt="1"/>
          </p:nvPr>
        </p:nvSpPr>
        <p:spPr>
          <a:xfrm>
            <a:off x="5273028" y="5042078"/>
            <a:ext cx="1920240" cy="298064"/>
          </a:xfrm>
        </p:spPr>
        <p:txBody>
          <a:bodyPr vert="horz" lIns="0" tIns="0" rIns="0" bIns="0" rtlCol="0" anchor="t" anchorCtr="0">
            <a:noAutofit/>
          </a:bodyPr>
          <a:lstStyle>
            <a:lvl1pPr algn="ctr">
              <a:lnSpc>
                <a:spcPct val="100000"/>
              </a:lnSpc>
              <a:defRPr lang="en-US" sz="14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14" name="Title 3">
            <a:extLst>
              <a:ext uri="{FF2B5EF4-FFF2-40B4-BE49-F238E27FC236}">
                <a16:creationId xmlns:a16="http://schemas.microsoft.com/office/drawing/2014/main" id="{E3168F24-D5E1-A01A-9FE4-02BBEBCAC256}"/>
              </a:ext>
            </a:extLst>
          </p:cNvPr>
          <p:cNvSpPr>
            <a:spLocks noGrp="1"/>
          </p:cNvSpPr>
          <p:nvPr>
            <p:ph type="body" sz="quarter" idx="52" hasCustomPrompt="1"/>
          </p:nvPr>
        </p:nvSpPr>
        <p:spPr>
          <a:xfrm>
            <a:off x="5273028" y="5346609"/>
            <a:ext cx="1920240" cy="248992"/>
          </a:xfrm>
        </p:spPr>
        <p:txBody>
          <a:bodyPr vert="horz" lIns="0" tIns="0" rIns="0" bIns="0" rtlCol="0" anchor="t" anchorCtr="0">
            <a:noAutofit/>
          </a:bodyPr>
          <a:lstStyle>
            <a:lvl1pPr algn="ctr">
              <a:lnSpc>
                <a:spcPct val="100000"/>
              </a:lnSpc>
              <a:defRPr lang="en-US" sz="12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15" name="Picture 4">
            <a:extLst>
              <a:ext uri="{FF2B5EF4-FFF2-40B4-BE49-F238E27FC236}">
                <a16:creationId xmlns:a16="http://schemas.microsoft.com/office/drawing/2014/main" id="{C28F1BA1-9C38-C15A-DAF0-7D7D17BF4911}"/>
              </a:ext>
            </a:extLst>
          </p:cNvPr>
          <p:cNvSpPr>
            <a:spLocks noGrp="1" noChangeAspect="1"/>
          </p:cNvSpPr>
          <p:nvPr>
            <p:ph type="pic" sz="quarter" idx="53"/>
          </p:nvPr>
        </p:nvSpPr>
        <p:spPr>
          <a:xfrm>
            <a:off x="7970912" y="3810096"/>
            <a:ext cx="1096422" cy="1097280"/>
          </a:xfrm>
          <a:prstGeom prst="ellipse">
            <a:avLst/>
          </a:prstGeom>
        </p:spPr>
        <p:txBody>
          <a:bodyPr/>
          <a:lstStyle>
            <a:lvl1pPr>
              <a:defRPr>
                <a:solidFill>
                  <a:schemeClr val="tx1"/>
                </a:solidFill>
              </a:defRPr>
            </a:lvl1pPr>
          </a:lstStyle>
          <a:p>
            <a:r>
              <a:rPr lang="en-US"/>
              <a:t>Click icon to add picture</a:t>
            </a:r>
            <a:endParaRPr lang="en-US" dirty="0"/>
          </a:p>
        </p:txBody>
      </p:sp>
      <p:sp>
        <p:nvSpPr>
          <p:cNvPr id="16" name="Name 4">
            <a:extLst>
              <a:ext uri="{FF2B5EF4-FFF2-40B4-BE49-F238E27FC236}">
                <a16:creationId xmlns:a16="http://schemas.microsoft.com/office/drawing/2014/main" id="{A736C04C-99C8-5B44-F5FF-04676206CDF7}"/>
              </a:ext>
            </a:extLst>
          </p:cNvPr>
          <p:cNvSpPr>
            <a:spLocks noGrp="1"/>
          </p:cNvSpPr>
          <p:nvPr>
            <p:ph type="body" sz="quarter" idx="54" hasCustomPrompt="1"/>
          </p:nvPr>
        </p:nvSpPr>
        <p:spPr>
          <a:xfrm>
            <a:off x="7559003" y="5042078"/>
            <a:ext cx="1920240" cy="298064"/>
          </a:xfrm>
        </p:spPr>
        <p:txBody>
          <a:bodyPr vert="horz" lIns="0" tIns="0" rIns="0" bIns="0" rtlCol="0" anchor="t" anchorCtr="0">
            <a:noAutofit/>
          </a:bodyPr>
          <a:lstStyle>
            <a:lvl1pPr algn="ctr">
              <a:lnSpc>
                <a:spcPct val="100000"/>
              </a:lnSpc>
              <a:defRPr lang="en-US" sz="14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17" name="Title 4">
            <a:extLst>
              <a:ext uri="{FF2B5EF4-FFF2-40B4-BE49-F238E27FC236}">
                <a16:creationId xmlns:a16="http://schemas.microsoft.com/office/drawing/2014/main" id="{1B6CC2B9-2432-DD61-FFD2-E986BE8E9F35}"/>
              </a:ext>
            </a:extLst>
          </p:cNvPr>
          <p:cNvSpPr>
            <a:spLocks noGrp="1"/>
          </p:cNvSpPr>
          <p:nvPr>
            <p:ph type="body" sz="quarter" idx="55" hasCustomPrompt="1"/>
          </p:nvPr>
        </p:nvSpPr>
        <p:spPr>
          <a:xfrm>
            <a:off x="7559003" y="5346609"/>
            <a:ext cx="1920240" cy="248992"/>
          </a:xfrm>
        </p:spPr>
        <p:txBody>
          <a:bodyPr vert="horz" lIns="0" tIns="0" rIns="0" bIns="0" rtlCol="0" anchor="t" anchorCtr="0">
            <a:noAutofit/>
          </a:bodyPr>
          <a:lstStyle>
            <a:lvl1pPr algn="ctr">
              <a:lnSpc>
                <a:spcPct val="100000"/>
              </a:lnSpc>
              <a:defRPr lang="en-US" sz="12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18" name="Picture 5">
            <a:extLst>
              <a:ext uri="{FF2B5EF4-FFF2-40B4-BE49-F238E27FC236}">
                <a16:creationId xmlns:a16="http://schemas.microsoft.com/office/drawing/2014/main" id="{3A558EAD-D220-0239-69EF-648F93A62478}"/>
              </a:ext>
            </a:extLst>
          </p:cNvPr>
          <p:cNvSpPr>
            <a:spLocks noGrp="1" noChangeAspect="1"/>
          </p:cNvSpPr>
          <p:nvPr>
            <p:ph type="pic" sz="quarter" idx="56"/>
          </p:nvPr>
        </p:nvSpPr>
        <p:spPr>
          <a:xfrm>
            <a:off x="10256887" y="3810096"/>
            <a:ext cx="1096422" cy="1097280"/>
          </a:xfrm>
          <a:prstGeom prst="ellipse">
            <a:avLst/>
          </a:prstGeom>
        </p:spPr>
        <p:txBody>
          <a:bodyPr/>
          <a:lstStyle>
            <a:lvl1pPr>
              <a:defRPr>
                <a:solidFill>
                  <a:schemeClr val="tx1"/>
                </a:solidFill>
              </a:defRPr>
            </a:lvl1pPr>
          </a:lstStyle>
          <a:p>
            <a:r>
              <a:rPr lang="en-US"/>
              <a:t>Click icon to add picture</a:t>
            </a:r>
            <a:endParaRPr lang="en-US" dirty="0"/>
          </a:p>
        </p:txBody>
      </p:sp>
      <p:sp>
        <p:nvSpPr>
          <p:cNvPr id="20" name="Name 5">
            <a:extLst>
              <a:ext uri="{FF2B5EF4-FFF2-40B4-BE49-F238E27FC236}">
                <a16:creationId xmlns:a16="http://schemas.microsoft.com/office/drawing/2014/main" id="{007E775B-15B1-5428-C8C9-4B614DEE17D1}"/>
              </a:ext>
            </a:extLst>
          </p:cNvPr>
          <p:cNvSpPr>
            <a:spLocks noGrp="1"/>
          </p:cNvSpPr>
          <p:nvPr>
            <p:ph type="body" sz="quarter" idx="57" hasCustomPrompt="1"/>
          </p:nvPr>
        </p:nvSpPr>
        <p:spPr>
          <a:xfrm>
            <a:off x="9844978" y="5042078"/>
            <a:ext cx="1920240" cy="298064"/>
          </a:xfrm>
        </p:spPr>
        <p:txBody>
          <a:bodyPr vert="horz" lIns="0" tIns="0" rIns="0" bIns="0" rtlCol="0" anchor="t" anchorCtr="0">
            <a:noAutofit/>
          </a:bodyPr>
          <a:lstStyle>
            <a:lvl1pPr algn="ctr">
              <a:lnSpc>
                <a:spcPct val="100000"/>
              </a:lnSpc>
              <a:defRPr lang="en-US" sz="14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21" name="Title 5">
            <a:extLst>
              <a:ext uri="{FF2B5EF4-FFF2-40B4-BE49-F238E27FC236}">
                <a16:creationId xmlns:a16="http://schemas.microsoft.com/office/drawing/2014/main" id="{5A22EC85-7769-2401-038D-634693151760}"/>
              </a:ext>
            </a:extLst>
          </p:cNvPr>
          <p:cNvSpPr>
            <a:spLocks noGrp="1"/>
          </p:cNvSpPr>
          <p:nvPr>
            <p:ph type="body" sz="quarter" idx="58" hasCustomPrompt="1"/>
          </p:nvPr>
        </p:nvSpPr>
        <p:spPr>
          <a:xfrm>
            <a:off x="9844978" y="5346609"/>
            <a:ext cx="1920240" cy="248992"/>
          </a:xfrm>
        </p:spPr>
        <p:txBody>
          <a:bodyPr vert="horz" lIns="0" tIns="0" rIns="0" bIns="0" rtlCol="0" anchor="t" anchorCtr="0">
            <a:noAutofit/>
          </a:bodyPr>
          <a:lstStyle>
            <a:lvl1pPr algn="ctr">
              <a:lnSpc>
                <a:spcPct val="100000"/>
              </a:lnSpc>
              <a:defRPr lang="en-US" sz="12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Tree>
    <p:extLst>
      <p:ext uri="{BB962C8B-B14F-4D97-AF65-F5344CB8AC3E}">
        <p14:creationId xmlns:p14="http://schemas.microsoft.com/office/powerpoint/2010/main" val="416061662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Title + 3points Light">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127B8-6459-BEBA-D16E-9D17C5D2578E}"/>
              </a:ext>
            </a:extLst>
          </p:cNvPr>
          <p:cNvSpPr>
            <a:spLocks noGrp="1"/>
          </p:cNvSpPr>
          <p:nvPr>
            <p:ph type="title"/>
          </p:nvPr>
        </p:nvSpPr>
        <p:spPr>
          <a:xfrm>
            <a:off x="778406" y="1123950"/>
            <a:ext cx="4941769" cy="4610100"/>
          </a:xfrm>
          <a:prstGeom prst="rect">
            <a:avLst/>
          </a:prstGeom>
        </p:spPr>
        <p:txBody>
          <a:bodyPr anchor="ctr"/>
          <a:lstStyle>
            <a:lvl1pPr>
              <a:lnSpc>
                <a:spcPct val="100000"/>
              </a:lnSpc>
              <a:defRPr sz="3200" b="1">
                <a:solidFill>
                  <a:schemeClr val="tx1"/>
                </a:solidFill>
              </a:defRPr>
            </a:lvl1pPr>
          </a:lstStyle>
          <a:p>
            <a:r>
              <a:rPr lang="en-US"/>
              <a:t>Click to edit Master title style</a:t>
            </a:r>
            <a:endParaRPr lang="en-US" dirty="0"/>
          </a:p>
        </p:txBody>
      </p:sp>
      <p:sp>
        <p:nvSpPr>
          <p:cNvPr id="6" name="Text Placeholder 5">
            <a:extLst>
              <a:ext uri="{FF2B5EF4-FFF2-40B4-BE49-F238E27FC236}">
                <a16:creationId xmlns:a16="http://schemas.microsoft.com/office/drawing/2014/main" id="{4A36FF17-F9F3-0957-AD05-F18D3D5D9623}"/>
              </a:ext>
            </a:extLst>
          </p:cNvPr>
          <p:cNvSpPr>
            <a:spLocks noGrp="1"/>
          </p:cNvSpPr>
          <p:nvPr>
            <p:ph type="body" sz="quarter" idx="12" hasCustomPrompt="1"/>
          </p:nvPr>
        </p:nvSpPr>
        <p:spPr>
          <a:xfrm>
            <a:off x="6095604" y="1308567"/>
            <a:ext cx="5277987" cy="1000125"/>
          </a:xfrm>
          <a:prstGeom prst="rect">
            <a:avLst/>
          </a:prstGeom>
        </p:spPr>
        <p:txBody>
          <a:bodyPr>
            <a:noAutofit/>
          </a:bodyPr>
          <a:lstStyle>
            <a:lvl1pPr marL="0" indent="0">
              <a:lnSpc>
                <a:spcPct val="100000"/>
              </a:lnSpc>
              <a:buNone/>
              <a:defRPr sz="1600" b="0" i="0">
                <a:solidFill>
                  <a:schemeClr val="tx1"/>
                </a:solidFill>
                <a:latin typeface="Oracle Sans Tab" panose="020B0503020204020204" pitchFamily="34" charset="0"/>
                <a:cs typeface="Oracle Sans Tab" panose="020B0503020204020204" pitchFamily="34" charset="0"/>
              </a:defRPr>
            </a:lvl1pPr>
          </a:lstStyle>
          <a:p>
            <a:pPr lvl="0"/>
            <a:r>
              <a:rPr lang="en-US" dirty="0"/>
              <a:t>Intro copy or subhead copy goes here, no more than 3 lines</a:t>
            </a:r>
          </a:p>
        </p:txBody>
      </p:sp>
      <p:sp>
        <p:nvSpPr>
          <p:cNvPr id="8" name="Picture Placeholder 7">
            <a:extLst>
              <a:ext uri="{FF2B5EF4-FFF2-40B4-BE49-F238E27FC236}">
                <a16:creationId xmlns:a16="http://schemas.microsoft.com/office/drawing/2014/main" id="{30B7A9DC-8DB8-E382-172A-A425B0E9AA9C}"/>
              </a:ext>
            </a:extLst>
          </p:cNvPr>
          <p:cNvSpPr>
            <a:spLocks noGrp="1"/>
          </p:cNvSpPr>
          <p:nvPr>
            <p:ph type="pic" sz="quarter" idx="13" hasCustomPrompt="1"/>
          </p:nvPr>
        </p:nvSpPr>
        <p:spPr>
          <a:xfrm>
            <a:off x="6095603" y="2381250"/>
            <a:ext cx="667587" cy="667544"/>
          </a:xfrm>
          <a:prstGeom prst="rect">
            <a:avLst/>
          </a:prstGeom>
        </p:spPr>
        <p:txBody>
          <a:bodyPr anchor="ctr">
            <a:normAutofit/>
          </a:bodyPr>
          <a:lstStyle>
            <a:lvl1pPr marL="0" indent="0" algn="ctr">
              <a:buNone/>
              <a:defRPr sz="1600">
                <a:solidFill>
                  <a:schemeClr val="tx1"/>
                </a:solidFill>
              </a:defRPr>
            </a:lvl1pPr>
          </a:lstStyle>
          <a:p>
            <a:r>
              <a:rPr lang="en-US" dirty="0"/>
              <a:t>Icon</a:t>
            </a:r>
          </a:p>
        </p:txBody>
      </p:sp>
      <p:sp>
        <p:nvSpPr>
          <p:cNvPr id="10" name="Text Placeholder 9">
            <a:extLst>
              <a:ext uri="{FF2B5EF4-FFF2-40B4-BE49-F238E27FC236}">
                <a16:creationId xmlns:a16="http://schemas.microsoft.com/office/drawing/2014/main" id="{566D40C5-F7F2-3539-6999-2D283256E3C1}"/>
              </a:ext>
            </a:extLst>
          </p:cNvPr>
          <p:cNvSpPr>
            <a:spLocks noGrp="1"/>
          </p:cNvSpPr>
          <p:nvPr>
            <p:ph type="body" sz="quarter" idx="14" hasCustomPrompt="1"/>
          </p:nvPr>
        </p:nvSpPr>
        <p:spPr>
          <a:xfrm>
            <a:off x="7010856" y="2529168"/>
            <a:ext cx="4781861" cy="667544"/>
          </a:xfrm>
          <a:prstGeom prst="rect">
            <a:avLst/>
          </a:prstGeom>
        </p:spPr>
        <p:txBody>
          <a:bodyPr>
            <a:noAutofit/>
          </a:bodyPr>
          <a:lstStyle>
            <a:lvl1pPr marL="0" indent="0">
              <a:lnSpc>
                <a:spcPct val="100000"/>
              </a:lnSpc>
              <a:buNone/>
              <a:defRPr sz="1600">
                <a:solidFill>
                  <a:schemeClr val="tx1"/>
                </a:solidFill>
              </a:defRPr>
            </a:lvl1pPr>
          </a:lstStyle>
          <a:p>
            <a:pPr lvl="0"/>
            <a:r>
              <a:rPr lang="en-US" dirty="0"/>
              <a:t>Copy goes here, do not exceed 2 lines of copy</a:t>
            </a:r>
          </a:p>
        </p:txBody>
      </p:sp>
      <p:sp>
        <p:nvSpPr>
          <p:cNvPr id="11" name="Picture Placeholder 7">
            <a:extLst>
              <a:ext uri="{FF2B5EF4-FFF2-40B4-BE49-F238E27FC236}">
                <a16:creationId xmlns:a16="http://schemas.microsoft.com/office/drawing/2014/main" id="{0991BEB9-51BB-F077-EC9E-195DA698686E}"/>
              </a:ext>
            </a:extLst>
          </p:cNvPr>
          <p:cNvSpPr>
            <a:spLocks noGrp="1"/>
          </p:cNvSpPr>
          <p:nvPr>
            <p:ph type="pic" sz="quarter" idx="15" hasCustomPrompt="1"/>
          </p:nvPr>
        </p:nvSpPr>
        <p:spPr>
          <a:xfrm>
            <a:off x="6095603" y="3429001"/>
            <a:ext cx="667587" cy="667544"/>
          </a:xfrm>
          <a:prstGeom prst="rect">
            <a:avLst/>
          </a:prstGeom>
        </p:spPr>
        <p:txBody>
          <a:bodyPr anchor="ctr">
            <a:normAutofit/>
          </a:bodyPr>
          <a:lstStyle>
            <a:lvl1pPr marL="0" indent="0" algn="ctr">
              <a:buNone/>
              <a:defRPr sz="1600">
                <a:solidFill>
                  <a:schemeClr val="tx1"/>
                </a:solidFill>
              </a:defRPr>
            </a:lvl1pPr>
          </a:lstStyle>
          <a:p>
            <a:r>
              <a:rPr lang="en-US" dirty="0"/>
              <a:t>Icon</a:t>
            </a:r>
          </a:p>
        </p:txBody>
      </p:sp>
      <p:sp>
        <p:nvSpPr>
          <p:cNvPr id="12" name="Text Placeholder 9">
            <a:extLst>
              <a:ext uri="{FF2B5EF4-FFF2-40B4-BE49-F238E27FC236}">
                <a16:creationId xmlns:a16="http://schemas.microsoft.com/office/drawing/2014/main" id="{6D1033AF-581A-B853-652D-A540146FD490}"/>
              </a:ext>
            </a:extLst>
          </p:cNvPr>
          <p:cNvSpPr>
            <a:spLocks noGrp="1"/>
          </p:cNvSpPr>
          <p:nvPr>
            <p:ph type="body" sz="quarter" idx="16" hasCustomPrompt="1"/>
          </p:nvPr>
        </p:nvSpPr>
        <p:spPr>
          <a:xfrm>
            <a:off x="7010856" y="3576918"/>
            <a:ext cx="4781861" cy="667544"/>
          </a:xfrm>
          <a:prstGeom prst="rect">
            <a:avLst/>
          </a:prstGeom>
        </p:spPr>
        <p:txBody>
          <a:bodyPr>
            <a:noAutofit/>
          </a:bodyPr>
          <a:lstStyle>
            <a:lvl1pPr marL="0" indent="0">
              <a:lnSpc>
                <a:spcPct val="100000"/>
              </a:lnSpc>
              <a:buNone/>
              <a:defRPr sz="1600">
                <a:solidFill>
                  <a:schemeClr val="tx1"/>
                </a:solidFill>
              </a:defRPr>
            </a:lvl1pPr>
          </a:lstStyle>
          <a:p>
            <a:pPr lvl="0"/>
            <a:r>
              <a:rPr lang="en-US" dirty="0"/>
              <a:t>Copy goes here, do not exceed 2 lines of copy</a:t>
            </a:r>
          </a:p>
        </p:txBody>
      </p:sp>
      <p:sp>
        <p:nvSpPr>
          <p:cNvPr id="13" name="Picture Placeholder 7">
            <a:extLst>
              <a:ext uri="{FF2B5EF4-FFF2-40B4-BE49-F238E27FC236}">
                <a16:creationId xmlns:a16="http://schemas.microsoft.com/office/drawing/2014/main" id="{CC3296DC-4AB5-F02C-2B70-0A1223A2FA07}"/>
              </a:ext>
            </a:extLst>
          </p:cNvPr>
          <p:cNvSpPr>
            <a:spLocks noGrp="1"/>
          </p:cNvSpPr>
          <p:nvPr>
            <p:ph type="pic" sz="quarter" idx="17" hasCustomPrompt="1"/>
          </p:nvPr>
        </p:nvSpPr>
        <p:spPr>
          <a:xfrm>
            <a:off x="6095603" y="4476751"/>
            <a:ext cx="667587" cy="667544"/>
          </a:xfrm>
          <a:prstGeom prst="rect">
            <a:avLst/>
          </a:prstGeom>
        </p:spPr>
        <p:txBody>
          <a:bodyPr anchor="ctr">
            <a:normAutofit/>
          </a:bodyPr>
          <a:lstStyle>
            <a:lvl1pPr marL="0" indent="0" algn="ctr">
              <a:buNone/>
              <a:defRPr sz="1600">
                <a:solidFill>
                  <a:schemeClr val="tx1"/>
                </a:solidFill>
              </a:defRPr>
            </a:lvl1pPr>
          </a:lstStyle>
          <a:p>
            <a:r>
              <a:rPr lang="en-US" dirty="0"/>
              <a:t>Icon</a:t>
            </a:r>
          </a:p>
        </p:txBody>
      </p:sp>
      <p:sp>
        <p:nvSpPr>
          <p:cNvPr id="14" name="Text Placeholder 9">
            <a:extLst>
              <a:ext uri="{FF2B5EF4-FFF2-40B4-BE49-F238E27FC236}">
                <a16:creationId xmlns:a16="http://schemas.microsoft.com/office/drawing/2014/main" id="{D1ACBBE6-39A5-38B2-48B9-953EF0B15CAA}"/>
              </a:ext>
            </a:extLst>
          </p:cNvPr>
          <p:cNvSpPr>
            <a:spLocks noGrp="1"/>
          </p:cNvSpPr>
          <p:nvPr>
            <p:ph type="body" sz="quarter" idx="18" hasCustomPrompt="1"/>
          </p:nvPr>
        </p:nvSpPr>
        <p:spPr>
          <a:xfrm>
            <a:off x="7010856" y="4624668"/>
            <a:ext cx="4781861" cy="667544"/>
          </a:xfrm>
          <a:prstGeom prst="rect">
            <a:avLst/>
          </a:prstGeom>
        </p:spPr>
        <p:txBody>
          <a:bodyPr>
            <a:noAutofit/>
          </a:bodyPr>
          <a:lstStyle>
            <a:lvl1pPr marL="0" indent="0">
              <a:lnSpc>
                <a:spcPct val="100000"/>
              </a:lnSpc>
              <a:buNone/>
              <a:defRPr sz="1600">
                <a:solidFill>
                  <a:schemeClr val="tx1"/>
                </a:solidFill>
              </a:defRPr>
            </a:lvl1pPr>
          </a:lstStyle>
          <a:p>
            <a:pPr lvl="0"/>
            <a:r>
              <a:rPr lang="en-US" dirty="0"/>
              <a:t>Copy goes here, do not exceed 2 lines of copy</a:t>
            </a:r>
          </a:p>
        </p:txBody>
      </p:sp>
      <p:sp>
        <p:nvSpPr>
          <p:cNvPr id="3" name="Slide Number Placeholder 5">
            <a:extLst>
              <a:ext uri="{FF2B5EF4-FFF2-40B4-BE49-F238E27FC236}">
                <a16:creationId xmlns:a16="http://schemas.microsoft.com/office/drawing/2014/main" id="{28FB87FE-17B5-F9E9-709A-0B45CF7A69A0}"/>
              </a:ext>
            </a:extLst>
          </p:cNvPr>
          <p:cNvSpPr>
            <a:spLocks noGrp="1"/>
          </p:cNvSpPr>
          <p:nvPr>
            <p:ph type="sldNum" sz="quarter" idx="40"/>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5" name="Footer Placeholder 4">
            <a:extLst>
              <a:ext uri="{FF2B5EF4-FFF2-40B4-BE49-F238E27FC236}">
                <a16:creationId xmlns:a16="http://schemas.microsoft.com/office/drawing/2014/main" id="{149EA8E9-ED27-F122-7091-4B0663BBD452}"/>
              </a:ext>
            </a:extLst>
          </p:cNvPr>
          <p:cNvSpPr>
            <a:spLocks noGrp="1"/>
          </p:cNvSpPr>
          <p:nvPr>
            <p:ph type="ftr" sz="quarter" idx="39"/>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7" name="Date Placeholder 3">
            <a:extLst>
              <a:ext uri="{FF2B5EF4-FFF2-40B4-BE49-F238E27FC236}">
                <a16:creationId xmlns:a16="http://schemas.microsoft.com/office/drawing/2014/main" id="{54DD5434-5084-63C2-861B-6F2CF4BBA245}"/>
              </a:ext>
            </a:extLst>
          </p:cNvPr>
          <p:cNvSpPr>
            <a:spLocks noGrp="1"/>
          </p:cNvSpPr>
          <p:nvPr>
            <p:ph type="dt" sz="half" idx="38"/>
          </p:nvPr>
        </p:nvSpPr>
        <p:spPr>
          <a:xfrm>
            <a:off x="6873138" y="6425604"/>
            <a:ext cx="2743200" cy="363500"/>
          </a:xfrm>
        </p:spPr>
        <p:txBody>
          <a:bodyPr/>
          <a:lstStyle>
            <a:lvl1pPr>
              <a:defRPr>
                <a:solidFill>
                  <a:srgbClr val="514C47"/>
                </a:solidFill>
              </a:defRPr>
            </a:lvl1pPr>
          </a:lstStyle>
          <a:p>
            <a:r>
              <a:rPr lang="en-US"/>
              <a:t>[Date]</a:t>
            </a:r>
            <a:endParaRPr lang="en-US" dirty="0"/>
          </a:p>
        </p:txBody>
      </p:sp>
    </p:spTree>
    <p:extLst>
      <p:ext uri="{BB962C8B-B14F-4D97-AF65-F5344CB8AC3E}">
        <p14:creationId xmlns:p14="http://schemas.microsoft.com/office/powerpoint/2010/main" val="49721434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itle + 3points Dark">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127B8-6459-BEBA-D16E-9D17C5D2578E}"/>
              </a:ext>
            </a:extLst>
          </p:cNvPr>
          <p:cNvSpPr>
            <a:spLocks noGrp="1"/>
          </p:cNvSpPr>
          <p:nvPr>
            <p:ph type="title"/>
          </p:nvPr>
        </p:nvSpPr>
        <p:spPr>
          <a:xfrm>
            <a:off x="778406" y="1123950"/>
            <a:ext cx="4941769" cy="4610100"/>
          </a:xfrm>
          <a:prstGeom prst="rect">
            <a:avLst/>
          </a:prstGeom>
        </p:spPr>
        <p:txBody>
          <a:bodyPr anchor="ctr"/>
          <a:lstStyle>
            <a:lvl1pPr>
              <a:lnSpc>
                <a:spcPct val="100000"/>
              </a:lnSpc>
              <a:defRPr sz="3200" b="1">
                <a:solidFill>
                  <a:schemeClr val="tx1"/>
                </a:solidFill>
              </a:defRPr>
            </a:lvl1pPr>
          </a:lstStyle>
          <a:p>
            <a:r>
              <a:rPr lang="en-US"/>
              <a:t>Click to edit Master title style</a:t>
            </a:r>
            <a:endParaRPr lang="en-US" dirty="0"/>
          </a:p>
        </p:txBody>
      </p:sp>
      <p:sp>
        <p:nvSpPr>
          <p:cNvPr id="6" name="Text Placeholder 5">
            <a:extLst>
              <a:ext uri="{FF2B5EF4-FFF2-40B4-BE49-F238E27FC236}">
                <a16:creationId xmlns:a16="http://schemas.microsoft.com/office/drawing/2014/main" id="{4A36FF17-F9F3-0957-AD05-F18D3D5D9623}"/>
              </a:ext>
            </a:extLst>
          </p:cNvPr>
          <p:cNvSpPr>
            <a:spLocks noGrp="1"/>
          </p:cNvSpPr>
          <p:nvPr>
            <p:ph type="body" sz="quarter" idx="12" hasCustomPrompt="1"/>
          </p:nvPr>
        </p:nvSpPr>
        <p:spPr>
          <a:xfrm>
            <a:off x="6095604" y="1308567"/>
            <a:ext cx="5277987" cy="1000125"/>
          </a:xfrm>
          <a:prstGeom prst="rect">
            <a:avLst/>
          </a:prstGeom>
        </p:spPr>
        <p:txBody>
          <a:bodyPr>
            <a:noAutofit/>
          </a:bodyPr>
          <a:lstStyle>
            <a:lvl1pPr marL="0" indent="0">
              <a:lnSpc>
                <a:spcPct val="100000"/>
              </a:lnSpc>
              <a:buNone/>
              <a:defRPr sz="1600" b="0" i="0">
                <a:solidFill>
                  <a:schemeClr val="tx1"/>
                </a:solidFill>
                <a:latin typeface="Oracle Sans Tab" panose="020B0503020204020204" pitchFamily="34" charset="0"/>
                <a:cs typeface="Oracle Sans Tab" panose="020B0503020204020204" pitchFamily="34" charset="0"/>
              </a:defRPr>
            </a:lvl1pPr>
          </a:lstStyle>
          <a:p>
            <a:pPr lvl="0"/>
            <a:r>
              <a:rPr lang="en-US" dirty="0"/>
              <a:t>Intro copy or subhead copy goes here, no more than 3 lines</a:t>
            </a:r>
          </a:p>
        </p:txBody>
      </p:sp>
      <p:sp>
        <p:nvSpPr>
          <p:cNvPr id="8" name="Picture Placeholder 7">
            <a:extLst>
              <a:ext uri="{FF2B5EF4-FFF2-40B4-BE49-F238E27FC236}">
                <a16:creationId xmlns:a16="http://schemas.microsoft.com/office/drawing/2014/main" id="{30B7A9DC-8DB8-E382-172A-A425B0E9AA9C}"/>
              </a:ext>
            </a:extLst>
          </p:cNvPr>
          <p:cNvSpPr>
            <a:spLocks noGrp="1"/>
          </p:cNvSpPr>
          <p:nvPr>
            <p:ph type="pic" sz="quarter" idx="13" hasCustomPrompt="1"/>
          </p:nvPr>
        </p:nvSpPr>
        <p:spPr>
          <a:xfrm>
            <a:off x="6095603" y="2381250"/>
            <a:ext cx="667587" cy="667544"/>
          </a:xfrm>
          <a:prstGeom prst="rect">
            <a:avLst/>
          </a:prstGeom>
        </p:spPr>
        <p:txBody>
          <a:bodyPr anchor="ctr">
            <a:normAutofit/>
          </a:bodyPr>
          <a:lstStyle>
            <a:lvl1pPr marL="0" indent="0" algn="ctr">
              <a:buNone/>
              <a:defRPr sz="1600">
                <a:solidFill>
                  <a:schemeClr val="tx1"/>
                </a:solidFill>
              </a:defRPr>
            </a:lvl1pPr>
          </a:lstStyle>
          <a:p>
            <a:r>
              <a:rPr lang="en-US" dirty="0"/>
              <a:t>Icon</a:t>
            </a:r>
          </a:p>
        </p:txBody>
      </p:sp>
      <p:sp>
        <p:nvSpPr>
          <p:cNvPr id="10" name="Text Placeholder 9">
            <a:extLst>
              <a:ext uri="{FF2B5EF4-FFF2-40B4-BE49-F238E27FC236}">
                <a16:creationId xmlns:a16="http://schemas.microsoft.com/office/drawing/2014/main" id="{566D40C5-F7F2-3539-6999-2D283256E3C1}"/>
              </a:ext>
            </a:extLst>
          </p:cNvPr>
          <p:cNvSpPr>
            <a:spLocks noGrp="1"/>
          </p:cNvSpPr>
          <p:nvPr>
            <p:ph type="body" sz="quarter" idx="14" hasCustomPrompt="1"/>
          </p:nvPr>
        </p:nvSpPr>
        <p:spPr>
          <a:xfrm>
            <a:off x="7010856" y="2529168"/>
            <a:ext cx="4781861" cy="667544"/>
          </a:xfrm>
          <a:prstGeom prst="rect">
            <a:avLst/>
          </a:prstGeom>
        </p:spPr>
        <p:txBody>
          <a:bodyPr>
            <a:noAutofit/>
          </a:bodyPr>
          <a:lstStyle>
            <a:lvl1pPr marL="0" indent="0">
              <a:lnSpc>
                <a:spcPct val="100000"/>
              </a:lnSpc>
              <a:buNone/>
              <a:defRPr sz="1600">
                <a:solidFill>
                  <a:schemeClr val="tx1"/>
                </a:solidFill>
              </a:defRPr>
            </a:lvl1pPr>
          </a:lstStyle>
          <a:p>
            <a:pPr lvl="0"/>
            <a:r>
              <a:rPr lang="en-US" dirty="0"/>
              <a:t>Copy goes here, do not exceed 2 lines of copy</a:t>
            </a:r>
          </a:p>
        </p:txBody>
      </p:sp>
      <p:sp>
        <p:nvSpPr>
          <p:cNvPr id="11" name="Picture Placeholder 7">
            <a:extLst>
              <a:ext uri="{FF2B5EF4-FFF2-40B4-BE49-F238E27FC236}">
                <a16:creationId xmlns:a16="http://schemas.microsoft.com/office/drawing/2014/main" id="{0991BEB9-51BB-F077-EC9E-195DA698686E}"/>
              </a:ext>
            </a:extLst>
          </p:cNvPr>
          <p:cNvSpPr>
            <a:spLocks noGrp="1"/>
          </p:cNvSpPr>
          <p:nvPr>
            <p:ph type="pic" sz="quarter" idx="15" hasCustomPrompt="1"/>
          </p:nvPr>
        </p:nvSpPr>
        <p:spPr>
          <a:xfrm>
            <a:off x="6095603" y="3429001"/>
            <a:ext cx="667587" cy="667544"/>
          </a:xfrm>
          <a:prstGeom prst="rect">
            <a:avLst/>
          </a:prstGeom>
        </p:spPr>
        <p:txBody>
          <a:bodyPr anchor="ctr">
            <a:normAutofit/>
          </a:bodyPr>
          <a:lstStyle>
            <a:lvl1pPr marL="0" indent="0" algn="ctr">
              <a:buNone/>
              <a:defRPr sz="1600">
                <a:solidFill>
                  <a:schemeClr val="tx1"/>
                </a:solidFill>
              </a:defRPr>
            </a:lvl1pPr>
          </a:lstStyle>
          <a:p>
            <a:r>
              <a:rPr lang="en-US" dirty="0"/>
              <a:t>Icon</a:t>
            </a:r>
          </a:p>
        </p:txBody>
      </p:sp>
      <p:sp>
        <p:nvSpPr>
          <p:cNvPr id="12" name="Text Placeholder 9">
            <a:extLst>
              <a:ext uri="{FF2B5EF4-FFF2-40B4-BE49-F238E27FC236}">
                <a16:creationId xmlns:a16="http://schemas.microsoft.com/office/drawing/2014/main" id="{6D1033AF-581A-B853-652D-A540146FD490}"/>
              </a:ext>
            </a:extLst>
          </p:cNvPr>
          <p:cNvSpPr>
            <a:spLocks noGrp="1"/>
          </p:cNvSpPr>
          <p:nvPr>
            <p:ph type="body" sz="quarter" idx="16" hasCustomPrompt="1"/>
          </p:nvPr>
        </p:nvSpPr>
        <p:spPr>
          <a:xfrm>
            <a:off x="7010856" y="3576918"/>
            <a:ext cx="4781861" cy="667544"/>
          </a:xfrm>
          <a:prstGeom prst="rect">
            <a:avLst/>
          </a:prstGeom>
        </p:spPr>
        <p:txBody>
          <a:bodyPr>
            <a:noAutofit/>
          </a:bodyPr>
          <a:lstStyle>
            <a:lvl1pPr marL="0" indent="0">
              <a:lnSpc>
                <a:spcPct val="100000"/>
              </a:lnSpc>
              <a:buNone/>
              <a:defRPr sz="1600">
                <a:solidFill>
                  <a:schemeClr val="tx1"/>
                </a:solidFill>
              </a:defRPr>
            </a:lvl1pPr>
          </a:lstStyle>
          <a:p>
            <a:pPr lvl="0"/>
            <a:r>
              <a:rPr lang="en-US" dirty="0"/>
              <a:t>Copy goes here, do not exceed 2 lines of copy</a:t>
            </a:r>
          </a:p>
        </p:txBody>
      </p:sp>
      <p:sp>
        <p:nvSpPr>
          <p:cNvPr id="13" name="Picture Placeholder 7">
            <a:extLst>
              <a:ext uri="{FF2B5EF4-FFF2-40B4-BE49-F238E27FC236}">
                <a16:creationId xmlns:a16="http://schemas.microsoft.com/office/drawing/2014/main" id="{CC3296DC-4AB5-F02C-2B70-0A1223A2FA07}"/>
              </a:ext>
            </a:extLst>
          </p:cNvPr>
          <p:cNvSpPr>
            <a:spLocks noGrp="1"/>
          </p:cNvSpPr>
          <p:nvPr>
            <p:ph type="pic" sz="quarter" idx="17" hasCustomPrompt="1"/>
          </p:nvPr>
        </p:nvSpPr>
        <p:spPr>
          <a:xfrm>
            <a:off x="6095603" y="4476751"/>
            <a:ext cx="667587" cy="667544"/>
          </a:xfrm>
          <a:prstGeom prst="rect">
            <a:avLst/>
          </a:prstGeom>
        </p:spPr>
        <p:txBody>
          <a:bodyPr anchor="ctr">
            <a:normAutofit/>
          </a:bodyPr>
          <a:lstStyle>
            <a:lvl1pPr marL="0" indent="0" algn="ctr">
              <a:buNone/>
              <a:defRPr sz="1600">
                <a:solidFill>
                  <a:schemeClr val="tx1"/>
                </a:solidFill>
              </a:defRPr>
            </a:lvl1pPr>
          </a:lstStyle>
          <a:p>
            <a:r>
              <a:rPr lang="en-US" dirty="0"/>
              <a:t>Icon</a:t>
            </a:r>
          </a:p>
        </p:txBody>
      </p:sp>
      <p:sp>
        <p:nvSpPr>
          <p:cNvPr id="14" name="Text Placeholder 9">
            <a:extLst>
              <a:ext uri="{FF2B5EF4-FFF2-40B4-BE49-F238E27FC236}">
                <a16:creationId xmlns:a16="http://schemas.microsoft.com/office/drawing/2014/main" id="{D1ACBBE6-39A5-38B2-48B9-953EF0B15CAA}"/>
              </a:ext>
            </a:extLst>
          </p:cNvPr>
          <p:cNvSpPr>
            <a:spLocks noGrp="1"/>
          </p:cNvSpPr>
          <p:nvPr>
            <p:ph type="body" sz="quarter" idx="18" hasCustomPrompt="1"/>
          </p:nvPr>
        </p:nvSpPr>
        <p:spPr>
          <a:xfrm>
            <a:off x="7010856" y="4624668"/>
            <a:ext cx="4781861" cy="667544"/>
          </a:xfrm>
          <a:prstGeom prst="rect">
            <a:avLst/>
          </a:prstGeom>
        </p:spPr>
        <p:txBody>
          <a:bodyPr>
            <a:noAutofit/>
          </a:bodyPr>
          <a:lstStyle>
            <a:lvl1pPr marL="0" indent="0">
              <a:lnSpc>
                <a:spcPct val="100000"/>
              </a:lnSpc>
              <a:buNone/>
              <a:defRPr sz="1600">
                <a:solidFill>
                  <a:schemeClr val="tx1"/>
                </a:solidFill>
              </a:defRPr>
            </a:lvl1pPr>
          </a:lstStyle>
          <a:p>
            <a:pPr lvl="0"/>
            <a:r>
              <a:rPr lang="en-US" dirty="0"/>
              <a:t>Copy goes here, do not exceed 2 lines of copy</a:t>
            </a:r>
          </a:p>
        </p:txBody>
      </p:sp>
      <p:sp>
        <p:nvSpPr>
          <p:cNvPr id="3" name="Slide Number Placeholder 5">
            <a:extLst>
              <a:ext uri="{FF2B5EF4-FFF2-40B4-BE49-F238E27FC236}">
                <a16:creationId xmlns:a16="http://schemas.microsoft.com/office/drawing/2014/main" id="{28FB87FE-17B5-F9E9-709A-0B45CF7A69A0}"/>
              </a:ext>
            </a:extLst>
          </p:cNvPr>
          <p:cNvSpPr>
            <a:spLocks noGrp="1"/>
          </p:cNvSpPr>
          <p:nvPr>
            <p:ph type="sldNum" sz="quarter" idx="40"/>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5" name="Footer Placeholder 4">
            <a:extLst>
              <a:ext uri="{FF2B5EF4-FFF2-40B4-BE49-F238E27FC236}">
                <a16:creationId xmlns:a16="http://schemas.microsoft.com/office/drawing/2014/main" id="{149EA8E9-ED27-F122-7091-4B0663BBD452}"/>
              </a:ext>
            </a:extLst>
          </p:cNvPr>
          <p:cNvSpPr>
            <a:spLocks noGrp="1"/>
          </p:cNvSpPr>
          <p:nvPr>
            <p:ph type="ftr" sz="quarter" idx="39"/>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7" name="Date Placeholder 3">
            <a:extLst>
              <a:ext uri="{FF2B5EF4-FFF2-40B4-BE49-F238E27FC236}">
                <a16:creationId xmlns:a16="http://schemas.microsoft.com/office/drawing/2014/main" id="{54DD5434-5084-63C2-861B-6F2CF4BBA245}"/>
              </a:ext>
            </a:extLst>
          </p:cNvPr>
          <p:cNvSpPr>
            <a:spLocks noGrp="1"/>
          </p:cNvSpPr>
          <p:nvPr>
            <p:ph type="dt" sz="half" idx="38"/>
          </p:nvPr>
        </p:nvSpPr>
        <p:spPr>
          <a:xfrm>
            <a:off x="6873138" y="6425604"/>
            <a:ext cx="2743200" cy="363500"/>
          </a:xfrm>
        </p:spPr>
        <p:txBody>
          <a:bodyPr/>
          <a:lstStyle>
            <a:lvl1pPr>
              <a:defRPr>
                <a:solidFill>
                  <a:srgbClr val="514C47"/>
                </a:solidFill>
              </a:defRPr>
            </a:lvl1pPr>
          </a:lstStyle>
          <a:p>
            <a:r>
              <a:rPr lang="en-US"/>
              <a:t>[Date]</a:t>
            </a:r>
            <a:endParaRPr lang="en-US" dirty="0"/>
          </a:p>
        </p:txBody>
      </p:sp>
    </p:spTree>
    <p:extLst>
      <p:ext uri="{BB962C8B-B14F-4D97-AF65-F5344CB8AC3E}">
        <p14:creationId xmlns:p14="http://schemas.microsoft.com/office/powerpoint/2010/main" val="276478816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Light - Title">
    <p:bg>
      <p:bgRef idx="1001">
        <a:schemeClr val="bg2"/>
      </p:bgRef>
    </p:bg>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0638DF7B-BBB6-684E-A5BB-80F1125943EF}"/>
              </a:ext>
            </a:extLst>
          </p:cNvPr>
          <p:cNvSpPr>
            <a:spLocks noGrp="1"/>
          </p:cNvSpPr>
          <p:nvPr>
            <p:ph type="title" hasCustomPrompt="1"/>
          </p:nvPr>
        </p:nvSpPr>
        <p:spPr>
          <a:xfrm>
            <a:off x="768875" y="182403"/>
            <a:ext cx="10671048" cy="822960"/>
          </a:xfrm>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
        <p:nvSpPr>
          <p:cNvPr id="3" name="Slide Number Placeholder 5">
            <a:extLst>
              <a:ext uri="{FF2B5EF4-FFF2-40B4-BE49-F238E27FC236}">
                <a16:creationId xmlns:a16="http://schemas.microsoft.com/office/drawing/2014/main" id="{0196566A-34C0-2909-1BBA-2F1E01266A07}"/>
              </a:ext>
            </a:extLst>
          </p:cNvPr>
          <p:cNvSpPr>
            <a:spLocks noGrp="1"/>
          </p:cNvSpPr>
          <p:nvPr>
            <p:ph type="sldNum" sz="quarter" idx="40"/>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4" name="Footer Placeholder 4">
            <a:extLst>
              <a:ext uri="{FF2B5EF4-FFF2-40B4-BE49-F238E27FC236}">
                <a16:creationId xmlns:a16="http://schemas.microsoft.com/office/drawing/2014/main" id="{47D75A6B-90D9-58CE-7BC7-31C53C19C8F9}"/>
              </a:ext>
            </a:extLst>
          </p:cNvPr>
          <p:cNvSpPr>
            <a:spLocks noGrp="1"/>
          </p:cNvSpPr>
          <p:nvPr>
            <p:ph type="ftr" sz="quarter" idx="39"/>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5" name="Date Placeholder 3">
            <a:extLst>
              <a:ext uri="{FF2B5EF4-FFF2-40B4-BE49-F238E27FC236}">
                <a16:creationId xmlns:a16="http://schemas.microsoft.com/office/drawing/2014/main" id="{33C7F88C-022C-DC8C-F4BA-18F89F1E4ADA}"/>
              </a:ext>
            </a:extLst>
          </p:cNvPr>
          <p:cNvSpPr>
            <a:spLocks noGrp="1"/>
          </p:cNvSpPr>
          <p:nvPr>
            <p:ph type="dt" sz="half" idx="38"/>
          </p:nvPr>
        </p:nvSpPr>
        <p:spPr>
          <a:xfrm>
            <a:off x="6873138" y="6425604"/>
            <a:ext cx="2743200" cy="363500"/>
          </a:xfrm>
        </p:spPr>
        <p:txBody>
          <a:bodyPr/>
          <a:lstStyle>
            <a:lvl1pPr>
              <a:defRPr>
                <a:solidFill>
                  <a:srgbClr val="514C47"/>
                </a:solidFill>
              </a:defRPr>
            </a:lvl1pPr>
          </a:lstStyle>
          <a:p>
            <a:r>
              <a:rPr lang="en-US"/>
              <a:t>[Date]</a:t>
            </a:r>
            <a:endParaRPr lang="en-US" dirty="0"/>
          </a:p>
        </p:txBody>
      </p:sp>
    </p:spTree>
    <p:extLst>
      <p:ext uri="{BB962C8B-B14F-4D97-AF65-F5344CB8AC3E}">
        <p14:creationId xmlns:p14="http://schemas.microsoft.com/office/powerpoint/2010/main" val="123075161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Cover_3">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a:extLst>
              <a:ext uri="{FF2B5EF4-FFF2-40B4-BE49-F238E27FC236}">
                <a16:creationId xmlns:a16="http://schemas.microsoft.com/office/drawing/2014/main" id="{8745EE5B-9C14-4DF6-7ECF-3B850514DAA4}"/>
              </a:ext>
            </a:extLst>
          </p:cNvPr>
          <p:cNvSpPr>
            <a:spLocks noGrp="1"/>
          </p:cNvSpPr>
          <p:nvPr>
            <p:ph type="ctrTitle" hasCustomPrompt="1"/>
          </p:nvPr>
        </p:nvSpPr>
        <p:spPr>
          <a:xfrm>
            <a:off x="792468" y="2148840"/>
            <a:ext cx="6400800" cy="1280160"/>
          </a:xfrm>
          <a:noFill/>
        </p:spPr>
        <p:txBody>
          <a:bodyPr vert="horz" wrap="square" lIns="0" tIns="0" rIns="0" bIns="91440" rtlCol="0" anchor="b">
            <a:noAutofit/>
          </a:bodyPr>
          <a:lstStyle>
            <a:lvl1pPr>
              <a:lnSpc>
                <a:spcPct val="100000"/>
              </a:lnSpc>
              <a:defRPr lang="en-US" sz="4000" b="1" i="0" dirty="0">
                <a:latin typeface="Oracle Sans Tab" panose="020B0503020204020204" pitchFamily="34" charset="0"/>
                <a:cs typeface="Oracle Sans Tab" panose="020B0503020204020204" pitchFamily="34" charset="0"/>
              </a:defRPr>
            </a:lvl1pPr>
          </a:lstStyle>
          <a:p>
            <a:pPr lvl="0">
              <a:lnSpc>
                <a:spcPct val="100000"/>
              </a:lnSpc>
            </a:pPr>
            <a:r>
              <a:rPr lang="en-US" dirty="0"/>
              <a:t>Health title </a:t>
            </a:r>
            <a:br>
              <a:rPr lang="en-US" dirty="0"/>
            </a:br>
            <a:r>
              <a:rPr lang="en-US" dirty="0"/>
              <a:t>Oracle Sans Tab Bold</a:t>
            </a:r>
          </a:p>
        </p:txBody>
      </p:sp>
      <p:sp>
        <p:nvSpPr>
          <p:cNvPr id="8" name="Subhead">
            <a:extLst>
              <a:ext uri="{FF2B5EF4-FFF2-40B4-BE49-F238E27FC236}">
                <a16:creationId xmlns:a16="http://schemas.microsoft.com/office/drawing/2014/main" id="{963CCACE-E1BA-B49E-CFB8-0B77CDCFE791}"/>
              </a:ext>
            </a:extLst>
          </p:cNvPr>
          <p:cNvSpPr>
            <a:spLocks noGrp="1"/>
          </p:cNvSpPr>
          <p:nvPr>
            <p:ph type="body" sz="quarter" idx="33" hasCustomPrompt="1"/>
          </p:nvPr>
        </p:nvSpPr>
        <p:spPr>
          <a:xfrm>
            <a:off x="792468" y="3519553"/>
            <a:ext cx="6400800" cy="341247"/>
          </a:xfrm>
          <a:prstGeom prst="rect">
            <a:avLst/>
          </a:prstGeom>
          <a:noFill/>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b="0" i="0">
                <a:solidFill>
                  <a:schemeClr val="tx1"/>
                </a:solidFill>
                <a:latin typeface="Oracle Sans Tab" panose="020B0503020204020204" pitchFamily="34" charset="0"/>
                <a:cs typeface="Oracle Sans Tab" panose="020B0503020204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 on one line.</a:t>
            </a:r>
          </a:p>
        </p:txBody>
      </p:sp>
      <p:sp>
        <p:nvSpPr>
          <p:cNvPr id="9" name="Text Field">
            <a:extLst>
              <a:ext uri="{FF2B5EF4-FFF2-40B4-BE49-F238E27FC236}">
                <a16:creationId xmlns:a16="http://schemas.microsoft.com/office/drawing/2014/main" id="{F8BD25F6-9734-8037-1C67-1A99384E68CA}"/>
              </a:ext>
            </a:extLst>
          </p:cNvPr>
          <p:cNvSpPr>
            <a:spLocks noGrp="1"/>
          </p:cNvSpPr>
          <p:nvPr>
            <p:ph type="body" sz="quarter" idx="35" hasCustomPrompt="1"/>
          </p:nvPr>
        </p:nvSpPr>
        <p:spPr>
          <a:xfrm>
            <a:off x="792468" y="4544568"/>
            <a:ext cx="5077970" cy="266291"/>
          </a:xfrm>
          <a:prstGeom prst="rect">
            <a:avLst/>
          </a:prstGeom>
          <a:noFill/>
        </p:spPr>
        <p:txBody>
          <a:bodyPr>
            <a:noAutofit/>
          </a:bodyPr>
          <a:lstStyle>
            <a:lvl1pPr>
              <a:lnSpc>
                <a:spcPct val="100000"/>
              </a:lnSpc>
              <a:defRPr b="1" i="0">
                <a:latin typeface="Oracle Sans Tab" panose="020B0503020204020204" pitchFamily="34" charset="0"/>
                <a:cs typeface="Oracle Sans Tab" panose="020B0503020204020204" pitchFamily="34" charset="0"/>
              </a:defRPr>
            </a:lvl1pPr>
          </a:lstStyle>
          <a:p>
            <a:pPr lvl="0"/>
            <a:r>
              <a:rPr lang="en-US" dirty="0"/>
              <a:t>Name</a:t>
            </a:r>
          </a:p>
        </p:txBody>
      </p:sp>
      <p:sp>
        <p:nvSpPr>
          <p:cNvPr id="12" name="Text Field 2">
            <a:extLst>
              <a:ext uri="{FF2B5EF4-FFF2-40B4-BE49-F238E27FC236}">
                <a16:creationId xmlns:a16="http://schemas.microsoft.com/office/drawing/2014/main" id="{754A77E7-2B50-3BBF-5653-BC60AF4CA831}"/>
              </a:ext>
            </a:extLst>
          </p:cNvPr>
          <p:cNvSpPr>
            <a:spLocks noGrp="1"/>
          </p:cNvSpPr>
          <p:nvPr>
            <p:ph type="body" sz="quarter" idx="34" hasCustomPrompt="1"/>
          </p:nvPr>
        </p:nvSpPr>
        <p:spPr>
          <a:xfrm>
            <a:off x="792468" y="4882896"/>
            <a:ext cx="5077970" cy="895181"/>
          </a:xfrm>
          <a:prstGeom prst="rect">
            <a:avLst/>
          </a:prstGeom>
          <a:noFill/>
        </p:spPr>
        <p:txBody>
          <a:bodyPr>
            <a:noAutofit/>
          </a:bodyPr>
          <a:lstStyle>
            <a:lvl1pPr>
              <a:lnSpc>
                <a:spcPct val="100000"/>
              </a:lnSpc>
              <a:defRPr b="0" i="0">
                <a:latin typeface="Oracle Sans Tab" panose="020B0503020204020204" pitchFamily="34" charset="0"/>
                <a:cs typeface="Oracle Sans Tab" panose="020B0503020204020204" pitchFamily="34" charset="0"/>
              </a:defRPr>
            </a:lvl1pPr>
          </a:lstStyle>
          <a:p>
            <a:pPr lvl="0"/>
            <a:r>
              <a:rPr lang="en-US" dirty="0"/>
              <a:t>Presenter’s Title</a:t>
            </a:r>
          </a:p>
          <a:p>
            <a:pPr lvl="0"/>
            <a:r>
              <a:rPr lang="en-US" dirty="0"/>
              <a:t>Organization, Division or Business Unit</a:t>
            </a:r>
          </a:p>
          <a:p>
            <a:pPr lvl="0"/>
            <a:r>
              <a:rPr lang="en-US" dirty="0"/>
              <a:t>Month 00, 2023</a:t>
            </a:r>
          </a:p>
        </p:txBody>
      </p:sp>
      <p:sp>
        <p:nvSpPr>
          <p:cNvPr id="6" name="Footer Placeholder 5">
            <a:extLst>
              <a:ext uri="{FF2B5EF4-FFF2-40B4-BE49-F238E27FC236}">
                <a16:creationId xmlns:a16="http://schemas.microsoft.com/office/drawing/2014/main" id="{1B6DA0C6-D822-15F6-04DD-B18D3E44619C}"/>
              </a:ext>
            </a:extLst>
          </p:cNvPr>
          <p:cNvSpPr txBox="1">
            <a:spLocks/>
          </p:cNvSpPr>
          <p:nvPr userDrawn="1"/>
        </p:nvSpPr>
        <p:spPr>
          <a:xfrm>
            <a:off x="792538" y="5850115"/>
            <a:ext cx="6845809" cy="885046"/>
          </a:xfrm>
          <a:prstGeom prst="rect">
            <a:avLst/>
          </a:prstGeom>
        </p:spPr>
        <p:txBody>
          <a:bodyPr lIns="0" tIns="0" rIns="0" bIns="0" anchor="b"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sz="800" dirty="0">
                <a:solidFill>
                  <a:schemeClr val="tx1"/>
                </a:solidFill>
                <a:effectLst/>
                <a:latin typeface="Oracle Sans Tab" panose="020B0503020204020204" pitchFamily="34" charset="0"/>
                <a:cs typeface="Oracle Sans Tab" panose="020B0503020204020204" pitchFamily="34" charset="0"/>
              </a:rPr>
              <a:t>Some regulatory certifications or registrations to products or services referenced on this website are held by Cerner Corporation. Cerner Corporation is a wholly-owned subsidiary of Oracle. Cerner Corporation is an ONC-certified health IT developer and a registered medical device manufacturer in the United States and other jurisdictions worldwide.</a:t>
            </a:r>
          </a:p>
        </p:txBody>
      </p:sp>
      <p:sp>
        <p:nvSpPr>
          <p:cNvPr id="5" name="Slide Number Placeholder 4">
            <a:extLst>
              <a:ext uri="{FF2B5EF4-FFF2-40B4-BE49-F238E27FC236}">
                <a16:creationId xmlns:a16="http://schemas.microsoft.com/office/drawing/2014/main" id="{7240816A-A8A3-D504-F672-2ACA6ABC2174}"/>
              </a:ext>
            </a:extLst>
          </p:cNvPr>
          <p:cNvSpPr>
            <a:spLocks noGrp="1"/>
          </p:cNvSpPr>
          <p:nvPr>
            <p:ph type="sldNum" sz="quarter" idx="12"/>
          </p:nvPr>
        </p:nvSpPr>
        <p:spPr>
          <a:xfrm>
            <a:off x="762000" y="6995117"/>
            <a:ext cx="365760" cy="365760"/>
          </a:xfrm>
        </p:spPr>
        <p:txBody>
          <a:bodyPr/>
          <a:lstStyle>
            <a:lvl1pPr>
              <a:defRPr>
                <a:noFill/>
              </a:defRPr>
            </a:lvl1pPr>
          </a:lstStyle>
          <a:p>
            <a:fld id="{345D60D9-5372-5F40-9443-0F9AE5BDC3C8}" type="slidenum">
              <a:rPr lang="en-US" smtClean="0"/>
              <a:pPr/>
              <a:t>‹#›</a:t>
            </a:fld>
            <a:endParaRPr lang="en-US" dirty="0"/>
          </a:p>
        </p:txBody>
      </p:sp>
      <p:sp>
        <p:nvSpPr>
          <p:cNvPr id="4" name="Footer Placeholder 3">
            <a:extLst>
              <a:ext uri="{FF2B5EF4-FFF2-40B4-BE49-F238E27FC236}">
                <a16:creationId xmlns:a16="http://schemas.microsoft.com/office/drawing/2014/main" id="{1C7B878C-7245-36C9-328A-025A91624A3E}"/>
              </a:ext>
            </a:extLst>
          </p:cNvPr>
          <p:cNvSpPr>
            <a:spLocks noGrp="1"/>
          </p:cNvSpPr>
          <p:nvPr>
            <p:ph type="ftr" sz="quarter" idx="36"/>
          </p:nvPr>
        </p:nvSpPr>
        <p:spPr>
          <a:xfrm>
            <a:off x="1127759" y="6995435"/>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F92E9260-E0B5-9C63-CE19-3A9F3785B887}"/>
              </a:ext>
            </a:extLst>
          </p:cNvPr>
          <p:cNvSpPr>
            <a:spLocks noGrp="1"/>
          </p:cNvSpPr>
          <p:nvPr>
            <p:ph type="dt" sz="half" idx="10"/>
          </p:nvPr>
        </p:nvSpPr>
        <p:spPr>
          <a:xfrm>
            <a:off x="6873138" y="6997061"/>
            <a:ext cx="2743200" cy="363500"/>
          </a:xfrm>
        </p:spPr>
        <p:txBody>
          <a:bodyPr/>
          <a:lstStyle>
            <a:lvl1pPr>
              <a:defRPr>
                <a:noFill/>
              </a:defRPr>
            </a:lvl1pPr>
          </a:lstStyle>
          <a:p>
            <a:r>
              <a:rPr lang="en-US"/>
              <a:t>[Date]</a:t>
            </a:r>
            <a:endParaRPr lang="en-US" dirty="0"/>
          </a:p>
        </p:txBody>
      </p:sp>
      <p:pic>
        <p:nvPicPr>
          <p:cNvPr id="10" name="Oracle Logo" descr="Oracle Logo">
            <a:extLst>
              <a:ext uri="{FF2B5EF4-FFF2-40B4-BE49-F238E27FC236}">
                <a16:creationId xmlns:a16="http://schemas.microsoft.com/office/drawing/2014/main" id="{3365A273-093D-DAA1-4CF5-EB5C452E599D}"/>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bwMode="invGray">
          <a:xfrm>
            <a:off x="730669" y="1132368"/>
            <a:ext cx="1524893" cy="320039"/>
          </a:xfrm>
          <a:prstGeom prst="rect">
            <a:avLst/>
          </a:prstGeom>
        </p:spPr>
      </p:pic>
      <p:sp>
        <p:nvSpPr>
          <p:cNvPr id="2" name="Accent mark">
            <a:extLst>
              <a:ext uri="{FF2B5EF4-FFF2-40B4-BE49-F238E27FC236}">
                <a16:creationId xmlns:a16="http://schemas.microsoft.com/office/drawing/2014/main" id="{B9FBA5DC-EBA8-3759-0EF4-5D00C9CB65F1}"/>
              </a:ext>
              <a:ext uri="{C183D7F6-B498-43B3-948B-1728B52AA6E4}">
                <adec:decorative xmlns:adec="http://schemas.microsoft.com/office/drawing/2017/decorative" val="1"/>
              </a:ext>
            </a:extLst>
          </p:cNvPr>
          <p:cNvSpPr/>
          <p:nvPr userDrawn="1"/>
        </p:nvSpPr>
        <p:spPr>
          <a:xfrm>
            <a:off x="793805" y="4166108"/>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316828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Dark - Title">
    <p:bg>
      <p:bgRef idx="1001">
        <a:schemeClr val="bg2"/>
      </p:bgRef>
    </p:bg>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0638DF7B-BBB6-684E-A5BB-80F1125943EF}"/>
              </a:ext>
            </a:extLst>
          </p:cNvPr>
          <p:cNvSpPr>
            <a:spLocks noGrp="1"/>
          </p:cNvSpPr>
          <p:nvPr>
            <p:ph type="title" hasCustomPrompt="1"/>
          </p:nvPr>
        </p:nvSpPr>
        <p:spPr>
          <a:xfrm>
            <a:off x="768875" y="182403"/>
            <a:ext cx="10671048" cy="822960"/>
          </a:xfrm>
        </p:spPr>
        <p:txBody>
          <a:bodyPr/>
          <a:lstStyle>
            <a:lvl1pPr>
              <a:lnSpc>
                <a:spcPct val="100000"/>
              </a:lnSpc>
              <a:defRPr b="1" i="0">
                <a:solidFill>
                  <a:schemeClr val="tx1"/>
                </a:solidFill>
                <a:latin typeface="Oracle Sans Tab" panose="020B0503020204020204" pitchFamily="34" charset="0"/>
                <a:cs typeface="Oracle Sans Tab" panose="020B0503020204020204" pitchFamily="34" charset="0"/>
              </a:defRPr>
            </a:lvl1pPr>
          </a:lstStyle>
          <a:p>
            <a:r>
              <a:rPr lang="en-US" dirty="0"/>
              <a:t>Title</a:t>
            </a:r>
          </a:p>
        </p:txBody>
      </p:sp>
      <p:sp>
        <p:nvSpPr>
          <p:cNvPr id="9" name="Date Placeholder 8">
            <a:extLst>
              <a:ext uri="{FF2B5EF4-FFF2-40B4-BE49-F238E27FC236}">
                <a16:creationId xmlns:a16="http://schemas.microsoft.com/office/drawing/2014/main" id="{4ACA5DC3-86B0-1F65-3F2B-CA7D6A4147D2}"/>
              </a:ext>
            </a:extLst>
          </p:cNvPr>
          <p:cNvSpPr>
            <a:spLocks noGrp="1"/>
          </p:cNvSpPr>
          <p:nvPr>
            <p:ph type="dt" sz="half" idx="10"/>
          </p:nvPr>
        </p:nvSpPr>
        <p:spPr/>
        <p:txBody>
          <a:bodyPr/>
          <a:lstStyle>
            <a:lvl1pPr>
              <a:defRPr>
                <a:solidFill>
                  <a:srgbClr val="AEA8A2"/>
                </a:solidFill>
              </a:defRPr>
            </a:lvl1pPr>
          </a:lstStyle>
          <a:p>
            <a:r>
              <a:rPr lang="en-US"/>
              <a:t>[Date]</a:t>
            </a:r>
            <a:endParaRPr lang="en-US" dirty="0"/>
          </a:p>
        </p:txBody>
      </p:sp>
      <p:sp>
        <p:nvSpPr>
          <p:cNvPr id="10" name="Footer Placeholder 9">
            <a:extLst>
              <a:ext uri="{FF2B5EF4-FFF2-40B4-BE49-F238E27FC236}">
                <a16:creationId xmlns:a16="http://schemas.microsoft.com/office/drawing/2014/main" id="{8EEC5612-9EFC-A5C7-60F5-422AA3E3BA9F}"/>
              </a:ext>
            </a:extLst>
          </p:cNvPr>
          <p:cNvSpPr>
            <a:spLocks noGrp="1"/>
          </p:cNvSpPr>
          <p:nvPr>
            <p:ph type="ftr" sz="quarter" idx="11"/>
          </p:nvPr>
        </p:nvSpPr>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11" name="Slide Number Placeholder 10">
            <a:extLst>
              <a:ext uri="{FF2B5EF4-FFF2-40B4-BE49-F238E27FC236}">
                <a16:creationId xmlns:a16="http://schemas.microsoft.com/office/drawing/2014/main" id="{B01A2761-9610-DAD1-E4E2-18899B9B522F}"/>
              </a:ext>
            </a:extLst>
          </p:cNvPr>
          <p:cNvSpPr>
            <a:spLocks noGrp="1"/>
          </p:cNvSpPr>
          <p:nvPr>
            <p:ph type="sldNum" sz="quarter" idx="12"/>
          </p:nvPr>
        </p:nvSpPr>
        <p:spPr/>
        <p:txBody>
          <a:bodyPr/>
          <a:lstStyle>
            <a:lvl1pPr>
              <a:defRPr>
                <a:solidFill>
                  <a:srgbClr val="AEA8A2"/>
                </a:solidFill>
              </a:defRPr>
            </a:lvl1pPr>
          </a:lstStyle>
          <a:p>
            <a:fld id="{345D60D9-5372-5F40-9443-0F9AE5BDC3C8}" type="slidenum">
              <a:rPr lang="en-US" smtClean="0"/>
              <a:pPr/>
              <a:t>‹#›</a:t>
            </a:fld>
            <a:endParaRPr lang="en-US" dirty="0"/>
          </a:p>
        </p:txBody>
      </p:sp>
    </p:spTree>
    <p:extLst>
      <p:ext uri="{BB962C8B-B14F-4D97-AF65-F5344CB8AC3E}">
        <p14:creationId xmlns:p14="http://schemas.microsoft.com/office/powerpoint/2010/main" val="123385318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Light - Title/Subtitle">
    <p:bg>
      <p:bgRef idx="1001">
        <a:schemeClr val="bg2"/>
      </p:bgRef>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C6A8D35-C90D-428D-8E15-6F958679D947}"/>
              </a:ext>
            </a:extLst>
          </p:cNvPr>
          <p:cNvSpPr>
            <a:spLocks noGrp="1"/>
          </p:cNvSpPr>
          <p:nvPr>
            <p:ph type="title" hasCustomPrompt="1"/>
          </p:nvPr>
        </p:nvSpPr>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
        <p:nvSpPr>
          <p:cNvPr id="2" name="Slide Number Placeholder 5">
            <a:extLst>
              <a:ext uri="{FF2B5EF4-FFF2-40B4-BE49-F238E27FC236}">
                <a16:creationId xmlns:a16="http://schemas.microsoft.com/office/drawing/2014/main" id="{DBEEF32F-ED74-47E3-D2C3-F1B1AD13F3F5}"/>
              </a:ext>
            </a:extLst>
          </p:cNvPr>
          <p:cNvSpPr>
            <a:spLocks noGrp="1"/>
          </p:cNvSpPr>
          <p:nvPr>
            <p:ph type="sldNum" sz="quarter" idx="40"/>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7" name="Footer Placeholder 4">
            <a:extLst>
              <a:ext uri="{FF2B5EF4-FFF2-40B4-BE49-F238E27FC236}">
                <a16:creationId xmlns:a16="http://schemas.microsoft.com/office/drawing/2014/main" id="{DFD6C787-D3B4-031A-8D4C-3A19D9BDFA78}"/>
              </a:ext>
            </a:extLst>
          </p:cNvPr>
          <p:cNvSpPr>
            <a:spLocks noGrp="1"/>
          </p:cNvSpPr>
          <p:nvPr>
            <p:ph type="ftr" sz="quarter" idx="39"/>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8" name="Date Placeholder 3">
            <a:extLst>
              <a:ext uri="{FF2B5EF4-FFF2-40B4-BE49-F238E27FC236}">
                <a16:creationId xmlns:a16="http://schemas.microsoft.com/office/drawing/2014/main" id="{005CA9E8-9559-78FA-E425-B044F817EEE2}"/>
              </a:ext>
            </a:extLst>
          </p:cNvPr>
          <p:cNvSpPr>
            <a:spLocks noGrp="1"/>
          </p:cNvSpPr>
          <p:nvPr>
            <p:ph type="dt" sz="half" idx="38"/>
          </p:nvPr>
        </p:nvSpPr>
        <p:spPr>
          <a:xfrm>
            <a:off x="6873138" y="6425604"/>
            <a:ext cx="2743200" cy="363500"/>
          </a:xfrm>
        </p:spPr>
        <p:txBody>
          <a:bodyPr/>
          <a:lstStyle>
            <a:lvl1pPr>
              <a:defRPr>
                <a:solidFill>
                  <a:srgbClr val="514C47"/>
                </a:solidFill>
              </a:defRPr>
            </a:lvl1pPr>
          </a:lstStyle>
          <a:p>
            <a:r>
              <a:rPr lang="en-US"/>
              <a:t>[Date]</a:t>
            </a:r>
            <a:endParaRPr lang="en-US" dirty="0"/>
          </a:p>
        </p:txBody>
      </p:sp>
      <p:sp>
        <p:nvSpPr>
          <p:cNvPr id="3" name="Subtitle">
            <a:extLst>
              <a:ext uri="{FF2B5EF4-FFF2-40B4-BE49-F238E27FC236}">
                <a16:creationId xmlns:a16="http://schemas.microsoft.com/office/drawing/2014/main" id="{120DA5B7-17E8-2CF4-4B51-F677DF6CE73C}"/>
              </a:ext>
            </a:extLst>
          </p:cNvPr>
          <p:cNvSpPr>
            <a:spLocks noGrp="1"/>
          </p:cNvSpPr>
          <p:nvPr>
            <p:ph type="body" sz="quarter" idx="11" hasCustomPrompt="1"/>
          </p:nvPr>
        </p:nvSpPr>
        <p:spPr>
          <a:xfrm>
            <a:off x="766763" y="1009904"/>
            <a:ext cx="10671048" cy="330540"/>
          </a:xfrm>
          <a:prstGeom prst="rect">
            <a:avLst/>
          </a:prstGeom>
        </p:spPr>
        <p:txBody>
          <a:bodyPr lIns="0">
            <a:noAutofit/>
          </a:bodyPr>
          <a:lstStyle>
            <a:lvl1pPr marL="0" indent="0">
              <a:lnSpc>
                <a:spcPct val="100000"/>
              </a:lnSpc>
              <a:spcAft>
                <a:spcPts val="0"/>
              </a:spcAft>
              <a:buNone/>
              <a:defRPr sz="2000" b="0" i="0">
                <a:latin typeface="Oracle Sans Tab" panose="020B0503020204020204" pitchFamily="34" charset="0"/>
                <a:cs typeface="Oracle Sans Tab" panose="020B0503020204020204" pitchFamily="34" charset="0"/>
              </a:defRPr>
            </a:lvl1pPr>
          </a:lstStyle>
          <a:p>
            <a:pPr lvl="0"/>
            <a:r>
              <a:rPr lang="en-US" dirty="0"/>
              <a:t>Subtitle</a:t>
            </a:r>
          </a:p>
        </p:txBody>
      </p:sp>
    </p:spTree>
    <p:extLst>
      <p:ext uri="{BB962C8B-B14F-4D97-AF65-F5344CB8AC3E}">
        <p14:creationId xmlns:p14="http://schemas.microsoft.com/office/powerpoint/2010/main" val="131185336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Dark - Title/Subtitle">
    <p:bg>
      <p:bgRef idx="1001">
        <a:schemeClr val="bg1"/>
      </p:bgRef>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471FF06-338B-46FE-B4FE-F72B7ABAED7F}"/>
              </a:ext>
            </a:extLst>
          </p:cNvPr>
          <p:cNvSpPr>
            <a:spLocks noGrp="1"/>
          </p:cNvSpPr>
          <p:nvPr>
            <p:ph type="title" hasCustomPrompt="1"/>
          </p:nvPr>
        </p:nvSpPr>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
        <p:nvSpPr>
          <p:cNvPr id="6" name="Subtitle">
            <a:extLst>
              <a:ext uri="{FF2B5EF4-FFF2-40B4-BE49-F238E27FC236}">
                <a16:creationId xmlns:a16="http://schemas.microsoft.com/office/drawing/2014/main" id="{756DCC98-315C-61EE-3BD9-275F39B0D5BB}"/>
              </a:ext>
            </a:extLst>
          </p:cNvPr>
          <p:cNvSpPr>
            <a:spLocks noGrp="1"/>
          </p:cNvSpPr>
          <p:nvPr>
            <p:ph type="body" sz="quarter" idx="11" hasCustomPrompt="1"/>
          </p:nvPr>
        </p:nvSpPr>
        <p:spPr>
          <a:xfrm>
            <a:off x="766763" y="1009904"/>
            <a:ext cx="10671048" cy="330540"/>
          </a:xfrm>
          <a:prstGeom prst="rect">
            <a:avLst/>
          </a:prstGeom>
        </p:spPr>
        <p:txBody>
          <a:bodyPr lIns="0">
            <a:noAutofit/>
          </a:bodyPr>
          <a:lstStyle>
            <a:lvl1pPr marL="0" indent="0">
              <a:lnSpc>
                <a:spcPct val="100000"/>
              </a:lnSpc>
              <a:spcAft>
                <a:spcPts val="0"/>
              </a:spcAft>
              <a:buNone/>
              <a:defRPr sz="2000" b="0" i="0">
                <a:latin typeface="Oracle Sans Tab" panose="020B0503020204020204" pitchFamily="34" charset="0"/>
                <a:cs typeface="Oracle Sans Tab" panose="020B0503020204020204" pitchFamily="34" charset="0"/>
              </a:defRPr>
            </a:lvl1pPr>
          </a:lstStyle>
          <a:p>
            <a:pPr lvl="0"/>
            <a:r>
              <a:rPr lang="en-US" dirty="0"/>
              <a:t>Subtitle</a:t>
            </a:r>
          </a:p>
        </p:txBody>
      </p:sp>
      <p:sp>
        <p:nvSpPr>
          <p:cNvPr id="5" name="Slide Number Placeholder 7">
            <a:extLst>
              <a:ext uri="{FF2B5EF4-FFF2-40B4-BE49-F238E27FC236}">
                <a16:creationId xmlns:a16="http://schemas.microsoft.com/office/drawing/2014/main" id="{0511B848-5314-5CFA-E302-CF9747E005C9}"/>
              </a:ext>
            </a:extLst>
          </p:cNvPr>
          <p:cNvSpPr>
            <a:spLocks noGrp="1"/>
          </p:cNvSpPr>
          <p:nvPr>
            <p:ph type="sldNum" sz="quarter" idx="17"/>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8" name="Footer Placeholder 6">
            <a:extLst>
              <a:ext uri="{FF2B5EF4-FFF2-40B4-BE49-F238E27FC236}">
                <a16:creationId xmlns:a16="http://schemas.microsoft.com/office/drawing/2014/main" id="{68D47112-C304-3F08-B268-4678B7957255}"/>
              </a:ext>
            </a:extLst>
          </p:cNvPr>
          <p:cNvSpPr>
            <a:spLocks noGrp="1"/>
          </p:cNvSpPr>
          <p:nvPr>
            <p:ph type="ftr" sz="quarter" idx="16"/>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9" name="Date Placeholder 4">
            <a:extLst>
              <a:ext uri="{FF2B5EF4-FFF2-40B4-BE49-F238E27FC236}">
                <a16:creationId xmlns:a16="http://schemas.microsoft.com/office/drawing/2014/main" id="{E986AE2C-3C8D-7087-0A03-7B9F6CF293A3}"/>
              </a:ext>
            </a:extLst>
          </p:cNvPr>
          <p:cNvSpPr>
            <a:spLocks noGrp="1"/>
          </p:cNvSpPr>
          <p:nvPr>
            <p:ph type="dt" sz="half" idx="15"/>
          </p:nvPr>
        </p:nvSpPr>
        <p:spPr>
          <a:xfrm>
            <a:off x="6873138" y="6425604"/>
            <a:ext cx="2743200" cy="363500"/>
          </a:xfrm>
        </p:spPr>
        <p:txBody>
          <a:bodyPr/>
          <a:lstStyle>
            <a:lvl1pPr>
              <a:defRPr>
                <a:solidFill>
                  <a:srgbClr val="AEA8A2"/>
                </a:solidFill>
              </a:defRPr>
            </a:lvl1pPr>
          </a:lstStyle>
          <a:p>
            <a:r>
              <a:rPr lang="en-US"/>
              <a:t>[Date]</a:t>
            </a:r>
            <a:endParaRPr lang="en-US" dirty="0"/>
          </a:p>
        </p:txBody>
      </p:sp>
    </p:spTree>
    <p:extLst>
      <p:ext uri="{BB962C8B-B14F-4D97-AF65-F5344CB8AC3E}">
        <p14:creationId xmlns:p14="http://schemas.microsoft.com/office/powerpoint/2010/main" val="263620976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Light - Title 1 Column">
    <p:bg>
      <p:bgRef idx="1001">
        <a:schemeClr val="bg2"/>
      </p:bgRef>
    </p:bg>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B4B5BB6C-77A2-4299-98DB-F23A8BBC354D}"/>
              </a:ext>
            </a:extLst>
          </p:cNvPr>
          <p:cNvSpPr>
            <a:spLocks noGrp="1"/>
          </p:cNvSpPr>
          <p:nvPr>
            <p:ph type="title" hasCustomPrompt="1"/>
          </p:nvPr>
        </p:nvSpPr>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
        <p:nvSpPr>
          <p:cNvPr id="2" name="Content">
            <a:extLst>
              <a:ext uri="{FF2B5EF4-FFF2-40B4-BE49-F238E27FC236}">
                <a16:creationId xmlns:a16="http://schemas.microsoft.com/office/drawing/2014/main" id="{5D03235E-81C6-F058-9141-4468DA219785}"/>
              </a:ext>
            </a:extLst>
          </p:cNvPr>
          <p:cNvSpPr>
            <a:spLocks noGrp="1"/>
          </p:cNvSpPr>
          <p:nvPr>
            <p:ph sz="quarter" idx="14"/>
          </p:nvPr>
        </p:nvSpPr>
        <p:spPr>
          <a:xfrm>
            <a:off x="766762" y="1600199"/>
            <a:ext cx="10671048" cy="4507992"/>
          </a:xfrm>
        </p:spPr>
        <p:txBody>
          <a:bodyPr/>
          <a:lstStyle>
            <a:lvl1pPr>
              <a:lnSpc>
                <a:spcPct val="100000"/>
              </a:lnSpc>
              <a:defRPr sz="1600" b="0" i="0">
                <a:latin typeface="Oracle Sans Tab" panose="020B0503020204020204" pitchFamily="34" charset="0"/>
                <a:cs typeface="Oracle Sans Tab" panose="020B0503020204020204" pitchFamily="34" charset="0"/>
              </a:defRPr>
            </a:lvl1pPr>
            <a:lvl2pPr>
              <a:lnSpc>
                <a:spcPct val="100000"/>
              </a:lnSpc>
              <a:defRPr sz="1600" b="0" i="0">
                <a:latin typeface="Oracle Sans Tab" panose="020B0503020204020204" pitchFamily="34" charset="0"/>
                <a:cs typeface="Oracle Sans Tab" panose="020B0503020204020204" pitchFamily="34" charset="0"/>
              </a:defRPr>
            </a:lvl2pPr>
            <a:lvl3pPr>
              <a:lnSpc>
                <a:spcPct val="100000"/>
              </a:lnSpc>
              <a:defRPr sz="1600" b="0" i="0">
                <a:latin typeface="Oracle Sans Tab" panose="020B0503020204020204" pitchFamily="34" charset="0"/>
                <a:cs typeface="Oracle Sans Tab" panose="020B0503020204020204" pitchFamily="34" charset="0"/>
              </a:defRPr>
            </a:lvl3pPr>
            <a:lvl4pPr>
              <a:lnSpc>
                <a:spcPct val="100000"/>
              </a:lnSpc>
              <a:defRPr sz="1600" b="0" i="0">
                <a:latin typeface="Oracle Sans Tab" panose="020B0503020204020204" pitchFamily="34" charset="0"/>
                <a:cs typeface="Oracle Sans Tab" panose="020B0503020204020204" pitchFamily="34" charset="0"/>
              </a:defRPr>
            </a:lvl4pPr>
            <a:lvl5pPr>
              <a:lnSpc>
                <a:spcPct val="100000"/>
              </a:lnSpc>
              <a:defRPr sz="1600" b="0" i="0">
                <a:latin typeface="Oracle Sans Tab" panose="020B0503020204020204" pitchFamily="34" charset="0"/>
                <a:cs typeface="Oracle Sans Tab"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Slide Number">
            <a:extLst>
              <a:ext uri="{FF2B5EF4-FFF2-40B4-BE49-F238E27FC236}">
                <a16:creationId xmlns:a16="http://schemas.microsoft.com/office/drawing/2014/main" id="{5D441708-8B15-4FCB-89B4-E673D271FDD5}"/>
              </a:ext>
            </a:extLst>
          </p:cNvPr>
          <p:cNvSpPr>
            <a:spLocks noGrp="1"/>
          </p:cNvSpPr>
          <p:nvPr>
            <p:ph type="sldNum" sz="quarter" idx="4"/>
          </p:nvPr>
        </p:nvSpPr>
        <p:spPr>
          <a:xfrm>
            <a:off x="762000" y="6423660"/>
            <a:ext cx="365760" cy="365760"/>
          </a:xfrm>
          <a:prstGeom prst="rect">
            <a:avLst/>
          </a:prstGeom>
        </p:spPr>
        <p:txBody>
          <a:bodyPr vert="horz" lIns="0" tIns="0" rIns="0" bIns="0" rtlCol="0" anchor="ctr"/>
          <a:lstStyle>
            <a:lvl1pPr algn="l">
              <a:defRPr sz="800">
                <a:solidFill>
                  <a:srgbClr val="514C47"/>
                </a:solidFill>
                <a:latin typeface="+mn-lt"/>
              </a:defRPr>
            </a:lvl1pPr>
          </a:lstStyle>
          <a:p>
            <a:fld id="{345D60D9-5372-5F40-9443-0F9AE5BDC3C8}" type="slidenum">
              <a:rPr lang="en-US" smtClean="0"/>
              <a:pPr/>
              <a:t>‹#›</a:t>
            </a:fld>
            <a:endParaRPr lang="en-US" dirty="0"/>
          </a:p>
        </p:txBody>
      </p:sp>
      <p:sp>
        <p:nvSpPr>
          <p:cNvPr id="18" name="Footer">
            <a:extLst>
              <a:ext uri="{FF2B5EF4-FFF2-40B4-BE49-F238E27FC236}">
                <a16:creationId xmlns:a16="http://schemas.microsoft.com/office/drawing/2014/main" id="{C80D3E3D-D429-473E-903C-04622CCE81D0}"/>
              </a:ext>
            </a:extLst>
          </p:cNvPr>
          <p:cNvSpPr>
            <a:spLocks noGrp="1"/>
          </p:cNvSpPr>
          <p:nvPr>
            <p:ph type="ftr" sz="quarter" idx="3"/>
          </p:nvPr>
        </p:nvSpPr>
        <p:spPr>
          <a:xfrm>
            <a:off x="1127759" y="6423978"/>
            <a:ext cx="5745379" cy="365125"/>
          </a:xfrm>
          <a:prstGeom prst="rect">
            <a:avLst/>
          </a:prstGeom>
        </p:spPr>
        <p:txBody>
          <a:bodyPr vert="horz" lIns="0" tIns="0" rIns="0" bIns="0" rtlCol="0" anchor="ctr"/>
          <a:lstStyle>
            <a:lvl1pPr algn="l">
              <a:defRPr sz="800">
                <a:solidFill>
                  <a:srgbClr val="514C47"/>
                </a:solidFill>
                <a:latin typeface="+mn-lt"/>
              </a:defRPr>
            </a:lvl1pPr>
          </a:lstStyle>
          <a:p>
            <a:r>
              <a:rPr lang="en-US"/>
              <a:t>Copyright © 2025, Oracle and/or its affiliates |  Confidential: Internal/Restricted/Highly Restricted</a:t>
            </a:r>
            <a:endParaRPr lang="en-US" dirty="0"/>
          </a:p>
        </p:txBody>
      </p:sp>
      <p:sp>
        <p:nvSpPr>
          <p:cNvPr id="19" name="Date">
            <a:extLst>
              <a:ext uri="{FF2B5EF4-FFF2-40B4-BE49-F238E27FC236}">
                <a16:creationId xmlns:a16="http://schemas.microsoft.com/office/drawing/2014/main" id="{2702B7E4-DD93-4403-964F-982773FE3422}"/>
              </a:ext>
            </a:extLst>
          </p:cNvPr>
          <p:cNvSpPr>
            <a:spLocks noGrp="1"/>
          </p:cNvSpPr>
          <p:nvPr>
            <p:ph type="dt" sz="half" idx="2"/>
          </p:nvPr>
        </p:nvSpPr>
        <p:spPr>
          <a:xfrm>
            <a:off x="6873138" y="6425604"/>
            <a:ext cx="2743200" cy="363500"/>
          </a:xfrm>
          <a:prstGeom prst="rect">
            <a:avLst/>
          </a:prstGeom>
        </p:spPr>
        <p:txBody>
          <a:bodyPr vert="horz" lIns="0" tIns="0" rIns="0" bIns="0" rtlCol="0" anchor="ctr"/>
          <a:lstStyle>
            <a:lvl1pPr>
              <a:defRPr lang="en-US" sz="800" smtClean="0">
                <a:solidFill>
                  <a:srgbClr val="514C47"/>
                </a:solidFill>
                <a:latin typeface="+mn-lt"/>
              </a:defRPr>
            </a:lvl1pPr>
          </a:lstStyle>
          <a:p>
            <a:r>
              <a:rPr lang="en-US"/>
              <a:t>[Date]</a:t>
            </a:r>
            <a:endParaRPr lang="en-US" dirty="0"/>
          </a:p>
        </p:txBody>
      </p:sp>
    </p:spTree>
    <p:extLst>
      <p:ext uri="{BB962C8B-B14F-4D97-AF65-F5344CB8AC3E}">
        <p14:creationId xmlns:p14="http://schemas.microsoft.com/office/powerpoint/2010/main" val="357756705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Dark - Title 1 Column">
    <p:bg>
      <p:bgRef idx="1001">
        <a:schemeClr val="bg2"/>
      </p:bgRef>
    </p:bg>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B4B5BB6C-77A2-4299-98DB-F23A8BBC354D}"/>
              </a:ext>
            </a:extLst>
          </p:cNvPr>
          <p:cNvSpPr>
            <a:spLocks noGrp="1"/>
          </p:cNvSpPr>
          <p:nvPr>
            <p:ph type="title" hasCustomPrompt="1"/>
          </p:nvPr>
        </p:nvSpPr>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
        <p:nvSpPr>
          <p:cNvPr id="2" name="Content">
            <a:extLst>
              <a:ext uri="{FF2B5EF4-FFF2-40B4-BE49-F238E27FC236}">
                <a16:creationId xmlns:a16="http://schemas.microsoft.com/office/drawing/2014/main" id="{5D03235E-81C6-F058-9141-4468DA219785}"/>
              </a:ext>
            </a:extLst>
          </p:cNvPr>
          <p:cNvSpPr>
            <a:spLocks noGrp="1"/>
          </p:cNvSpPr>
          <p:nvPr>
            <p:ph sz="quarter" idx="14"/>
          </p:nvPr>
        </p:nvSpPr>
        <p:spPr>
          <a:xfrm>
            <a:off x="766762" y="1600199"/>
            <a:ext cx="10671048" cy="4507992"/>
          </a:xfrm>
        </p:spPr>
        <p:txBody>
          <a:bodyPr/>
          <a:lstStyle>
            <a:lvl1pPr>
              <a:lnSpc>
                <a:spcPct val="100000"/>
              </a:lnSpc>
              <a:defRPr sz="1600" b="0" i="0">
                <a:latin typeface="Oracle Sans Tab" panose="020B0503020204020204" pitchFamily="34" charset="0"/>
                <a:cs typeface="Oracle Sans Tab" panose="020B0503020204020204" pitchFamily="34" charset="0"/>
              </a:defRPr>
            </a:lvl1pPr>
            <a:lvl2pPr>
              <a:lnSpc>
                <a:spcPct val="100000"/>
              </a:lnSpc>
              <a:defRPr sz="1600" b="0" i="0">
                <a:latin typeface="Oracle Sans Tab" panose="020B0503020204020204" pitchFamily="34" charset="0"/>
                <a:cs typeface="Oracle Sans Tab" panose="020B0503020204020204" pitchFamily="34" charset="0"/>
              </a:defRPr>
            </a:lvl2pPr>
            <a:lvl3pPr>
              <a:lnSpc>
                <a:spcPct val="100000"/>
              </a:lnSpc>
              <a:defRPr sz="1600" b="0" i="0">
                <a:latin typeface="Oracle Sans Tab" panose="020B0503020204020204" pitchFamily="34" charset="0"/>
                <a:cs typeface="Oracle Sans Tab" panose="020B0503020204020204" pitchFamily="34" charset="0"/>
              </a:defRPr>
            </a:lvl3pPr>
            <a:lvl4pPr>
              <a:lnSpc>
                <a:spcPct val="100000"/>
              </a:lnSpc>
              <a:defRPr sz="1600" b="0" i="0">
                <a:latin typeface="Oracle Sans Tab" panose="020B0503020204020204" pitchFamily="34" charset="0"/>
                <a:cs typeface="Oracle Sans Tab" panose="020B0503020204020204" pitchFamily="34" charset="0"/>
              </a:defRPr>
            </a:lvl4pPr>
            <a:lvl5pPr>
              <a:lnSpc>
                <a:spcPct val="100000"/>
              </a:lnSpc>
              <a:defRPr sz="1600" b="0" i="0">
                <a:latin typeface="Oracle Sans Tab" panose="020B0503020204020204" pitchFamily="34" charset="0"/>
                <a:cs typeface="Oracle Sans Tab"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Slide Number">
            <a:extLst>
              <a:ext uri="{FF2B5EF4-FFF2-40B4-BE49-F238E27FC236}">
                <a16:creationId xmlns:a16="http://schemas.microsoft.com/office/drawing/2014/main" id="{5D441708-8B15-4FCB-89B4-E673D271FDD5}"/>
              </a:ext>
            </a:extLst>
          </p:cNvPr>
          <p:cNvSpPr>
            <a:spLocks noGrp="1"/>
          </p:cNvSpPr>
          <p:nvPr>
            <p:ph type="sldNum" sz="quarter" idx="4"/>
          </p:nvPr>
        </p:nvSpPr>
        <p:spPr>
          <a:xfrm>
            <a:off x="762000" y="6423660"/>
            <a:ext cx="365760" cy="365760"/>
          </a:xfrm>
          <a:prstGeom prst="rect">
            <a:avLst/>
          </a:prstGeom>
        </p:spPr>
        <p:txBody>
          <a:bodyPr vert="horz" lIns="0" tIns="0" rIns="0" bIns="0" rtlCol="0" anchor="ctr"/>
          <a:lstStyle>
            <a:lvl1pPr algn="l">
              <a:defRPr sz="800">
                <a:solidFill>
                  <a:srgbClr val="AEA8A2"/>
                </a:solidFill>
                <a:latin typeface="+mn-lt"/>
              </a:defRPr>
            </a:lvl1pPr>
          </a:lstStyle>
          <a:p>
            <a:fld id="{345D60D9-5372-5F40-9443-0F9AE5BDC3C8}" type="slidenum">
              <a:rPr lang="en-US" smtClean="0"/>
              <a:pPr/>
              <a:t>‹#›</a:t>
            </a:fld>
            <a:endParaRPr lang="en-US" dirty="0"/>
          </a:p>
        </p:txBody>
      </p:sp>
      <p:sp>
        <p:nvSpPr>
          <p:cNvPr id="18" name="Footer">
            <a:extLst>
              <a:ext uri="{FF2B5EF4-FFF2-40B4-BE49-F238E27FC236}">
                <a16:creationId xmlns:a16="http://schemas.microsoft.com/office/drawing/2014/main" id="{C80D3E3D-D429-473E-903C-04622CCE81D0}"/>
              </a:ext>
            </a:extLst>
          </p:cNvPr>
          <p:cNvSpPr>
            <a:spLocks noGrp="1"/>
          </p:cNvSpPr>
          <p:nvPr>
            <p:ph type="ftr" sz="quarter" idx="3"/>
          </p:nvPr>
        </p:nvSpPr>
        <p:spPr>
          <a:xfrm>
            <a:off x="1127759" y="6423978"/>
            <a:ext cx="5745379" cy="365125"/>
          </a:xfrm>
          <a:prstGeom prst="rect">
            <a:avLst/>
          </a:prstGeom>
        </p:spPr>
        <p:txBody>
          <a:bodyPr vert="horz" lIns="0" tIns="0" rIns="0" bIns="0" rtlCol="0" anchor="ctr"/>
          <a:lstStyle>
            <a:lvl1pPr algn="l">
              <a:defRPr sz="800">
                <a:solidFill>
                  <a:srgbClr val="AEA8A2"/>
                </a:solidFill>
                <a:latin typeface="+mn-lt"/>
              </a:defRPr>
            </a:lvl1pPr>
          </a:lstStyle>
          <a:p>
            <a:r>
              <a:rPr lang="en-US"/>
              <a:t>Copyright © 2025, Oracle and/or its affiliates |  Confidential: Internal/Restricted/Highly Restricted</a:t>
            </a:r>
            <a:endParaRPr lang="en-US" dirty="0"/>
          </a:p>
        </p:txBody>
      </p:sp>
      <p:sp>
        <p:nvSpPr>
          <p:cNvPr id="19" name="Date">
            <a:extLst>
              <a:ext uri="{FF2B5EF4-FFF2-40B4-BE49-F238E27FC236}">
                <a16:creationId xmlns:a16="http://schemas.microsoft.com/office/drawing/2014/main" id="{2702B7E4-DD93-4403-964F-982773FE3422}"/>
              </a:ext>
            </a:extLst>
          </p:cNvPr>
          <p:cNvSpPr>
            <a:spLocks noGrp="1"/>
          </p:cNvSpPr>
          <p:nvPr>
            <p:ph type="dt" sz="half" idx="2"/>
          </p:nvPr>
        </p:nvSpPr>
        <p:spPr>
          <a:xfrm>
            <a:off x="6873138" y="6425604"/>
            <a:ext cx="2743200" cy="363500"/>
          </a:xfrm>
          <a:prstGeom prst="rect">
            <a:avLst/>
          </a:prstGeom>
        </p:spPr>
        <p:txBody>
          <a:bodyPr vert="horz" lIns="0" tIns="0" rIns="0" bIns="0" rtlCol="0" anchor="ctr"/>
          <a:lstStyle>
            <a:lvl1pPr>
              <a:defRPr lang="en-US" sz="800" smtClean="0">
                <a:solidFill>
                  <a:srgbClr val="AEA8A2"/>
                </a:solidFill>
                <a:latin typeface="+mn-lt"/>
              </a:defRPr>
            </a:lvl1pPr>
          </a:lstStyle>
          <a:p>
            <a:r>
              <a:rPr lang="en-US"/>
              <a:t>[Date]</a:t>
            </a:r>
            <a:endParaRPr lang="en-US" dirty="0"/>
          </a:p>
        </p:txBody>
      </p:sp>
    </p:spTree>
    <p:extLst>
      <p:ext uri="{BB962C8B-B14F-4D97-AF65-F5344CB8AC3E}">
        <p14:creationId xmlns:p14="http://schemas.microsoft.com/office/powerpoint/2010/main" val="51550267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Light - Title/Subtitle 1 Column">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4D9CD-CDC4-4642-8CDA-7351404FC2D2}"/>
              </a:ext>
            </a:extLst>
          </p:cNvPr>
          <p:cNvSpPr>
            <a:spLocks noGrp="1"/>
          </p:cNvSpPr>
          <p:nvPr>
            <p:ph type="title" hasCustomPrompt="1"/>
          </p:nvPr>
        </p:nvSpPr>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
        <p:nvSpPr>
          <p:cNvPr id="9" name="Content">
            <a:extLst>
              <a:ext uri="{FF2B5EF4-FFF2-40B4-BE49-F238E27FC236}">
                <a16:creationId xmlns:a16="http://schemas.microsoft.com/office/drawing/2014/main" id="{B95271D6-CF2C-D8C3-F7FB-D555FC2D9469}"/>
              </a:ext>
            </a:extLst>
          </p:cNvPr>
          <p:cNvSpPr>
            <a:spLocks noGrp="1"/>
          </p:cNvSpPr>
          <p:nvPr>
            <p:ph sz="quarter" idx="14"/>
          </p:nvPr>
        </p:nvSpPr>
        <p:spPr>
          <a:xfrm>
            <a:off x="766762" y="1600199"/>
            <a:ext cx="10671048" cy="4507992"/>
          </a:xfrm>
        </p:spPr>
        <p:txBody>
          <a:bodyPr/>
          <a:lstStyle>
            <a:lvl1pPr>
              <a:lnSpc>
                <a:spcPct val="100000"/>
              </a:lnSpc>
              <a:defRPr sz="1600" b="0" i="0">
                <a:latin typeface="Oracle Sans Tab" panose="020B0503020204020204" pitchFamily="34" charset="0"/>
                <a:cs typeface="Oracle Sans Tab" panose="020B0503020204020204" pitchFamily="34" charset="0"/>
              </a:defRPr>
            </a:lvl1pPr>
            <a:lvl2pPr>
              <a:lnSpc>
                <a:spcPct val="100000"/>
              </a:lnSpc>
              <a:defRPr sz="1600" b="0" i="0">
                <a:latin typeface="Oracle Sans Tab" panose="020B0503020204020204" pitchFamily="34" charset="0"/>
                <a:cs typeface="Oracle Sans Tab" panose="020B0503020204020204" pitchFamily="34" charset="0"/>
              </a:defRPr>
            </a:lvl2pPr>
            <a:lvl3pPr>
              <a:lnSpc>
                <a:spcPct val="100000"/>
              </a:lnSpc>
              <a:defRPr sz="1600" b="0" i="0">
                <a:latin typeface="Oracle Sans Tab" panose="020B0503020204020204" pitchFamily="34" charset="0"/>
                <a:cs typeface="Oracle Sans Tab" panose="020B0503020204020204" pitchFamily="34" charset="0"/>
              </a:defRPr>
            </a:lvl3pPr>
            <a:lvl4pPr>
              <a:lnSpc>
                <a:spcPct val="100000"/>
              </a:lnSpc>
              <a:defRPr sz="1600" b="0" i="0">
                <a:latin typeface="Oracle Sans Tab" panose="020B0503020204020204" pitchFamily="34" charset="0"/>
                <a:cs typeface="Oracle Sans Tab" panose="020B0503020204020204" pitchFamily="34" charset="0"/>
              </a:defRPr>
            </a:lvl4pPr>
            <a:lvl5pPr>
              <a:lnSpc>
                <a:spcPct val="100000"/>
              </a:lnSpc>
              <a:defRPr sz="1600" b="0" i="0">
                <a:latin typeface="Oracle Sans Tab" panose="020B0503020204020204" pitchFamily="34" charset="0"/>
                <a:cs typeface="Oracle Sans Tab"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7">
            <a:extLst>
              <a:ext uri="{FF2B5EF4-FFF2-40B4-BE49-F238E27FC236}">
                <a16:creationId xmlns:a16="http://schemas.microsoft.com/office/drawing/2014/main" id="{7A59FA82-C146-45DF-AE7B-4B5698706BEA}"/>
              </a:ext>
            </a:extLst>
          </p:cNvPr>
          <p:cNvSpPr>
            <a:spLocks noGrp="1"/>
          </p:cNvSpPr>
          <p:nvPr>
            <p:ph type="sldNum" sz="quarter" idx="17"/>
          </p:nvPr>
        </p:nvSpPr>
        <p:spPr/>
        <p:txBody>
          <a:bodyPr/>
          <a:lstStyle>
            <a:lvl1pPr>
              <a:defRPr>
                <a:solidFill>
                  <a:srgbClr val="514C47"/>
                </a:solidFill>
              </a:defRPr>
            </a:lvl1pPr>
          </a:lstStyle>
          <a:p>
            <a:fld id="{345D60D9-5372-5F40-9443-0F9AE5BDC3C8}" type="slidenum">
              <a:rPr lang="en-US" smtClean="0"/>
              <a:pPr/>
              <a:t>‹#›</a:t>
            </a:fld>
            <a:endParaRPr lang="en-US" dirty="0"/>
          </a:p>
        </p:txBody>
      </p:sp>
      <p:sp>
        <p:nvSpPr>
          <p:cNvPr id="7" name="Footer Placeholder 6">
            <a:extLst>
              <a:ext uri="{FF2B5EF4-FFF2-40B4-BE49-F238E27FC236}">
                <a16:creationId xmlns:a16="http://schemas.microsoft.com/office/drawing/2014/main" id="{E2CE12F3-375D-4B05-A71D-DA14DF8ADB8E}"/>
              </a:ext>
            </a:extLst>
          </p:cNvPr>
          <p:cNvSpPr>
            <a:spLocks noGrp="1"/>
          </p:cNvSpPr>
          <p:nvPr>
            <p:ph type="ftr" sz="quarter" idx="16"/>
          </p:nvPr>
        </p:nvSpPr>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5" name="Date Placeholder 4">
            <a:extLst>
              <a:ext uri="{FF2B5EF4-FFF2-40B4-BE49-F238E27FC236}">
                <a16:creationId xmlns:a16="http://schemas.microsoft.com/office/drawing/2014/main" id="{48C5C278-52DE-4C8A-933B-1109B3282E51}"/>
              </a:ext>
            </a:extLst>
          </p:cNvPr>
          <p:cNvSpPr>
            <a:spLocks noGrp="1"/>
          </p:cNvSpPr>
          <p:nvPr>
            <p:ph type="dt" sz="half" idx="15"/>
          </p:nvPr>
        </p:nvSpPr>
        <p:spPr/>
        <p:txBody>
          <a:bodyPr/>
          <a:lstStyle>
            <a:lvl1pPr>
              <a:defRPr>
                <a:solidFill>
                  <a:srgbClr val="514C47"/>
                </a:solidFill>
              </a:defRPr>
            </a:lvl1pPr>
          </a:lstStyle>
          <a:p>
            <a:r>
              <a:rPr lang="en-US"/>
              <a:t>[Date]</a:t>
            </a:r>
            <a:endParaRPr lang="en-US" dirty="0"/>
          </a:p>
        </p:txBody>
      </p:sp>
      <p:sp>
        <p:nvSpPr>
          <p:cNvPr id="3" name="Subtitle">
            <a:extLst>
              <a:ext uri="{FF2B5EF4-FFF2-40B4-BE49-F238E27FC236}">
                <a16:creationId xmlns:a16="http://schemas.microsoft.com/office/drawing/2014/main" id="{B28271ED-B1CF-9F0D-4AA0-883D80DEDBF0}"/>
              </a:ext>
            </a:extLst>
          </p:cNvPr>
          <p:cNvSpPr>
            <a:spLocks noGrp="1"/>
          </p:cNvSpPr>
          <p:nvPr>
            <p:ph type="body" sz="quarter" idx="11" hasCustomPrompt="1"/>
          </p:nvPr>
        </p:nvSpPr>
        <p:spPr>
          <a:xfrm>
            <a:off x="766763" y="1009904"/>
            <a:ext cx="10671048" cy="330540"/>
          </a:xfrm>
          <a:prstGeom prst="rect">
            <a:avLst/>
          </a:prstGeom>
        </p:spPr>
        <p:txBody>
          <a:bodyPr lIns="0">
            <a:noAutofit/>
          </a:bodyPr>
          <a:lstStyle>
            <a:lvl1pPr marL="0" indent="0">
              <a:lnSpc>
                <a:spcPct val="100000"/>
              </a:lnSpc>
              <a:spcAft>
                <a:spcPts val="0"/>
              </a:spcAft>
              <a:buNone/>
              <a:defRPr sz="2000" b="0" i="0">
                <a:latin typeface="Oracle Sans Tab" panose="020B0503020204020204" pitchFamily="34" charset="0"/>
                <a:cs typeface="Oracle Sans Tab" panose="020B0503020204020204" pitchFamily="34" charset="0"/>
              </a:defRPr>
            </a:lvl1pPr>
          </a:lstStyle>
          <a:p>
            <a:pPr lvl="0"/>
            <a:r>
              <a:rPr lang="en-US" dirty="0"/>
              <a:t>Subtitle</a:t>
            </a:r>
          </a:p>
        </p:txBody>
      </p:sp>
    </p:spTree>
    <p:extLst>
      <p:ext uri="{BB962C8B-B14F-4D97-AF65-F5344CB8AC3E}">
        <p14:creationId xmlns:p14="http://schemas.microsoft.com/office/powerpoint/2010/main" val="331799598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Dark - Title/Subtitle 1 Column">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68516-E3E0-4F22-9EB7-1A85E1D3B5A1}"/>
              </a:ext>
            </a:extLst>
          </p:cNvPr>
          <p:cNvSpPr>
            <a:spLocks noGrp="1"/>
          </p:cNvSpPr>
          <p:nvPr>
            <p:ph type="title" hasCustomPrompt="1"/>
          </p:nvPr>
        </p:nvSpPr>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
        <p:nvSpPr>
          <p:cNvPr id="3" name="Subtitle">
            <a:extLst>
              <a:ext uri="{FF2B5EF4-FFF2-40B4-BE49-F238E27FC236}">
                <a16:creationId xmlns:a16="http://schemas.microsoft.com/office/drawing/2014/main" id="{46A3BF75-E03A-3149-A8B6-C22593F32B62}"/>
              </a:ext>
            </a:extLst>
          </p:cNvPr>
          <p:cNvSpPr>
            <a:spLocks noGrp="1"/>
          </p:cNvSpPr>
          <p:nvPr>
            <p:ph type="body" sz="quarter" idx="11" hasCustomPrompt="1"/>
          </p:nvPr>
        </p:nvSpPr>
        <p:spPr>
          <a:xfrm>
            <a:off x="766763" y="1009904"/>
            <a:ext cx="10671048" cy="330540"/>
          </a:xfrm>
          <a:prstGeom prst="rect">
            <a:avLst/>
          </a:prstGeom>
        </p:spPr>
        <p:txBody>
          <a:bodyPr lIns="0">
            <a:noAutofit/>
          </a:bodyPr>
          <a:lstStyle>
            <a:lvl1pPr marL="0" indent="0">
              <a:lnSpc>
                <a:spcPct val="100000"/>
              </a:lnSpc>
              <a:spcAft>
                <a:spcPts val="0"/>
              </a:spcAft>
              <a:buNone/>
              <a:defRPr sz="2000" b="0" i="0">
                <a:latin typeface="Oracle Sans Tab" panose="020B0503020204020204" pitchFamily="34" charset="0"/>
                <a:cs typeface="Oracle Sans Tab" panose="020B0503020204020204" pitchFamily="34" charset="0"/>
              </a:defRPr>
            </a:lvl1pPr>
          </a:lstStyle>
          <a:p>
            <a:pPr lvl="0"/>
            <a:r>
              <a:rPr lang="en-US" dirty="0"/>
              <a:t>Subtitle</a:t>
            </a:r>
          </a:p>
        </p:txBody>
      </p:sp>
      <p:sp>
        <p:nvSpPr>
          <p:cNvPr id="6" name="Content">
            <a:extLst>
              <a:ext uri="{FF2B5EF4-FFF2-40B4-BE49-F238E27FC236}">
                <a16:creationId xmlns:a16="http://schemas.microsoft.com/office/drawing/2014/main" id="{238CEDEE-F37B-4496-9270-0479A31C9762}"/>
              </a:ext>
            </a:extLst>
          </p:cNvPr>
          <p:cNvSpPr>
            <a:spLocks noGrp="1"/>
          </p:cNvSpPr>
          <p:nvPr>
            <p:ph sz="quarter" idx="14"/>
          </p:nvPr>
        </p:nvSpPr>
        <p:spPr>
          <a:xfrm>
            <a:off x="766763" y="1600199"/>
            <a:ext cx="10671175" cy="4507992"/>
          </a:xfrm>
        </p:spPr>
        <p:txBody>
          <a:bodyPr/>
          <a:lstStyle>
            <a:lvl1pPr>
              <a:lnSpc>
                <a:spcPct val="100000"/>
              </a:lnSpc>
              <a:defRPr sz="1600" b="0" i="0">
                <a:latin typeface="Oracle Sans Tab" panose="020B0503020204020204" pitchFamily="34" charset="0"/>
                <a:cs typeface="Oracle Sans Tab" panose="020B0503020204020204" pitchFamily="34" charset="0"/>
              </a:defRPr>
            </a:lvl1pPr>
            <a:lvl2pPr>
              <a:lnSpc>
                <a:spcPct val="100000"/>
              </a:lnSpc>
              <a:defRPr sz="1600" b="0" i="0">
                <a:latin typeface="Oracle Sans Tab" panose="020B0503020204020204" pitchFamily="34" charset="0"/>
                <a:cs typeface="Oracle Sans Tab" panose="020B0503020204020204" pitchFamily="34" charset="0"/>
              </a:defRPr>
            </a:lvl2pPr>
            <a:lvl3pPr marL="547688" indent="-182563">
              <a:lnSpc>
                <a:spcPct val="100000"/>
              </a:lnSpc>
              <a:buFont typeface="System Font Regular"/>
              <a:buChar char="-"/>
              <a:defRPr sz="1600" b="0" i="0">
                <a:latin typeface="Oracle Sans Tab" panose="020B0503020204020204" pitchFamily="34" charset="0"/>
                <a:cs typeface="Oracle Sans Tab" panose="020B0503020204020204" pitchFamily="34" charset="0"/>
              </a:defRPr>
            </a:lvl3pPr>
            <a:lvl4pPr>
              <a:lnSpc>
                <a:spcPct val="100000"/>
              </a:lnSpc>
              <a:defRPr sz="1600" b="0" i="0">
                <a:latin typeface="Oracle Sans Tab" panose="020B0503020204020204" pitchFamily="34" charset="0"/>
                <a:cs typeface="Oracle Sans Tab" panose="020B0503020204020204" pitchFamily="34" charset="0"/>
              </a:defRPr>
            </a:lvl4pPr>
            <a:lvl5pPr marL="914400" indent="-182880">
              <a:lnSpc>
                <a:spcPct val="100000"/>
              </a:lnSpc>
              <a:buFont typeface="System Font Regular"/>
              <a:buChar char="-"/>
              <a:defRPr sz="1600" b="0" i="0">
                <a:latin typeface="Oracle Sans Tab" panose="020B0503020204020204" pitchFamily="34" charset="0"/>
                <a:cs typeface="Oracle Sans Tab"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7">
            <a:extLst>
              <a:ext uri="{FF2B5EF4-FFF2-40B4-BE49-F238E27FC236}">
                <a16:creationId xmlns:a16="http://schemas.microsoft.com/office/drawing/2014/main" id="{657290E2-8EA8-4572-BB48-C18007201785}"/>
              </a:ext>
            </a:extLst>
          </p:cNvPr>
          <p:cNvSpPr>
            <a:spLocks noGrp="1"/>
          </p:cNvSpPr>
          <p:nvPr>
            <p:ph type="sldNum" sz="quarter" idx="17"/>
          </p:nvPr>
        </p:nvSpPr>
        <p:spPr/>
        <p:txBody>
          <a:bodyPr/>
          <a:lstStyle>
            <a:lvl1pPr>
              <a:defRPr>
                <a:solidFill>
                  <a:srgbClr val="AEA8A2"/>
                </a:solidFill>
              </a:defRPr>
            </a:lvl1pPr>
          </a:lstStyle>
          <a:p>
            <a:fld id="{345D60D9-5372-5F40-9443-0F9AE5BDC3C8}" type="slidenum">
              <a:rPr lang="en-US" smtClean="0"/>
              <a:pPr/>
              <a:t>‹#›</a:t>
            </a:fld>
            <a:endParaRPr lang="en-US" dirty="0"/>
          </a:p>
        </p:txBody>
      </p:sp>
      <p:sp>
        <p:nvSpPr>
          <p:cNvPr id="7" name="Footer Placeholder 6">
            <a:extLst>
              <a:ext uri="{FF2B5EF4-FFF2-40B4-BE49-F238E27FC236}">
                <a16:creationId xmlns:a16="http://schemas.microsoft.com/office/drawing/2014/main" id="{C1A7F3B8-F794-4AF5-B07B-32A3084A6AB2}"/>
              </a:ext>
            </a:extLst>
          </p:cNvPr>
          <p:cNvSpPr>
            <a:spLocks noGrp="1"/>
          </p:cNvSpPr>
          <p:nvPr>
            <p:ph type="ftr" sz="quarter" idx="16"/>
          </p:nvPr>
        </p:nvSpPr>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5" name="Date Placeholder 4">
            <a:extLst>
              <a:ext uri="{FF2B5EF4-FFF2-40B4-BE49-F238E27FC236}">
                <a16:creationId xmlns:a16="http://schemas.microsoft.com/office/drawing/2014/main" id="{7A72FE7D-30FF-45E2-9F8B-D073887C33E8}"/>
              </a:ext>
            </a:extLst>
          </p:cNvPr>
          <p:cNvSpPr>
            <a:spLocks noGrp="1"/>
          </p:cNvSpPr>
          <p:nvPr>
            <p:ph type="dt" sz="half" idx="15"/>
          </p:nvPr>
        </p:nvSpPr>
        <p:spPr/>
        <p:txBody>
          <a:bodyPr/>
          <a:lstStyle>
            <a:lvl1pPr>
              <a:defRPr>
                <a:solidFill>
                  <a:srgbClr val="AEA8A2"/>
                </a:solidFill>
              </a:defRPr>
            </a:lvl1pPr>
          </a:lstStyle>
          <a:p>
            <a:r>
              <a:rPr lang="en-US"/>
              <a:t>[Date]</a:t>
            </a:r>
            <a:endParaRPr lang="en-US" dirty="0"/>
          </a:p>
        </p:txBody>
      </p:sp>
    </p:spTree>
    <p:extLst>
      <p:ext uri="{BB962C8B-B14F-4D97-AF65-F5344CB8AC3E}">
        <p14:creationId xmlns:p14="http://schemas.microsoft.com/office/powerpoint/2010/main" val="58010763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Light - Title/Subtitle 2 Column">
    <p:bg>
      <p:bgRef idx="1001">
        <a:schemeClr val="bg2"/>
      </p:bgRef>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69740FE-E1B8-466B-970A-4E081BCA3143}"/>
              </a:ext>
            </a:extLst>
          </p:cNvPr>
          <p:cNvSpPr>
            <a:spLocks noGrp="1"/>
          </p:cNvSpPr>
          <p:nvPr>
            <p:ph type="title" hasCustomPrompt="1"/>
          </p:nvPr>
        </p:nvSpPr>
        <p:spPr/>
        <p:txBody>
          <a:bodyPr/>
          <a:lstStyle>
            <a:lvl1pPr>
              <a:lnSpc>
                <a:spcPct val="100000"/>
              </a:lnSpc>
              <a:defRPr b="1" i="0">
                <a:solidFill>
                  <a:schemeClr val="tx1"/>
                </a:solidFill>
                <a:latin typeface="Oracle Sans Tab" panose="020B0503020204020204" pitchFamily="34" charset="0"/>
                <a:cs typeface="Oracle Sans Tab" panose="020B0503020204020204" pitchFamily="34" charset="0"/>
              </a:defRPr>
            </a:lvl1pPr>
          </a:lstStyle>
          <a:p>
            <a:r>
              <a:rPr lang="en-US" dirty="0"/>
              <a:t>Title</a:t>
            </a:r>
          </a:p>
        </p:txBody>
      </p:sp>
      <p:sp>
        <p:nvSpPr>
          <p:cNvPr id="2" name="Content">
            <a:extLst>
              <a:ext uri="{FF2B5EF4-FFF2-40B4-BE49-F238E27FC236}">
                <a16:creationId xmlns:a16="http://schemas.microsoft.com/office/drawing/2014/main" id="{002F888E-0FBB-6617-9462-4201B11F2A44}"/>
              </a:ext>
            </a:extLst>
          </p:cNvPr>
          <p:cNvSpPr>
            <a:spLocks noGrp="1"/>
          </p:cNvSpPr>
          <p:nvPr>
            <p:ph sz="quarter" idx="14"/>
          </p:nvPr>
        </p:nvSpPr>
        <p:spPr>
          <a:xfrm>
            <a:off x="766762" y="1600199"/>
            <a:ext cx="5084064" cy="4507992"/>
          </a:xfrm>
        </p:spPr>
        <p:txBody>
          <a:bodyPr/>
          <a:lstStyle>
            <a:lvl1pPr>
              <a:lnSpc>
                <a:spcPct val="100000"/>
              </a:lnSpc>
              <a:defRPr sz="1600" b="0" i="0">
                <a:solidFill>
                  <a:schemeClr val="tx1"/>
                </a:solidFill>
                <a:latin typeface="Oracle Sans Tab" panose="020B0503020204020204" pitchFamily="34" charset="0"/>
                <a:cs typeface="Oracle Sans Tab" panose="020B0503020204020204" pitchFamily="34" charset="0"/>
              </a:defRPr>
            </a:lvl1pPr>
            <a:lvl2pPr>
              <a:lnSpc>
                <a:spcPct val="100000"/>
              </a:lnSpc>
              <a:defRPr sz="1600" b="0" i="0">
                <a:solidFill>
                  <a:schemeClr val="tx1"/>
                </a:solidFill>
                <a:latin typeface="Oracle Sans Tab" panose="020B0503020204020204" pitchFamily="34" charset="0"/>
                <a:cs typeface="Oracle Sans Tab" panose="020B0503020204020204" pitchFamily="34" charset="0"/>
              </a:defRPr>
            </a:lvl2pPr>
            <a:lvl3pPr>
              <a:lnSpc>
                <a:spcPct val="100000"/>
              </a:lnSpc>
              <a:defRPr sz="1600" b="0" i="0">
                <a:solidFill>
                  <a:schemeClr val="tx1"/>
                </a:solidFill>
                <a:latin typeface="Oracle Sans Tab" panose="020B0503020204020204" pitchFamily="34" charset="0"/>
                <a:cs typeface="Oracle Sans Tab" panose="020B0503020204020204" pitchFamily="34" charset="0"/>
              </a:defRPr>
            </a:lvl3pPr>
            <a:lvl4pPr>
              <a:lnSpc>
                <a:spcPct val="100000"/>
              </a:lnSpc>
              <a:defRPr sz="1600" b="0" i="0">
                <a:solidFill>
                  <a:schemeClr val="tx1"/>
                </a:solidFill>
                <a:latin typeface="Oracle Sans Tab" panose="020B0503020204020204" pitchFamily="34" charset="0"/>
                <a:cs typeface="Oracle Sans Tab" panose="020B0503020204020204" pitchFamily="34" charset="0"/>
              </a:defRPr>
            </a:lvl4pPr>
            <a:lvl5pPr>
              <a:lnSpc>
                <a:spcPct val="100000"/>
              </a:lnSpc>
              <a:defRPr sz="1600" b="0" i="0">
                <a:solidFill>
                  <a:schemeClr val="tx1"/>
                </a:solidFill>
                <a:latin typeface="Oracle Sans Tab" panose="020B0503020204020204" pitchFamily="34" charset="0"/>
                <a:cs typeface="Oracle Sans Tab"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5" name="Column Divider">
            <a:extLst>
              <a:ext uri="{FF2B5EF4-FFF2-40B4-BE49-F238E27FC236}">
                <a16:creationId xmlns:a16="http://schemas.microsoft.com/office/drawing/2014/main" id="{C3377C95-3E35-473F-8E81-1FDFBEBC758A}"/>
              </a:ext>
              <a:ext uri="{C183D7F6-B498-43B3-948B-1728B52AA6E4}">
                <adec:decorative xmlns:adec="http://schemas.microsoft.com/office/drawing/2017/decorative" val="1"/>
              </a:ext>
            </a:extLst>
          </p:cNvPr>
          <p:cNvCxnSpPr>
            <a:cxnSpLocks/>
          </p:cNvCxnSpPr>
          <p:nvPr userDrawn="1"/>
        </p:nvCxnSpPr>
        <p:spPr>
          <a:xfrm>
            <a:off x="6109577" y="1608575"/>
            <a:ext cx="0" cy="4507992"/>
          </a:xfrm>
          <a:prstGeom prst="line">
            <a:avLst/>
          </a:prstGeom>
          <a:ln w="12700" cap="flat">
            <a:solidFill>
              <a:srgbClr val="8B8580">
                <a:alpha val="25000"/>
              </a:srgbClr>
            </a:solidFill>
            <a:prstDash val="solid"/>
          </a:ln>
        </p:spPr>
        <p:style>
          <a:lnRef idx="1">
            <a:schemeClr val="accent1"/>
          </a:lnRef>
          <a:fillRef idx="0">
            <a:schemeClr val="accent1"/>
          </a:fillRef>
          <a:effectRef idx="0">
            <a:schemeClr val="accent1"/>
          </a:effectRef>
          <a:fontRef idx="minor">
            <a:schemeClr val="tx1"/>
          </a:fontRef>
        </p:style>
      </p:cxnSp>
      <p:sp>
        <p:nvSpPr>
          <p:cNvPr id="3" name="Content">
            <a:extLst>
              <a:ext uri="{FF2B5EF4-FFF2-40B4-BE49-F238E27FC236}">
                <a16:creationId xmlns:a16="http://schemas.microsoft.com/office/drawing/2014/main" id="{4F57E862-706F-9432-1E5B-C66745958B78}"/>
              </a:ext>
            </a:extLst>
          </p:cNvPr>
          <p:cNvSpPr>
            <a:spLocks noGrp="1"/>
          </p:cNvSpPr>
          <p:nvPr>
            <p:ph sz="quarter" idx="19"/>
          </p:nvPr>
        </p:nvSpPr>
        <p:spPr>
          <a:xfrm>
            <a:off x="6370317" y="1600220"/>
            <a:ext cx="5084064" cy="4507992"/>
          </a:xfrm>
        </p:spPr>
        <p:txBody>
          <a:bodyPr/>
          <a:lstStyle>
            <a:lvl1pPr>
              <a:lnSpc>
                <a:spcPct val="100000"/>
              </a:lnSpc>
              <a:defRPr sz="1600" b="0" i="0">
                <a:solidFill>
                  <a:schemeClr val="tx1"/>
                </a:solidFill>
                <a:latin typeface="Oracle Sans Tab" panose="020B0503020204020204" pitchFamily="34" charset="0"/>
                <a:cs typeface="Oracle Sans Tab" panose="020B0503020204020204" pitchFamily="34" charset="0"/>
              </a:defRPr>
            </a:lvl1pPr>
            <a:lvl2pPr>
              <a:lnSpc>
                <a:spcPct val="100000"/>
              </a:lnSpc>
              <a:defRPr sz="1600" b="0" i="0">
                <a:solidFill>
                  <a:schemeClr val="tx1"/>
                </a:solidFill>
                <a:latin typeface="Oracle Sans Tab" panose="020B0503020204020204" pitchFamily="34" charset="0"/>
                <a:cs typeface="Oracle Sans Tab" panose="020B0503020204020204" pitchFamily="34" charset="0"/>
              </a:defRPr>
            </a:lvl2pPr>
            <a:lvl3pPr>
              <a:lnSpc>
                <a:spcPct val="100000"/>
              </a:lnSpc>
              <a:defRPr sz="1600" b="0" i="0">
                <a:solidFill>
                  <a:schemeClr val="tx1"/>
                </a:solidFill>
                <a:latin typeface="Oracle Sans Tab" panose="020B0503020204020204" pitchFamily="34" charset="0"/>
                <a:cs typeface="Oracle Sans Tab" panose="020B0503020204020204" pitchFamily="34" charset="0"/>
              </a:defRPr>
            </a:lvl3pPr>
            <a:lvl4pPr>
              <a:lnSpc>
                <a:spcPct val="100000"/>
              </a:lnSpc>
              <a:defRPr sz="1600" b="0" i="0">
                <a:solidFill>
                  <a:schemeClr val="tx1"/>
                </a:solidFill>
                <a:latin typeface="Oracle Sans Tab" panose="020B0503020204020204" pitchFamily="34" charset="0"/>
                <a:cs typeface="Oracle Sans Tab" panose="020B0503020204020204" pitchFamily="34" charset="0"/>
              </a:defRPr>
            </a:lvl4pPr>
            <a:lvl5pPr>
              <a:lnSpc>
                <a:spcPct val="100000"/>
              </a:lnSpc>
              <a:defRPr sz="1600" b="0" i="0">
                <a:solidFill>
                  <a:schemeClr val="tx1"/>
                </a:solidFill>
                <a:latin typeface="Oracle Sans Tab" panose="020B0503020204020204" pitchFamily="34" charset="0"/>
                <a:cs typeface="Oracle Sans Tab"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a:extLst>
              <a:ext uri="{FF2B5EF4-FFF2-40B4-BE49-F238E27FC236}">
                <a16:creationId xmlns:a16="http://schemas.microsoft.com/office/drawing/2014/main" id="{424C32FC-D616-45B7-A051-90859CE92D73}"/>
              </a:ext>
            </a:extLst>
          </p:cNvPr>
          <p:cNvSpPr>
            <a:spLocks noGrp="1"/>
          </p:cNvSpPr>
          <p:nvPr>
            <p:ph type="sldNum" sz="quarter" idx="18"/>
          </p:nvPr>
        </p:nvSpPr>
        <p:spPr/>
        <p:txBody>
          <a:bodyPr/>
          <a:lstStyle>
            <a:lvl1pPr>
              <a:defRPr>
                <a:solidFill>
                  <a:srgbClr val="514C47"/>
                </a:solidFill>
              </a:defRPr>
            </a:lvl1pPr>
          </a:lstStyle>
          <a:p>
            <a:fld id="{345D60D9-5372-5F40-9443-0F9AE5BDC3C8}" type="slidenum">
              <a:rPr lang="en-US" smtClean="0"/>
              <a:pPr/>
              <a:t>‹#›</a:t>
            </a:fld>
            <a:endParaRPr lang="en-US" dirty="0"/>
          </a:p>
        </p:txBody>
      </p:sp>
      <p:sp>
        <p:nvSpPr>
          <p:cNvPr id="8" name="Footer Placeholder 7">
            <a:extLst>
              <a:ext uri="{FF2B5EF4-FFF2-40B4-BE49-F238E27FC236}">
                <a16:creationId xmlns:a16="http://schemas.microsoft.com/office/drawing/2014/main" id="{48F71CDA-982A-476F-ADB7-47031714FD6F}"/>
              </a:ext>
            </a:extLst>
          </p:cNvPr>
          <p:cNvSpPr>
            <a:spLocks noGrp="1"/>
          </p:cNvSpPr>
          <p:nvPr>
            <p:ph type="ftr" sz="quarter" idx="17"/>
          </p:nvPr>
        </p:nvSpPr>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4" name="Date Placeholder 3">
            <a:extLst>
              <a:ext uri="{FF2B5EF4-FFF2-40B4-BE49-F238E27FC236}">
                <a16:creationId xmlns:a16="http://schemas.microsoft.com/office/drawing/2014/main" id="{4B5A409C-CB05-4133-9F5F-1D2097DE34E0}"/>
              </a:ext>
            </a:extLst>
          </p:cNvPr>
          <p:cNvSpPr>
            <a:spLocks noGrp="1"/>
          </p:cNvSpPr>
          <p:nvPr>
            <p:ph type="dt" sz="half" idx="16"/>
          </p:nvPr>
        </p:nvSpPr>
        <p:spPr/>
        <p:txBody>
          <a:bodyPr/>
          <a:lstStyle>
            <a:lvl1pPr>
              <a:defRPr>
                <a:solidFill>
                  <a:srgbClr val="514C47"/>
                </a:solidFill>
              </a:defRPr>
            </a:lvl1pPr>
          </a:lstStyle>
          <a:p>
            <a:r>
              <a:rPr lang="en-US"/>
              <a:t>[Date]</a:t>
            </a:r>
            <a:endParaRPr lang="en-US" dirty="0"/>
          </a:p>
        </p:txBody>
      </p:sp>
      <p:sp>
        <p:nvSpPr>
          <p:cNvPr id="7" name="Subtitle">
            <a:extLst>
              <a:ext uri="{FF2B5EF4-FFF2-40B4-BE49-F238E27FC236}">
                <a16:creationId xmlns:a16="http://schemas.microsoft.com/office/drawing/2014/main" id="{1C3705B9-F5B6-D7DA-A986-BD2522922780}"/>
              </a:ext>
            </a:extLst>
          </p:cNvPr>
          <p:cNvSpPr>
            <a:spLocks noGrp="1"/>
          </p:cNvSpPr>
          <p:nvPr>
            <p:ph type="body" sz="quarter" idx="11" hasCustomPrompt="1"/>
          </p:nvPr>
        </p:nvSpPr>
        <p:spPr>
          <a:xfrm>
            <a:off x="766763" y="1009904"/>
            <a:ext cx="10671048" cy="330540"/>
          </a:xfrm>
          <a:prstGeom prst="rect">
            <a:avLst/>
          </a:prstGeom>
        </p:spPr>
        <p:txBody>
          <a:bodyPr lIns="0">
            <a:noAutofit/>
          </a:bodyPr>
          <a:lstStyle>
            <a:lvl1pPr marL="0" indent="0">
              <a:lnSpc>
                <a:spcPct val="100000"/>
              </a:lnSpc>
              <a:spcAft>
                <a:spcPts val="0"/>
              </a:spcAft>
              <a:buNone/>
              <a:defRPr sz="2000" b="0" i="0">
                <a:latin typeface="Oracle Sans Tab" panose="020B0503020204020204" pitchFamily="34" charset="0"/>
                <a:cs typeface="Oracle Sans Tab" panose="020B0503020204020204" pitchFamily="34" charset="0"/>
              </a:defRPr>
            </a:lvl1pPr>
          </a:lstStyle>
          <a:p>
            <a:pPr lvl="0"/>
            <a:r>
              <a:rPr lang="en-US" dirty="0"/>
              <a:t>Subtitle</a:t>
            </a:r>
          </a:p>
        </p:txBody>
      </p:sp>
    </p:spTree>
    <p:extLst>
      <p:ext uri="{BB962C8B-B14F-4D97-AF65-F5344CB8AC3E}">
        <p14:creationId xmlns:p14="http://schemas.microsoft.com/office/powerpoint/2010/main" val="353273407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Dark - Title/Subtitle 2 Column">
    <p:bg>
      <p:bgRef idx="1001">
        <a:schemeClr val="bg2"/>
      </p:bgRef>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16E20D12-1316-3177-701A-67F816263680}"/>
              </a:ext>
            </a:extLst>
          </p:cNvPr>
          <p:cNvSpPr>
            <a:spLocks noGrp="1"/>
          </p:cNvSpPr>
          <p:nvPr>
            <p:ph type="title" hasCustomPrompt="1"/>
          </p:nvPr>
        </p:nvSpPr>
        <p:spPr>
          <a:xfrm>
            <a:off x="768875" y="182403"/>
            <a:ext cx="10671048" cy="822960"/>
          </a:xfrm>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
        <p:nvSpPr>
          <p:cNvPr id="12" name="Subtitle">
            <a:extLst>
              <a:ext uri="{FF2B5EF4-FFF2-40B4-BE49-F238E27FC236}">
                <a16:creationId xmlns:a16="http://schemas.microsoft.com/office/drawing/2014/main" id="{491B9BE2-1C80-DD0F-2348-944405667FA4}"/>
              </a:ext>
            </a:extLst>
          </p:cNvPr>
          <p:cNvSpPr>
            <a:spLocks noGrp="1"/>
          </p:cNvSpPr>
          <p:nvPr>
            <p:ph type="body" sz="quarter" idx="11" hasCustomPrompt="1"/>
          </p:nvPr>
        </p:nvSpPr>
        <p:spPr>
          <a:xfrm>
            <a:off x="766763" y="1009904"/>
            <a:ext cx="10671048" cy="330540"/>
          </a:xfrm>
          <a:prstGeom prst="rect">
            <a:avLst/>
          </a:prstGeom>
        </p:spPr>
        <p:txBody>
          <a:bodyPr lIns="0">
            <a:noAutofit/>
          </a:bodyPr>
          <a:lstStyle>
            <a:lvl1pPr marL="0" indent="0">
              <a:lnSpc>
                <a:spcPct val="100000"/>
              </a:lnSpc>
              <a:spcAft>
                <a:spcPts val="0"/>
              </a:spcAft>
              <a:buNone/>
              <a:defRPr sz="2000" b="0" i="0">
                <a:latin typeface="Oracle Sans Tab" panose="020B0503020204020204" pitchFamily="34" charset="0"/>
                <a:cs typeface="Oracle Sans Tab" panose="020B0503020204020204" pitchFamily="34" charset="0"/>
              </a:defRPr>
            </a:lvl1pPr>
          </a:lstStyle>
          <a:p>
            <a:pPr lvl="0"/>
            <a:r>
              <a:rPr lang="en-US" dirty="0"/>
              <a:t>Subtitle</a:t>
            </a:r>
          </a:p>
        </p:txBody>
      </p:sp>
      <p:sp>
        <p:nvSpPr>
          <p:cNvPr id="4" name="Content">
            <a:extLst>
              <a:ext uri="{FF2B5EF4-FFF2-40B4-BE49-F238E27FC236}">
                <a16:creationId xmlns:a16="http://schemas.microsoft.com/office/drawing/2014/main" id="{FA05E257-5557-514A-2025-3EF63D1140D3}"/>
              </a:ext>
            </a:extLst>
          </p:cNvPr>
          <p:cNvSpPr>
            <a:spLocks noGrp="1"/>
          </p:cNvSpPr>
          <p:nvPr>
            <p:ph sz="quarter" idx="14"/>
          </p:nvPr>
        </p:nvSpPr>
        <p:spPr>
          <a:xfrm>
            <a:off x="766762" y="1600199"/>
            <a:ext cx="5084064" cy="4507992"/>
          </a:xfrm>
        </p:spPr>
        <p:txBody>
          <a:bodyPr/>
          <a:lstStyle>
            <a:lvl1pPr>
              <a:lnSpc>
                <a:spcPct val="100000"/>
              </a:lnSpc>
              <a:defRPr sz="1600" b="0" i="0">
                <a:latin typeface="Oracle Sans Tab" panose="020B0503020204020204" pitchFamily="34" charset="0"/>
                <a:cs typeface="Oracle Sans Tab" panose="020B0503020204020204" pitchFamily="34" charset="0"/>
              </a:defRPr>
            </a:lvl1pPr>
            <a:lvl2pPr>
              <a:lnSpc>
                <a:spcPct val="100000"/>
              </a:lnSpc>
              <a:defRPr sz="1600" b="0" i="0">
                <a:latin typeface="Oracle Sans Tab" panose="020B0503020204020204" pitchFamily="34" charset="0"/>
                <a:cs typeface="Oracle Sans Tab" panose="020B0503020204020204" pitchFamily="34" charset="0"/>
              </a:defRPr>
            </a:lvl2pPr>
            <a:lvl3pPr>
              <a:lnSpc>
                <a:spcPct val="100000"/>
              </a:lnSpc>
              <a:defRPr sz="1600" b="0" i="0">
                <a:latin typeface="Oracle Sans Tab" panose="020B0503020204020204" pitchFamily="34" charset="0"/>
                <a:cs typeface="Oracle Sans Tab" panose="020B0503020204020204" pitchFamily="34" charset="0"/>
              </a:defRPr>
            </a:lvl3pPr>
            <a:lvl4pPr>
              <a:lnSpc>
                <a:spcPct val="100000"/>
              </a:lnSpc>
              <a:defRPr sz="1600" b="0" i="0">
                <a:latin typeface="Oracle Sans Tab" panose="020B0503020204020204" pitchFamily="34" charset="0"/>
                <a:cs typeface="Oracle Sans Tab" panose="020B0503020204020204" pitchFamily="34" charset="0"/>
              </a:defRPr>
            </a:lvl4pPr>
            <a:lvl5pPr>
              <a:lnSpc>
                <a:spcPct val="100000"/>
              </a:lnSpc>
              <a:defRPr sz="1600" b="0" i="0">
                <a:latin typeface="Oracle Sans Tab" panose="020B0503020204020204" pitchFamily="34" charset="0"/>
                <a:cs typeface="Oracle Sans Tab"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a:extLst>
              <a:ext uri="{FF2B5EF4-FFF2-40B4-BE49-F238E27FC236}">
                <a16:creationId xmlns:a16="http://schemas.microsoft.com/office/drawing/2014/main" id="{1A8D2713-0A2C-B9EC-921A-E43EBB54D7F1}"/>
              </a:ext>
            </a:extLst>
          </p:cNvPr>
          <p:cNvSpPr>
            <a:spLocks noGrp="1"/>
          </p:cNvSpPr>
          <p:nvPr>
            <p:ph sz="quarter" idx="19"/>
          </p:nvPr>
        </p:nvSpPr>
        <p:spPr>
          <a:xfrm>
            <a:off x="6370317" y="1600220"/>
            <a:ext cx="5084064" cy="4507992"/>
          </a:xfrm>
        </p:spPr>
        <p:txBody>
          <a:bodyPr/>
          <a:lstStyle>
            <a:lvl1pPr>
              <a:lnSpc>
                <a:spcPct val="100000"/>
              </a:lnSpc>
              <a:defRPr sz="1600" b="0" i="0">
                <a:latin typeface="Oracle Sans Tab" panose="020B0503020204020204" pitchFamily="34" charset="0"/>
                <a:cs typeface="Oracle Sans Tab" panose="020B0503020204020204" pitchFamily="34" charset="0"/>
              </a:defRPr>
            </a:lvl1pPr>
            <a:lvl2pPr>
              <a:lnSpc>
                <a:spcPct val="100000"/>
              </a:lnSpc>
              <a:defRPr sz="1600" b="0" i="0">
                <a:latin typeface="Oracle Sans Tab" panose="020B0503020204020204" pitchFamily="34" charset="0"/>
                <a:cs typeface="Oracle Sans Tab" panose="020B0503020204020204" pitchFamily="34" charset="0"/>
              </a:defRPr>
            </a:lvl2pPr>
            <a:lvl3pPr>
              <a:lnSpc>
                <a:spcPct val="100000"/>
              </a:lnSpc>
              <a:defRPr sz="1600" b="0" i="0">
                <a:latin typeface="Oracle Sans Tab" panose="020B0503020204020204" pitchFamily="34" charset="0"/>
                <a:cs typeface="Oracle Sans Tab" panose="020B0503020204020204" pitchFamily="34" charset="0"/>
              </a:defRPr>
            </a:lvl3pPr>
            <a:lvl4pPr>
              <a:lnSpc>
                <a:spcPct val="100000"/>
              </a:lnSpc>
              <a:defRPr sz="1600" b="0" i="0">
                <a:latin typeface="Oracle Sans Tab" panose="020B0503020204020204" pitchFamily="34" charset="0"/>
                <a:cs typeface="Oracle Sans Tab" panose="020B0503020204020204" pitchFamily="34" charset="0"/>
              </a:defRPr>
            </a:lvl4pPr>
            <a:lvl5pPr>
              <a:lnSpc>
                <a:spcPct val="100000"/>
              </a:lnSpc>
              <a:defRPr sz="1600" b="0" i="0">
                <a:latin typeface="Oracle Sans Tab" panose="020B0503020204020204" pitchFamily="34" charset="0"/>
                <a:cs typeface="Oracle Sans Tab"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6" name="Column Divider">
            <a:extLst>
              <a:ext uri="{FF2B5EF4-FFF2-40B4-BE49-F238E27FC236}">
                <a16:creationId xmlns:a16="http://schemas.microsoft.com/office/drawing/2014/main" id="{EF021091-A040-8AC0-0501-04709D496D73}"/>
              </a:ext>
              <a:ext uri="{C183D7F6-B498-43B3-948B-1728B52AA6E4}">
                <adec:decorative xmlns:adec="http://schemas.microsoft.com/office/drawing/2017/decorative" val="1"/>
              </a:ext>
            </a:extLst>
          </p:cNvPr>
          <p:cNvCxnSpPr>
            <a:cxnSpLocks/>
          </p:cNvCxnSpPr>
          <p:nvPr userDrawn="1"/>
        </p:nvCxnSpPr>
        <p:spPr>
          <a:xfrm>
            <a:off x="6096000" y="1609725"/>
            <a:ext cx="0" cy="4507992"/>
          </a:xfrm>
          <a:prstGeom prst="line">
            <a:avLst/>
          </a:prstGeom>
          <a:ln w="12700" cap="flat">
            <a:solidFill>
              <a:srgbClr val="8B8580">
                <a:alpha val="25000"/>
              </a:srgbClr>
            </a:solidFill>
            <a:prstDash val="solid"/>
          </a:ln>
        </p:spPr>
        <p:style>
          <a:lnRef idx="1">
            <a:schemeClr val="accent1"/>
          </a:lnRef>
          <a:fillRef idx="0">
            <a:schemeClr val="accent1"/>
          </a:fillRef>
          <a:effectRef idx="0">
            <a:schemeClr val="accent1"/>
          </a:effectRef>
          <a:fontRef idx="minor">
            <a:schemeClr val="tx1"/>
          </a:fontRef>
        </p:style>
      </p:cxnSp>
      <p:sp>
        <p:nvSpPr>
          <p:cNvPr id="2" name="Slide Number Placeholder 7">
            <a:extLst>
              <a:ext uri="{FF2B5EF4-FFF2-40B4-BE49-F238E27FC236}">
                <a16:creationId xmlns:a16="http://schemas.microsoft.com/office/drawing/2014/main" id="{7F0F3812-0E62-2E09-C9AB-79F13108F9A8}"/>
              </a:ext>
            </a:extLst>
          </p:cNvPr>
          <p:cNvSpPr>
            <a:spLocks noGrp="1"/>
          </p:cNvSpPr>
          <p:nvPr>
            <p:ph type="sldNum" sz="quarter" idx="17"/>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5" name="Footer Placeholder 6">
            <a:extLst>
              <a:ext uri="{FF2B5EF4-FFF2-40B4-BE49-F238E27FC236}">
                <a16:creationId xmlns:a16="http://schemas.microsoft.com/office/drawing/2014/main" id="{4D96D9B3-827E-BCDB-1DEF-84EB5E7E90C2}"/>
              </a:ext>
            </a:extLst>
          </p:cNvPr>
          <p:cNvSpPr>
            <a:spLocks noGrp="1"/>
          </p:cNvSpPr>
          <p:nvPr>
            <p:ph type="ftr" sz="quarter" idx="16"/>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7" name="Date Placeholder 4">
            <a:extLst>
              <a:ext uri="{FF2B5EF4-FFF2-40B4-BE49-F238E27FC236}">
                <a16:creationId xmlns:a16="http://schemas.microsoft.com/office/drawing/2014/main" id="{6FBD1657-DE16-5859-6047-8B20D7971D48}"/>
              </a:ext>
            </a:extLst>
          </p:cNvPr>
          <p:cNvSpPr>
            <a:spLocks noGrp="1"/>
          </p:cNvSpPr>
          <p:nvPr>
            <p:ph type="dt" sz="half" idx="15"/>
          </p:nvPr>
        </p:nvSpPr>
        <p:spPr>
          <a:xfrm>
            <a:off x="6873138" y="6425604"/>
            <a:ext cx="2743200" cy="363500"/>
          </a:xfrm>
        </p:spPr>
        <p:txBody>
          <a:bodyPr/>
          <a:lstStyle>
            <a:lvl1pPr>
              <a:defRPr>
                <a:solidFill>
                  <a:srgbClr val="AEA8A2"/>
                </a:solidFill>
              </a:defRPr>
            </a:lvl1pPr>
          </a:lstStyle>
          <a:p>
            <a:r>
              <a:rPr lang="en-US"/>
              <a:t>[Date]</a:t>
            </a:r>
            <a:endParaRPr lang="en-US" dirty="0"/>
          </a:p>
        </p:txBody>
      </p:sp>
    </p:spTree>
    <p:extLst>
      <p:ext uri="{BB962C8B-B14F-4D97-AF65-F5344CB8AC3E}">
        <p14:creationId xmlns:p14="http://schemas.microsoft.com/office/powerpoint/2010/main" val="74405513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Light - Title/Subtitle 3 Column">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6210A-4112-4730-8F81-3CAE5C391FDB}"/>
              </a:ext>
            </a:extLst>
          </p:cNvPr>
          <p:cNvSpPr>
            <a:spLocks noGrp="1"/>
          </p:cNvSpPr>
          <p:nvPr>
            <p:ph type="title" hasCustomPrompt="1"/>
          </p:nvPr>
        </p:nvSpPr>
        <p:spPr/>
        <p:txBody>
          <a:bodyPr/>
          <a:lstStyle>
            <a:lvl1pPr>
              <a:lnSpc>
                <a:spcPct val="100000"/>
              </a:lnSpc>
              <a:defRPr/>
            </a:lvl1pPr>
          </a:lstStyle>
          <a:p>
            <a:r>
              <a:rPr lang="en-US" dirty="0"/>
              <a:t>Title</a:t>
            </a:r>
          </a:p>
        </p:txBody>
      </p:sp>
      <p:sp>
        <p:nvSpPr>
          <p:cNvPr id="11" name="Subtitle">
            <a:extLst>
              <a:ext uri="{FF2B5EF4-FFF2-40B4-BE49-F238E27FC236}">
                <a16:creationId xmlns:a16="http://schemas.microsoft.com/office/drawing/2014/main" id="{AC6B64F9-2DA0-A690-C71E-B99D471B02DB}"/>
              </a:ext>
            </a:extLst>
          </p:cNvPr>
          <p:cNvSpPr>
            <a:spLocks noGrp="1"/>
          </p:cNvSpPr>
          <p:nvPr>
            <p:ph type="body" sz="quarter" idx="11" hasCustomPrompt="1"/>
          </p:nvPr>
        </p:nvSpPr>
        <p:spPr>
          <a:xfrm>
            <a:off x="766763" y="1009904"/>
            <a:ext cx="10671048" cy="330540"/>
          </a:xfrm>
          <a:prstGeom prst="rect">
            <a:avLst/>
          </a:prstGeom>
        </p:spPr>
        <p:txBody>
          <a:bodyPr lIns="0">
            <a:noAutofit/>
          </a:bodyPr>
          <a:lstStyle>
            <a:lvl1pPr marL="0" indent="0">
              <a:lnSpc>
                <a:spcPct val="100000"/>
              </a:lnSpc>
              <a:spcAft>
                <a:spcPts val="0"/>
              </a:spcAft>
              <a:buNone/>
              <a:defRPr sz="2000" b="0" i="0">
                <a:latin typeface="Oracle Sans Tab" panose="020B0503020204020204" pitchFamily="34" charset="0"/>
                <a:cs typeface="Oracle Sans Tab" panose="020B0503020204020204" pitchFamily="34" charset="0"/>
              </a:defRPr>
            </a:lvl1pPr>
          </a:lstStyle>
          <a:p>
            <a:pPr lvl="0"/>
            <a:r>
              <a:rPr lang="en-US" dirty="0"/>
              <a:t>Subtitle</a:t>
            </a:r>
          </a:p>
        </p:txBody>
      </p:sp>
      <p:sp>
        <p:nvSpPr>
          <p:cNvPr id="4" name="Content">
            <a:extLst>
              <a:ext uri="{FF2B5EF4-FFF2-40B4-BE49-F238E27FC236}">
                <a16:creationId xmlns:a16="http://schemas.microsoft.com/office/drawing/2014/main" id="{CC34BF80-B5D4-D7B6-8CCA-80AF04A72B45}"/>
              </a:ext>
            </a:extLst>
          </p:cNvPr>
          <p:cNvSpPr>
            <a:spLocks noGrp="1"/>
          </p:cNvSpPr>
          <p:nvPr>
            <p:ph sz="quarter" idx="14"/>
          </p:nvPr>
        </p:nvSpPr>
        <p:spPr>
          <a:xfrm>
            <a:off x="766762" y="1600199"/>
            <a:ext cx="3291840" cy="4507992"/>
          </a:xfrm>
        </p:spPr>
        <p:txBody>
          <a:bodyPr/>
          <a:lstStyle>
            <a:lvl1pPr>
              <a:lnSpc>
                <a:spcPct val="100000"/>
              </a:lnSpc>
              <a:defRPr sz="1600" b="0" i="0">
                <a:latin typeface="Oracle Sans Tab" panose="020B0503020204020204" pitchFamily="34" charset="0"/>
                <a:cs typeface="Oracle Sans Tab" panose="020B0503020204020204" pitchFamily="34" charset="0"/>
              </a:defRPr>
            </a:lvl1pPr>
            <a:lvl2pPr>
              <a:lnSpc>
                <a:spcPct val="100000"/>
              </a:lnSpc>
              <a:defRPr sz="1600" b="0" i="0">
                <a:latin typeface="Oracle Sans Tab" panose="020B0503020204020204" pitchFamily="34" charset="0"/>
                <a:cs typeface="Oracle Sans Tab" panose="020B0503020204020204" pitchFamily="34" charset="0"/>
              </a:defRPr>
            </a:lvl2pPr>
            <a:lvl3pPr>
              <a:lnSpc>
                <a:spcPct val="100000"/>
              </a:lnSpc>
              <a:defRPr sz="1600" b="0" i="0">
                <a:latin typeface="Oracle Sans Tab" panose="020B0503020204020204" pitchFamily="34" charset="0"/>
                <a:cs typeface="Oracle Sans Tab" panose="020B0503020204020204" pitchFamily="34" charset="0"/>
              </a:defRPr>
            </a:lvl3pPr>
            <a:lvl4pPr>
              <a:lnSpc>
                <a:spcPct val="100000"/>
              </a:lnSpc>
              <a:defRPr sz="1600" b="0" i="0">
                <a:latin typeface="Oracle Sans Tab" panose="020B0503020204020204" pitchFamily="34" charset="0"/>
                <a:cs typeface="Oracle Sans Tab" panose="020B0503020204020204" pitchFamily="34" charset="0"/>
              </a:defRPr>
            </a:lvl4pPr>
            <a:lvl5pPr>
              <a:lnSpc>
                <a:spcPct val="100000"/>
              </a:lnSpc>
              <a:defRPr sz="1600" b="0" i="0">
                <a:latin typeface="Oracle Sans Tab" panose="020B0503020204020204" pitchFamily="34" charset="0"/>
                <a:cs typeface="Oracle Sans Tab"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a:extLst>
              <a:ext uri="{FF2B5EF4-FFF2-40B4-BE49-F238E27FC236}">
                <a16:creationId xmlns:a16="http://schemas.microsoft.com/office/drawing/2014/main" id="{C0573275-C70D-AE89-EF3D-A7DAC9B01BE7}"/>
              </a:ext>
            </a:extLst>
          </p:cNvPr>
          <p:cNvSpPr>
            <a:spLocks noGrp="1"/>
          </p:cNvSpPr>
          <p:nvPr>
            <p:ph sz="quarter" idx="20"/>
          </p:nvPr>
        </p:nvSpPr>
        <p:spPr>
          <a:xfrm>
            <a:off x="4450080" y="1607058"/>
            <a:ext cx="3291840" cy="4507992"/>
          </a:xfrm>
        </p:spPr>
        <p:txBody>
          <a:bodyPr/>
          <a:lstStyle>
            <a:lvl1pPr>
              <a:lnSpc>
                <a:spcPct val="100000"/>
              </a:lnSpc>
              <a:defRPr sz="1600" b="0" i="0">
                <a:latin typeface="Oracle Sans Tab" panose="020B0503020204020204" pitchFamily="34" charset="0"/>
                <a:cs typeface="Oracle Sans Tab" panose="020B0503020204020204" pitchFamily="34" charset="0"/>
              </a:defRPr>
            </a:lvl1pPr>
            <a:lvl2pPr>
              <a:lnSpc>
                <a:spcPct val="100000"/>
              </a:lnSpc>
              <a:defRPr sz="1600" b="0" i="0">
                <a:latin typeface="Oracle Sans Tab" panose="020B0503020204020204" pitchFamily="34" charset="0"/>
                <a:cs typeface="Oracle Sans Tab" panose="020B0503020204020204" pitchFamily="34" charset="0"/>
              </a:defRPr>
            </a:lvl2pPr>
            <a:lvl3pPr>
              <a:lnSpc>
                <a:spcPct val="100000"/>
              </a:lnSpc>
              <a:defRPr sz="1600" b="0" i="0">
                <a:latin typeface="Oracle Sans Tab" panose="020B0503020204020204" pitchFamily="34" charset="0"/>
                <a:cs typeface="Oracle Sans Tab" panose="020B0503020204020204" pitchFamily="34" charset="0"/>
              </a:defRPr>
            </a:lvl3pPr>
            <a:lvl4pPr>
              <a:lnSpc>
                <a:spcPct val="100000"/>
              </a:lnSpc>
              <a:defRPr sz="1600" b="0" i="0">
                <a:latin typeface="Oracle Sans Tab" panose="020B0503020204020204" pitchFamily="34" charset="0"/>
                <a:cs typeface="Oracle Sans Tab" panose="020B0503020204020204" pitchFamily="34" charset="0"/>
              </a:defRPr>
            </a:lvl4pPr>
            <a:lvl5pPr>
              <a:lnSpc>
                <a:spcPct val="100000"/>
              </a:lnSpc>
              <a:defRPr sz="1600" b="0" i="0">
                <a:latin typeface="Oracle Sans Tab" panose="020B0503020204020204" pitchFamily="34" charset="0"/>
                <a:cs typeface="Oracle Sans Tab"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a:extLst>
              <a:ext uri="{FF2B5EF4-FFF2-40B4-BE49-F238E27FC236}">
                <a16:creationId xmlns:a16="http://schemas.microsoft.com/office/drawing/2014/main" id="{2CF00143-3379-1D5D-5D8F-463C800F8EA1}"/>
              </a:ext>
            </a:extLst>
          </p:cNvPr>
          <p:cNvSpPr>
            <a:spLocks noGrp="1"/>
          </p:cNvSpPr>
          <p:nvPr>
            <p:ph sz="quarter" idx="21"/>
          </p:nvPr>
        </p:nvSpPr>
        <p:spPr>
          <a:xfrm>
            <a:off x="8133398" y="1613917"/>
            <a:ext cx="3291840" cy="4507992"/>
          </a:xfrm>
        </p:spPr>
        <p:txBody>
          <a:bodyPr/>
          <a:lstStyle>
            <a:lvl1pPr>
              <a:lnSpc>
                <a:spcPct val="100000"/>
              </a:lnSpc>
              <a:defRPr sz="1600" b="0" i="0">
                <a:latin typeface="Oracle Sans Tab" panose="020B0503020204020204" pitchFamily="34" charset="0"/>
                <a:cs typeface="Oracle Sans Tab" panose="020B0503020204020204" pitchFamily="34" charset="0"/>
              </a:defRPr>
            </a:lvl1pPr>
            <a:lvl2pPr>
              <a:lnSpc>
                <a:spcPct val="100000"/>
              </a:lnSpc>
              <a:defRPr sz="1600" b="0" i="0">
                <a:latin typeface="Oracle Sans Tab" panose="020B0503020204020204" pitchFamily="34" charset="0"/>
                <a:cs typeface="Oracle Sans Tab" panose="020B0503020204020204" pitchFamily="34" charset="0"/>
              </a:defRPr>
            </a:lvl2pPr>
            <a:lvl3pPr>
              <a:lnSpc>
                <a:spcPct val="100000"/>
              </a:lnSpc>
              <a:defRPr sz="1600" b="0" i="0">
                <a:latin typeface="Oracle Sans Tab" panose="020B0503020204020204" pitchFamily="34" charset="0"/>
                <a:cs typeface="Oracle Sans Tab" panose="020B0503020204020204" pitchFamily="34" charset="0"/>
              </a:defRPr>
            </a:lvl3pPr>
            <a:lvl4pPr>
              <a:lnSpc>
                <a:spcPct val="100000"/>
              </a:lnSpc>
              <a:defRPr sz="1600" b="0" i="0">
                <a:latin typeface="Oracle Sans Tab" panose="020B0503020204020204" pitchFamily="34" charset="0"/>
                <a:cs typeface="Oracle Sans Tab" panose="020B0503020204020204" pitchFamily="34" charset="0"/>
              </a:defRPr>
            </a:lvl4pPr>
            <a:lvl5pPr>
              <a:lnSpc>
                <a:spcPct val="100000"/>
              </a:lnSpc>
              <a:defRPr sz="1600" b="0" i="0">
                <a:latin typeface="Oracle Sans Tab" panose="020B0503020204020204" pitchFamily="34" charset="0"/>
                <a:cs typeface="Oracle Sans Tab"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5" name="Column Divider" descr="Column Divider">
            <a:extLst>
              <a:ext uri="{FF2B5EF4-FFF2-40B4-BE49-F238E27FC236}">
                <a16:creationId xmlns:a16="http://schemas.microsoft.com/office/drawing/2014/main" id="{C3377C95-3E35-473F-8E81-1FDFBEBC758A}"/>
              </a:ext>
            </a:extLst>
          </p:cNvPr>
          <p:cNvCxnSpPr>
            <a:cxnSpLocks/>
          </p:cNvCxnSpPr>
          <p:nvPr userDrawn="1"/>
        </p:nvCxnSpPr>
        <p:spPr>
          <a:xfrm>
            <a:off x="4261915" y="1609724"/>
            <a:ext cx="0" cy="4507992"/>
          </a:xfrm>
          <a:prstGeom prst="line">
            <a:avLst/>
          </a:prstGeom>
          <a:ln w="12700" cap="flat">
            <a:solidFill>
              <a:srgbClr val="8B8580">
                <a:alpha val="25000"/>
              </a:srgbClr>
            </a:solidFill>
            <a:prstDash val="solid"/>
          </a:ln>
        </p:spPr>
        <p:style>
          <a:lnRef idx="1">
            <a:schemeClr val="accent1"/>
          </a:lnRef>
          <a:fillRef idx="0">
            <a:schemeClr val="accent1"/>
          </a:fillRef>
          <a:effectRef idx="0">
            <a:schemeClr val="accent1"/>
          </a:effectRef>
          <a:fontRef idx="minor">
            <a:schemeClr val="tx1"/>
          </a:fontRef>
        </p:style>
      </p:cxnSp>
      <p:cxnSp>
        <p:nvCxnSpPr>
          <p:cNvPr id="23" name="Column Divider 2" descr="Column Divider">
            <a:extLst>
              <a:ext uri="{FF2B5EF4-FFF2-40B4-BE49-F238E27FC236}">
                <a16:creationId xmlns:a16="http://schemas.microsoft.com/office/drawing/2014/main" id="{A70D9BB7-9BB9-40BD-84D2-8EE238E044D3}"/>
              </a:ext>
            </a:extLst>
          </p:cNvPr>
          <p:cNvCxnSpPr>
            <a:cxnSpLocks/>
          </p:cNvCxnSpPr>
          <p:nvPr userDrawn="1"/>
        </p:nvCxnSpPr>
        <p:spPr>
          <a:xfrm>
            <a:off x="7951236" y="1609724"/>
            <a:ext cx="0" cy="4507992"/>
          </a:xfrm>
          <a:prstGeom prst="line">
            <a:avLst/>
          </a:prstGeom>
          <a:ln w="12700" cap="flat">
            <a:solidFill>
              <a:srgbClr val="8B8580">
                <a:alpha val="25000"/>
              </a:srgbClr>
            </a:solidFill>
            <a:prstDash val="solid"/>
          </a:ln>
        </p:spPr>
        <p:style>
          <a:lnRef idx="1">
            <a:schemeClr val="accent1"/>
          </a:lnRef>
          <a:fillRef idx="0">
            <a:schemeClr val="accent1"/>
          </a:fillRef>
          <a:effectRef idx="0">
            <a:schemeClr val="accent1"/>
          </a:effectRef>
          <a:fontRef idx="minor">
            <a:schemeClr val="tx1"/>
          </a:fontRef>
        </p:style>
      </p:cxnSp>
      <p:sp>
        <p:nvSpPr>
          <p:cNvPr id="5" name="Date Placeholder 4">
            <a:extLst>
              <a:ext uri="{FF2B5EF4-FFF2-40B4-BE49-F238E27FC236}">
                <a16:creationId xmlns:a16="http://schemas.microsoft.com/office/drawing/2014/main" id="{6CAD3E0A-0143-42FC-B8B6-EBC1FF990000}"/>
              </a:ext>
            </a:extLst>
          </p:cNvPr>
          <p:cNvSpPr>
            <a:spLocks noGrp="1"/>
          </p:cNvSpPr>
          <p:nvPr>
            <p:ph type="dt" sz="half" idx="17"/>
          </p:nvPr>
        </p:nvSpPr>
        <p:spPr/>
        <p:txBody>
          <a:bodyPr/>
          <a:lstStyle>
            <a:lvl1pPr>
              <a:defRPr>
                <a:solidFill>
                  <a:srgbClr val="514C47"/>
                </a:solidFill>
              </a:defRPr>
            </a:lvl1pPr>
          </a:lstStyle>
          <a:p>
            <a:r>
              <a:rPr lang="en-US"/>
              <a:t>[Date]</a:t>
            </a:r>
            <a:endParaRPr lang="en-US" dirty="0"/>
          </a:p>
        </p:txBody>
      </p:sp>
      <p:sp>
        <p:nvSpPr>
          <p:cNvPr id="7" name="Footer Placeholder 6">
            <a:extLst>
              <a:ext uri="{FF2B5EF4-FFF2-40B4-BE49-F238E27FC236}">
                <a16:creationId xmlns:a16="http://schemas.microsoft.com/office/drawing/2014/main" id="{7D46B54D-91F2-4210-9BEA-3B59824207D9}"/>
              </a:ext>
            </a:extLst>
          </p:cNvPr>
          <p:cNvSpPr>
            <a:spLocks noGrp="1"/>
          </p:cNvSpPr>
          <p:nvPr>
            <p:ph type="ftr" sz="quarter" idx="18"/>
          </p:nvPr>
        </p:nvSpPr>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8" name="Slide Number Placeholder 7">
            <a:extLst>
              <a:ext uri="{FF2B5EF4-FFF2-40B4-BE49-F238E27FC236}">
                <a16:creationId xmlns:a16="http://schemas.microsoft.com/office/drawing/2014/main" id="{F0900B02-4438-4597-85D3-D93A97B15462}"/>
              </a:ext>
            </a:extLst>
          </p:cNvPr>
          <p:cNvSpPr>
            <a:spLocks noGrp="1"/>
          </p:cNvSpPr>
          <p:nvPr>
            <p:ph type="sldNum" sz="quarter" idx="19"/>
          </p:nvPr>
        </p:nvSpPr>
        <p:spPr/>
        <p:txBody>
          <a:bodyPr/>
          <a:lstStyle>
            <a:lvl1pPr>
              <a:defRPr>
                <a:solidFill>
                  <a:srgbClr val="514C47"/>
                </a:solidFill>
              </a:defRPr>
            </a:lvl1pPr>
          </a:lstStyle>
          <a:p>
            <a:fld id="{345D60D9-5372-5F40-9443-0F9AE5BDC3C8}" type="slidenum">
              <a:rPr lang="en-US" smtClean="0"/>
              <a:pPr/>
              <a:t>‹#›</a:t>
            </a:fld>
            <a:endParaRPr lang="en-US" dirty="0"/>
          </a:p>
        </p:txBody>
      </p:sp>
    </p:spTree>
    <p:extLst>
      <p:ext uri="{BB962C8B-B14F-4D97-AF65-F5344CB8AC3E}">
        <p14:creationId xmlns:p14="http://schemas.microsoft.com/office/powerpoint/2010/main" val="284064204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Cover_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Title">
            <a:extLst>
              <a:ext uri="{FF2B5EF4-FFF2-40B4-BE49-F238E27FC236}">
                <a16:creationId xmlns:a16="http://schemas.microsoft.com/office/drawing/2014/main" id="{461BB5F1-8825-7944-96EB-8445317513F5}"/>
              </a:ext>
            </a:extLst>
          </p:cNvPr>
          <p:cNvSpPr>
            <a:spLocks noGrp="1"/>
          </p:cNvSpPr>
          <p:nvPr>
            <p:ph type="ctrTitle" hasCustomPrompt="1"/>
          </p:nvPr>
        </p:nvSpPr>
        <p:spPr>
          <a:xfrm>
            <a:off x="792470" y="2148840"/>
            <a:ext cx="6217920" cy="1280160"/>
          </a:xfrm>
          <a:noFill/>
        </p:spPr>
        <p:txBody>
          <a:bodyPr vert="horz" wrap="square" lIns="0" tIns="0" rIns="0" bIns="91440" rtlCol="0" anchor="b">
            <a:noAutofit/>
          </a:bodyPr>
          <a:lstStyle>
            <a:lvl1pPr>
              <a:lnSpc>
                <a:spcPct val="100000"/>
              </a:lnSpc>
              <a:defRPr lang="en-US" sz="4000" b="1" dirty="0">
                <a:latin typeface="+mn-lt"/>
              </a:defRPr>
            </a:lvl1pPr>
          </a:lstStyle>
          <a:p>
            <a:pPr lvl="0">
              <a:lnSpc>
                <a:spcPct val="100000"/>
              </a:lnSpc>
            </a:pPr>
            <a:r>
              <a:rPr lang="en-US" dirty="0"/>
              <a:t>Fusion Suite title</a:t>
            </a:r>
            <a:br>
              <a:rPr lang="en-US" dirty="0"/>
            </a:br>
            <a:r>
              <a:rPr lang="en-US" dirty="0"/>
              <a:t>Oracle Sans Tab Bold</a:t>
            </a:r>
          </a:p>
        </p:txBody>
      </p:sp>
      <p:sp>
        <p:nvSpPr>
          <p:cNvPr id="25" name="Subhead">
            <a:extLst>
              <a:ext uri="{FF2B5EF4-FFF2-40B4-BE49-F238E27FC236}">
                <a16:creationId xmlns:a16="http://schemas.microsoft.com/office/drawing/2014/main" id="{DE85AE1C-733D-7244-A6DA-C3ADBC76ED0C}"/>
              </a:ext>
            </a:extLst>
          </p:cNvPr>
          <p:cNvSpPr>
            <a:spLocks noGrp="1"/>
          </p:cNvSpPr>
          <p:nvPr>
            <p:ph type="body" sz="quarter" idx="33" hasCustomPrompt="1"/>
          </p:nvPr>
        </p:nvSpPr>
        <p:spPr>
          <a:xfrm>
            <a:off x="792470" y="3519553"/>
            <a:ext cx="6217920" cy="341247"/>
          </a:xfrm>
          <a:prstGeom prst="rect">
            <a:avLst/>
          </a:prstGeom>
          <a:noFill/>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b="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 on one line.</a:t>
            </a:r>
          </a:p>
        </p:txBody>
      </p:sp>
      <p:sp>
        <p:nvSpPr>
          <p:cNvPr id="11" name="Text Field">
            <a:extLst>
              <a:ext uri="{FF2B5EF4-FFF2-40B4-BE49-F238E27FC236}">
                <a16:creationId xmlns:a16="http://schemas.microsoft.com/office/drawing/2014/main" id="{5096A149-B6C9-A04E-A2B0-54CCFAA42526}"/>
              </a:ext>
            </a:extLst>
          </p:cNvPr>
          <p:cNvSpPr>
            <a:spLocks noGrp="1"/>
          </p:cNvSpPr>
          <p:nvPr>
            <p:ph type="body" sz="quarter" idx="35" hasCustomPrompt="1"/>
          </p:nvPr>
        </p:nvSpPr>
        <p:spPr>
          <a:xfrm>
            <a:off x="792470" y="4544568"/>
            <a:ext cx="5077970" cy="266291"/>
          </a:xfrm>
          <a:prstGeom prst="rect">
            <a:avLst/>
          </a:prstGeom>
          <a:noFill/>
        </p:spPr>
        <p:txBody>
          <a:bodyPr>
            <a:noAutofit/>
          </a:bodyPr>
          <a:lstStyle>
            <a:lvl1pPr>
              <a:lnSpc>
                <a:spcPct val="100000"/>
              </a:lnSpc>
              <a:defRPr b="1"/>
            </a:lvl1pPr>
          </a:lstStyle>
          <a:p>
            <a:pPr lvl="0"/>
            <a:r>
              <a:rPr lang="en-US" dirty="0"/>
              <a:t>Name</a:t>
            </a:r>
          </a:p>
        </p:txBody>
      </p:sp>
      <p:sp>
        <p:nvSpPr>
          <p:cNvPr id="10" name="Text Field 2">
            <a:extLst>
              <a:ext uri="{FF2B5EF4-FFF2-40B4-BE49-F238E27FC236}">
                <a16:creationId xmlns:a16="http://schemas.microsoft.com/office/drawing/2014/main" id="{A57492F9-1AD2-9346-9BB6-C0CF36DEF5ED}"/>
              </a:ext>
            </a:extLst>
          </p:cNvPr>
          <p:cNvSpPr>
            <a:spLocks noGrp="1"/>
          </p:cNvSpPr>
          <p:nvPr>
            <p:ph type="body" sz="quarter" idx="34" hasCustomPrompt="1"/>
          </p:nvPr>
        </p:nvSpPr>
        <p:spPr>
          <a:xfrm>
            <a:off x="792470" y="4882896"/>
            <a:ext cx="5077970" cy="895181"/>
          </a:xfrm>
          <a:prstGeom prst="rect">
            <a:avLst/>
          </a:prstGeom>
          <a:noFill/>
        </p:spPr>
        <p:txBody>
          <a:bodyPr>
            <a:noAutofit/>
          </a:bodyPr>
          <a:lstStyle>
            <a:lvl1pPr>
              <a:lnSpc>
                <a:spcPct val="100000"/>
              </a:lnSpc>
              <a:defRPr/>
            </a:lvl1pPr>
          </a:lstStyle>
          <a:p>
            <a:pPr lvl="0"/>
            <a:r>
              <a:rPr lang="en-US" dirty="0"/>
              <a:t>Presenter’s Title</a:t>
            </a:r>
          </a:p>
          <a:p>
            <a:pPr lvl="0"/>
            <a:r>
              <a:rPr lang="en-US" dirty="0"/>
              <a:t>Organization, Division or Business Unit</a:t>
            </a:r>
          </a:p>
          <a:p>
            <a:pPr lvl="0"/>
            <a:r>
              <a:rPr lang="en-US" dirty="0"/>
              <a:t>Month 00, 2023</a:t>
            </a:r>
          </a:p>
        </p:txBody>
      </p:sp>
      <p:pic>
        <p:nvPicPr>
          <p:cNvPr id="14" name="Oracle Logo" descr="Oracle Logo">
            <a:extLst>
              <a:ext uri="{FF2B5EF4-FFF2-40B4-BE49-F238E27FC236}">
                <a16:creationId xmlns:a16="http://schemas.microsoft.com/office/drawing/2014/main" id="{90869BEA-7CC8-4176-A565-8203484F77D7}"/>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bwMode="invGray">
          <a:xfrm>
            <a:off x="730669" y="1132368"/>
            <a:ext cx="1524893" cy="320039"/>
          </a:xfrm>
          <a:prstGeom prst="rect">
            <a:avLst/>
          </a:prstGeom>
        </p:spPr>
      </p:pic>
      <p:sp>
        <p:nvSpPr>
          <p:cNvPr id="5" name="Slide Number Placeholder 4">
            <a:extLst>
              <a:ext uri="{FF2B5EF4-FFF2-40B4-BE49-F238E27FC236}">
                <a16:creationId xmlns:a16="http://schemas.microsoft.com/office/drawing/2014/main" id="{3DCCBFFD-1208-DC98-6F83-AD17B21EFDE4}"/>
              </a:ext>
            </a:extLst>
          </p:cNvPr>
          <p:cNvSpPr>
            <a:spLocks noGrp="1"/>
          </p:cNvSpPr>
          <p:nvPr>
            <p:ph type="sldNum" sz="quarter" idx="12"/>
          </p:nvPr>
        </p:nvSpPr>
        <p:spPr>
          <a:xfrm>
            <a:off x="762000" y="6995117"/>
            <a:ext cx="365760" cy="365760"/>
          </a:xfrm>
        </p:spPr>
        <p:txBody>
          <a:bodyPr/>
          <a:lstStyle>
            <a:lvl1pPr>
              <a:defRPr>
                <a:noFill/>
              </a:defRPr>
            </a:lvl1pPr>
          </a:lstStyle>
          <a:p>
            <a:fld id="{345D60D9-5372-5F40-9443-0F9AE5BDC3C8}" type="slidenum">
              <a:rPr lang="en-US" smtClean="0"/>
              <a:pPr/>
              <a:t>‹#›</a:t>
            </a:fld>
            <a:endParaRPr lang="en-US" dirty="0"/>
          </a:p>
        </p:txBody>
      </p:sp>
      <p:sp>
        <p:nvSpPr>
          <p:cNvPr id="4" name="Footer Placeholder 3">
            <a:extLst>
              <a:ext uri="{FF2B5EF4-FFF2-40B4-BE49-F238E27FC236}">
                <a16:creationId xmlns:a16="http://schemas.microsoft.com/office/drawing/2014/main" id="{9C95C387-C6B6-B09D-D9C1-A530A566B205}"/>
              </a:ext>
            </a:extLst>
          </p:cNvPr>
          <p:cNvSpPr>
            <a:spLocks noGrp="1"/>
          </p:cNvSpPr>
          <p:nvPr>
            <p:ph type="ftr" sz="quarter" idx="36"/>
          </p:nvPr>
        </p:nvSpPr>
        <p:spPr>
          <a:xfrm>
            <a:off x="1127759" y="6995435"/>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81CE87F9-CC9A-B7B1-715A-1FC35C2906A5}"/>
              </a:ext>
            </a:extLst>
          </p:cNvPr>
          <p:cNvSpPr>
            <a:spLocks noGrp="1"/>
          </p:cNvSpPr>
          <p:nvPr>
            <p:ph type="dt" sz="half" idx="10"/>
          </p:nvPr>
        </p:nvSpPr>
        <p:spPr>
          <a:xfrm>
            <a:off x="6873138" y="6997061"/>
            <a:ext cx="2743200" cy="363500"/>
          </a:xfrm>
        </p:spPr>
        <p:txBody>
          <a:bodyPr/>
          <a:lstStyle>
            <a:lvl1pPr>
              <a:defRPr>
                <a:noFill/>
              </a:defRPr>
            </a:lvl1pPr>
          </a:lstStyle>
          <a:p>
            <a:r>
              <a:rPr lang="en-US"/>
              <a:t>[Date]</a:t>
            </a:r>
            <a:endParaRPr lang="en-US" dirty="0"/>
          </a:p>
        </p:txBody>
      </p:sp>
      <p:sp>
        <p:nvSpPr>
          <p:cNvPr id="2" name="Accent mark">
            <a:extLst>
              <a:ext uri="{FF2B5EF4-FFF2-40B4-BE49-F238E27FC236}">
                <a16:creationId xmlns:a16="http://schemas.microsoft.com/office/drawing/2014/main" id="{834756B5-7E88-686B-81C7-9145FA6393AA}"/>
              </a:ext>
              <a:ext uri="{C183D7F6-B498-43B3-948B-1728B52AA6E4}">
                <adec:decorative xmlns:adec="http://schemas.microsoft.com/office/drawing/2017/decorative" val="1"/>
              </a:ext>
            </a:extLst>
          </p:cNvPr>
          <p:cNvSpPr/>
          <p:nvPr userDrawn="1"/>
        </p:nvSpPr>
        <p:spPr>
          <a:xfrm>
            <a:off x="793805" y="4166108"/>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756747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Dark - Title/Subtitle 3 Column">
    <p:bg>
      <p:bgRef idx="1001">
        <a:schemeClr val="bg2"/>
      </p:bgRef>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CD77C36-1C4D-DE80-1F7B-60E8297188D0}"/>
              </a:ext>
            </a:extLst>
          </p:cNvPr>
          <p:cNvSpPr>
            <a:spLocks noGrp="1"/>
          </p:cNvSpPr>
          <p:nvPr>
            <p:ph type="title" hasCustomPrompt="1"/>
          </p:nvPr>
        </p:nvSpPr>
        <p:spPr>
          <a:xfrm>
            <a:off x="768875" y="182403"/>
            <a:ext cx="10671048" cy="822960"/>
          </a:xfrm>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
        <p:nvSpPr>
          <p:cNvPr id="9" name="Subtitle">
            <a:extLst>
              <a:ext uri="{FF2B5EF4-FFF2-40B4-BE49-F238E27FC236}">
                <a16:creationId xmlns:a16="http://schemas.microsoft.com/office/drawing/2014/main" id="{1F28BA13-39F7-FD62-A580-1BFD9EDD58CA}"/>
              </a:ext>
            </a:extLst>
          </p:cNvPr>
          <p:cNvSpPr>
            <a:spLocks noGrp="1"/>
          </p:cNvSpPr>
          <p:nvPr>
            <p:ph type="body" sz="quarter" idx="11" hasCustomPrompt="1"/>
          </p:nvPr>
        </p:nvSpPr>
        <p:spPr>
          <a:xfrm>
            <a:off x="766763" y="1009904"/>
            <a:ext cx="10671048" cy="330540"/>
          </a:xfrm>
          <a:prstGeom prst="rect">
            <a:avLst/>
          </a:prstGeom>
        </p:spPr>
        <p:txBody>
          <a:bodyPr lIns="0">
            <a:noAutofit/>
          </a:bodyPr>
          <a:lstStyle>
            <a:lvl1pPr marL="0" indent="0">
              <a:lnSpc>
                <a:spcPct val="100000"/>
              </a:lnSpc>
              <a:spcAft>
                <a:spcPts val="0"/>
              </a:spcAft>
              <a:buNone/>
              <a:defRPr sz="2000" b="0" i="0">
                <a:latin typeface="Oracle Sans Tab" panose="020B0503020204020204" pitchFamily="34" charset="0"/>
                <a:cs typeface="Oracle Sans Tab" panose="020B0503020204020204" pitchFamily="34" charset="0"/>
              </a:defRPr>
            </a:lvl1pPr>
          </a:lstStyle>
          <a:p>
            <a:pPr lvl="0"/>
            <a:r>
              <a:rPr lang="en-US" dirty="0"/>
              <a:t>Subtitle</a:t>
            </a:r>
          </a:p>
        </p:txBody>
      </p:sp>
      <p:sp>
        <p:nvSpPr>
          <p:cNvPr id="2" name="Content">
            <a:extLst>
              <a:ext uri="{FF2B5EF4-FFF2-40B4-BE49-F238E27FC236}">
                <a16:creationId xmlns:a16="http://schemas.microsoft.com/office/drawing/2014/main" id="{EEBF987F-38F4-709F-2C5C-6A33F92ABAC2}"/>
              </a:ext>
            </a:extLst>
          </p:cNvPr>
          <p:cNvSpPr>
            <a:spLocks noGrp="1"/>
          </p:cNvSpPr>
          <p:nvPr>
            <p:ph sz="quarter" idx="14"/>
          </p:nvPr>
        </p:nvSpPr>
        <p:spPr>
          <a:xfrm>
            <a:off x="766762" y="1600199"/>
            <a:ext cx="3291840" cy="4507992"/>
          </a:xfrm>
        </p:spPr>
        <p:txBody>
          <a:bodyPr/>
          <a:lstStyle>
            <a:lvl1pPr>
              <a:lnSpc>
                <a:spcPct val="100000"/>
              </a:lnSpc>
              <a:defRPr sz="1600" b="0" i="0">
                <a:latin typeface="Oracle Sans Tab" panose="020B0503020204020204" pitchFamily="34" charset="0"/>
                <a:cs typeface="Oracle Sans Tab" panose="020B0503020204020204" pitchFamily="34" charset="0"/>
              </a:defRPr>
            </a:lvl1pPr>
            <a:lvl2pPr>
              <a:lnSpc>
                <a:spcPct val="100000"/>
              </a:lnSpc>
              <a:defRPr sz="1600" b="0" i="0">
                <a:latin typeface="Oracle Sans Tab" panose="020B0503020204020204" pitchFamily="34" charset="0"/>
                <a:cs typeface="Oracle Sans Tab" panose="020B0503020204020204" pitchFamily="34" charset="0"/>
              </a:defRPr>
            </a:lvl2pPr>
            <a:lvl3pPr>
              <a:lnSpc>
                <a:spcPct val="100000"/>
              </a:lnSpc>
              <a:defRPr sz="1600" b="0" i="0">
                <a:latin typeface="Oracle Sans Tab" panose="020B0503020204020204" pitchFamily="34" charset="0"/>
                <a:cs typeface="Oracle Sans Tab" panose="020B0503020204020204" pitchFamily="34" charset="0"/>
              </a:defRPr>
            </a:lvl3pPr>
            <a:lvl4pPr>
              <a:lnSpc>
                <a:spcPct val="100000"/>
              </a:lnSpc>
              <a:defRPr sz="1600" b="0" i="0">
                <a:latin typeface="Oracle Sans Tab" panose="020B0503020204020204" pitchFamily="34" charset="0"/>
                <a:cs typeface="Oracle Sans Tab" panose="020B0503020204020204" pitchFamily="34" charset="0"/>
              </a:defRPr>
            </a:lvl4pPr>
            <a:lvl5pPr>
              <a:lnSpc>
                <a:spcPct val="100000"/>
              </a:lnSpc>
              <a:defRPr sz="1600" b="0" i="0">
                <a:latin typeface="Oracle Sans Tab" panose="020B0503020204020204" pitchFamily="34" charset="0"/>
                <a:cs typeface="Oracle Sans Tab"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a:extLst>
              <a:ext uri="{FF2B5EF4-FFF2-40B4-BE49-F238E27FC236}">
                <a16:creationId xmlns:a16="http://schemas.microsoft.com/office/drawing/2014/main" id="{C8007CC0-7806-5000-E1A2-EE5C157D0752}"/>
              </a:ext>
            </a:extLst>
          </p:cNvPr>
          <p:cNvSpPr>
            <a:spLocks noGrp="1"/>
          </p:cNvSpPr>
          <p:nvPr>
            <p:ph sz="quarter" idx="20"/>
          </p:nvPr>
        </p:nvSpPr>
        <p:spPr>
          <a:xfrm>
            <a:off x="4450080" y="1607058"/>
            <a:ext cx="3291840" cy="4507992"/>
          </a:xfrm>
        </p:spPr>
        <p:txBody>
          <a:bodyPr/>
          <a:lstStyle>
            <a:lvl1pPr>
              <a:lnSpc>
                <a:spcPct val="100000"/>
              </a:lnSpc>
              <a:defRPr sz="1600" b="0" i="0">
                <a:latin typeface="Oracle Sans Tab" panose="020B0503020204020204" pitchFamily="34" charset="0"/>
                <a:cs typeface="Oracle Sans Tab" panose="020B0503020204020204" pitchFamily="34" charset="0"/>
              </a:defRPr>
            </a:lvl1pPr>
            <a:lvl2pPr>
              <a:lnSpc>
                <a:spcPct val="100000"/>
              </a:lnSpc>
              <a:defRPr sz="1600" b="0" i="0">
                <a:latin typeface="Oracle Sans Tab" panose="020B0503020204020204" pitchFamily="34" charset="0"/>
                <a:cs typeface="Oracle Sans Tab" panose="020B0503020204020204" pitchFamily="34" charset="0"/>
              </a:defRPr>
            </a:lvl2pPr>
            <a:lvl3pPr>
              <a:lnSpc>
                <a:spcPct val="100000"/>
              </a:lnSpc>
              <a:defRPr sz="1600" b="0" i="0">
                <a:latin typeface="Oracle Sans Tab" panose="020B0503020204020204" pitchFamily="34" charset="0"/>
                <a:cs typeface="Oracle Sans Tab" panose="020B0503020204020204" pitchFamily="34" charset="0"/>
              </a:defRPr>
            </a:lvl3pPr>
            <a:lvl4pPr>
              <a:lnSpc>
                <a:spcPct val="100000"/>
              </a:lnSpc>
              <a:defRPr sz="1600" b="0" i="0">
                <a:latin typeface="Oracle Sans Tab" panose="020B0503020204020204" pitchFamily="34" charset="0"/>
                <a:cs typeface="Oracle Sans Tab" panose="020B0503020204020204" pitchFamily="34" charset="0"/>
              </a:defRPr>
            </a:lvl4pPr>
            <a:lvl5pPr>
              <a:lnSpc>
                <a:spcPct val="100000"/>
              </a:lnSpc>
              <a:defRPr sz="1600" b="0" i="0">
                <a:latin typeface="Oracle Sans Tab" panose="020B0503020204020204" pitchFamily="34" charset="0"/>
                <a:cs typeface="Oracle Sans Tab"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a:extLst>
              <a:ext uri="{FF2B5EF4-FFF2-40B4-BE49-F238E27FC236}">
                <a16:creationId xmlns:a16="http://schemas.microsoft.com/office/drawing/2014/main" id="{67D5716D-0077-0121-818A-02B0496ECCC9}"/>
              </a:ext>
            </a:extLst>
          </p:cNvPr>
          <p:cNvSpPr>
            <a:spLocks noGrp="1"/>
          </p:cNvSpPr>
          <p:nvPr>
            <p:ph sz="quarter" idx="21"/>
          </p:nvPr>
        </p:nvSpPr>
        <p:spPr>
          <a:xfrm>
            <a:off x="8133398" y="1613917"/>
            <a:ext cx="3291840" cy="4507992"/>
          </a:xfrm>
        </p:spPr>
        <p:txBody>
          <a:bodyPr/>
          <a:lstStyle>
            <a:lvl1pPr>
              <a:lnSpc>
                <a:spcPct val="100000"/>
              </a:lnSpc>
              <a:defRPr sz="1600" b="0" i="0">
                <a:latin typeface="Oracle Sans Tab" panose="020B0503020204020204" pitchFamily="34" charset="0"/>
                <a:cs typeface="Oracle Sans Tab" panose="020B0503020204020204" pitchFamily="34" charset="0"/>
              </a:defRPr>
            </a:lvl1pPr>
            <a:lvl2pPr>
              <a:lnSpc>
                <a:spcPct val="100000"/>
              </a:lnSpc>
              <a:defRPr sz="1600" b="0" i="0">
                <a:latin typeface="Oracle Sans Tab" panose="020B0503020204020204" pitchFamily="34" charset="0"/>
                <a:cs typeface="Oracle Sans Tab" panose="020B0503020204020204" pitchFamily="34" charset="0"/>
              </a:defRPr>
            </a:lvl2pPr>
            <a:lvl3pPr>
              <a:lnSpc>
                <a:spcPct val="100000"/>
              </a:lnSpc>
              <a:defRPr sz="1600" b="0" i="0">
                <a:latin typeface="Oracle Sans Tab" panose="020B0503020204020204" pitchFamily="34" charset="0"/>
                <a:cs typeface="Oracle Sans Tab" panose="020B0503020204020204" pitchFamily="34" charset="0"/>
              </a:defRPr>
            </a:lvl3pPr>
            <a:lvl4pPr>
              <a:lnSpc>
                <a:spcPct val="100000"/>
              </a:lnSpc>
              <a:defRPr sz="1600" b="0" i="0">
                <a:latin typeface="Oracle Sans Tab" panose="020B0503020204020204" pitchFamily="34" charset="0"/>
                <a:cs typeface="Oracle Sans Tab" panose="020B0503020204020204" pitchFamily="34" charset="0"/>
              </a:defRPr>
            </a:lvl4pPr>
            <a:lvl5pPr>
              <a:lnSpc>
                <a:spcPct val="100000"/>
              </a:lnSpc>
              <a:defRPr sz="1600" b="0" i="0">
                <a:latin typeface="Oracle Sans Tab" panose="020B0503020204020204" pitchFamily="34" charset="0"/>
                <a:cs typeface="Oracle Sans Tab"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5" name="Column Divider" descr="Column Divider">
            <a:extLst>
              <a:ext uri="{FF2B5EF4-FFF2-40B4-BE49-F238E27FC236}">
                <a16:creationId xmlns:a16="http://schemas.microsoft.com/office/drawing/2014/main" id="{C3377C95-3E35-473F-8E81-1FDFBEBC758A}"/>
              </a:ext>
            </a:extLst>
          </p:cNvPr>
          <p:cNvCxnSpPr>
            <a:cxnSpLocks/>
          </p:cNvCxnSpPr>
          <p:nvPr userDrawn="1"/>
        </p:nvCxnSpPr>
        <p:spPr>
          <a:xfrm>
            <a:off x="4261915" y="1609725"/>
            <a:ext cx="0" cy="4507992"/>
          </a:xfrm>
          <a:prstGeom prst="line">
            <a:avLst/>
          </a:prstGeom>
          <a:ln w="12700" cap="flat">
            <a:solidFill>
              <a:srgbClr val="8B8580">
                <a:alpha val="25000"/>
              </a:srgbClr>
            </a:solidFill>
            <a:prstDash val="solid"/>
          </a:ln>
        </p:spPr>
        <p:style>
          <a:lnRef idx="1">
            <a:schemeClr val="accent1"/>
          </a:lnRef>
          <a:fillRef idx="0">
            <a:schemeClr val="accent1"/>
          </a:fillRef>
          <a:effectRef idx="0">
            <a:schemeClr val="accent1"/>
          </a:effectRef>
          <a:fontRef idx="minor">
            <a:schemeClr val="tx1"/>
          </a:fontRef>
        </p:style>
      </p:cxnSp>
      <p:cxnSp>
        <p:nvCxnSpPr>
          <p:cNvPr id="23" name="Column Divider 2" descr="Column Divider">
            <a:extLst>
              <a:ext uri="{FF2B5EF4-FFF2-40B4-BE49-F238E27FC236}">
                <a16:creationId xmlns:a16="http://schemas.microsoft.com/office/drawing/2014/main" id="{A70D9BB7-9BB9-40BD-84D2-8EE238E044D3}"/>
              </a:ext>
            </a:extLst>
          </p:cNvPr>
          <p:cNvCxnSpPr>
            <a:cxnSpLocks/>
          </p:cNvCxnSpPr>
          <p:nvPr userDrawn="1"/>
        </p:nvCxnSpPr>
        <p:spPr>
          <a:xfrm>
            <a:off x="7951236" y="1609725"/>
            <a:ext cx="0" cy="4507992"/>
          </a:xfrm>
          <a:prstGeom prst="line">
            <a:avLst/>
          </a:prstGeom>
          <a:ln w="12700" cap="flat">
            <a:solidFill>
              <a:srgbClr val="8B8580">
                <a:alpha val="25000"/>
              </a:srgbClr>
            </a:solidFill>
            <a:prstDash val="solid"/>
          </a:ln>
        </p:spPr>
        <p:style>
          <a:lnRef idx="1">
            <a:schemeClr val="accent1"/>
          </a:lnRef>
          <a:fillRef idx="0">
            <a:schemeClr val="accent1"/>
          </a:fillRef>
          <a:effectRef idx="0">
            <a:schemeClr val="accent1"/>
          </a:effectRef>
          <a:fontRef idx="minor">
            <a:schemeClr val="tx1"/>
          </a:fontRef>
        </p:style>
      </p:cxnSp>
      <p:sp>
        <p:nvSpPr>
          <p:cNvPr id="8" name="Slide Number Placeholder 7">
            <a:extLst>
              <a:ext uri="{FF2B5EF4-FFF2-40B4-BE49-F238E27FC236}">
                <a16:creationId xmlns:a16="http://schemas.microsoft.com/office/drawing/2014/main" id="{8FC14E1F-DA7F-492C-AFEB-BC17569A9002}"/>
              </a:ext>
            </a:extLst>
          </p:cNvPr>
          <p:cNvSpPr>
            <a:spLocks noGrp="1"/>
          </p:cNvSpPr>
          <p:nvPr>
            <p:ph type="sldNum" sz="quarter" idx="19"/>
          </p:nvPr>
        </p:nvSpPr>
        <p:spPr/>
        <p:txBody>
          <a:bodyPr/>
          <a:lstStyle>
            <a:lvl1pPr>
              <a:defRPr sz="800">
                <a:solidFill>
                  <a:srgbClr val="AEA8A2"/>
                </a:solidFill>
                <a:latin typeface="+mn-lt"/>
              </a:defRPr>
            </a:lvl1pPr>
          </a:lstStyle>
          <a:p>
            <a:fld id="{345D60D9-5372-5F40-9443-0F9AE5BDC3C8}" type="slidenum">
              <a:rPr lang="en-US" smtClean="0"/>
              <a:pPr/>
              <a:t>‹#›</a:t>
            </a:fld>
            <a:endParaRPr lang="en-US" dirty="0"/>
          </a:p>
        </p:txBody>
      </p:sp>
      <p:sp>
        <p:nvSpPr>
          <p:cNvPr id="7" name="Footer Placeholder 6">
            <a:extLst>
              <a:ext uri="{FF2B5EF4-FFF2-40B4-BE49-F238E27FC236}">
                <a16:creationId xmlns:a16="http://schemas.microsoft.com/office/drawing/2014/main" id="{FF0DBBB3-F562-4D09-B7E5-45C9C98CE1B5}"/>
              </a:ext>
            </a:extLst>
          </p:cNvPr>
          <p:cNvSpPr>
            <a:spLocks noGrp="1"/>
          </p:cNvSpPr>
          <p:nvPr>
            <p:ph type="ftr" sz="quarter" idx="18"/>
          </p:nvPr>
        </p:nvSpPr>
        <p:spPr/>
        <p:txBody>
          <a:bodyPr/>
          <a:lstStyle>
            <a:lvl1pPr>
              <a:defRPr sz="800">
                <a:solidFill>
                  <a:srgbClr val="AEA8A2"/>
                </a:solidFill>
                <a:latin typeface="+mn-lt"/>
              </a:defRPr>
            </a:lvl1pPr>
          </a:lstStyle>
          <a:p>
            <a:r>
              <a:rPr lang="en-US"/>
              <a:t>Copyright © 2025, Oracle and/or its affiliates |  Confidential: Internal/Restricted/Highly Restricted</a:t>
            </a:r>
            <a:endParaRPr lang="en-US" dirty="0"/>
          </a:p>
        </p:txBody>
      </p:sp>
      <p:sp>
        <p:nvSpPr>
          <p:cNvPr id="5" name="Date Placeholder 4">
            <a:extLst>
              <a:ext uri="{FF2B5EF4-FFF2-40B4-BE49-F238E27FC236}">
                <a16:creationId xmlns:a16="http://schemas.microsoft.com/office/drawing/2014/main" id="{E77E4DB8-9644-4581-BEED-809BCD3EA9C1}"/>
              </a:ext>
            </a:extLst>
          </p:cNvPr>
          <p:cNvSpPr>
            <a:spLocks noGrp="1"/>
          </p:cNvSpPr>
          <p:nvPr>
            <p:ph type="dt" sz="half" idx="17"/>
          </p:nvPr>
        </p:nvSpPr>
        <p:spPr/>
        <p:txBody>
          <a:bodyPr/>
          <a:lstStyle>
            <a:lvl1pPr>
              <a:defRPr sz="800">
                <a:solidFill>
                  <a:srgbClr val="AEA8A2"/>
                </a:solidFill>
                <a:latin typeface="+mn-lt"/>
              </a:defRPr>
            </a:lvl1pPr>
          </a:lstStyle>
          <a:p>
            <a:r>
              <a:rPr lang="en-US"/>
              <a:t>[Date]</a:t>
            </a:r>
            <a:endParaRPr lang="en-US" dirty="0"/>
          </a:p>
        </p:txBody>
      </p:sp>
    </p:spTree>
    <p:extLst>
      <p:ext uri="{BB962C8B-B14F-4D97-AF65-F5344CB8AC3E}">
        <p14:creationId xmlns:p14="http://schemas.microsoft.com/office/powerpoint/2010/main" val="370537018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Dark - Title/Subtitle 4 Column">
    <p:bg>
      <p:bgRef idx="1001">
        <a:schemeClr val="bg2"/>
      </p:bgRef>
    </p:bg>
    <p:spTree>
      <p:nvGrpSpPr>
        <p:cNvPr id="1" name=""/>
        <p:cNvGrpSpPr/>
        <p:nvPr/>
      </p:nvGrpSpPr>
      <p:grpSpPr>
        <a:xfrm>
          <a:off x="0" y="0"/>
          <a:ext cx="0" cy="0"/>
          <a:chOff x="0" y="0"/>
          <a:chExt cx="0" cy="0"/>
        </a:xfrm>
      </p:grpSpPr>
      <p:sp>
        <p:nvSpPr>
          <p:cNvPr id="6" name="Content">
            <a:extLst>
              <a:ext uri="{FF2B5EF4-FFF2-40B4-BE49-F238E27FC236}">
                <a16:creationId xmlns:a16="http://schemas.microsoft.com/office/drawing/2014/main" id="{238CEDEE-F37B-4496-9270-0479A31C9762}"/>
              </a:ext>
            </a:extLst>
          </p:cNvPr>
          <p:cNvSpPr>
            <a:spLocks noGrp="1"/>
          </p:cNvSpPr>
          <p:nvPr>
            <p:ph sz="quarter" idx="14"/>
          </p:nvPr>
        </p:nvSpPr>
        <p:spPr>
          <a:xfrm>
            <a:off x="766763" y="1609726"/>
            <a:ext cx="2468880" cy="4507992"/>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2">
            <a:extLst>
              <a:ext uri="{FF2B5EF4-FFF2-40B4-BE49-F238E27FC236}">
                <a16:creationId xmlns:a16="http://schemas.microsoft.com/office/drawing/2014/main" id="{22A9895A-06CA-46D6-B3EB-7038E6493585}"/>
              </a:ext>
            </a:extLst>
          </p:cNvPr>
          <p:cNvSpPr>
            <a:spLocks noGrp="1"/>
          </p:cNvSpPr>
          <p:nvPr>
            <p:ph sz="quarter" idx="15"/>
          </p:nvPr>
        </p:nvSpPr>
        <p:spPr>
          <a:xfrm>
            <a:off x="3500819" y="1609725"/>
            <a:ext cx="2468880" cy="4507992"/>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Content 3">
            <a:extLst>
              <a:ext uri="{FF2B5EF4-FFF2-40B4-BE49-F238E27FC236}">
                <a16:creationId xmlns:a16="http://schemas.microsoft.com/office/drawing/2014/main" id="{58EF7396-F6CE-404A-B85F-455D3F5341AE}"/>
              </a:ext>
            </a:extLst>
          </p:cNvPr>
          <p:cNvSpPr>
            <a:spLocks noGrp="1"/>
          </p:cNvSpPr>
          <p:nvPr>
            <p:ph sz="quarter" idx="16"/>
          </p:nvPr>
        </p:nvSpPr>
        <p:spPr>
          <a:xfrm>
            <a:off x="6234875" y="1609725"/>
            <a:ext cx="2468880" cy="4507992"/>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7">
            <a:extLst>
              <a:ext uri="{FF2B5EF4-FFF2-40B4-BE49-F238E27FC236}">
                <a16:creationId xmlns:a16="http://schemas.microsoft.com/office/drawing/2014/main" id="{8FC14E1F-DA7F-492C-AFEB-BC17569A9002}"/>
              </a:ext>
            </a:extLst>
          </p:cNvPr>
          <p:cNvSpPr>
            <a:spLocks noGrp="1"/>
          </p:cNvSpPr>
          <p:nvPr>
            <p:ph type="sldNum" sz="quarter" idx="19"/>
          </p:nvPr>
        </p:nvSpPr>
        <p:spPr/>
        <p:txBody>
          <a:bodyPr/>
          <a:lstStyle>
            <a:lvl1pPr>
              <a:defRPr sz="800">
                <a:solidFill>
                  <a:srgbClr val="AEA8A2"/>
                </a:solidFill>
                <a:latin typeface="+mn-lt"/>
              </a:defRPr>
            </a:lvl1pPr>
          </a:lstStyle>
          <a:p>
            <a:fld id="{345D60D9-5372-5F40-9443-0F9AE5BDC3C8}" type="slidenum">
              <a:rPr lang="en-US" smtClean="0"/>
              <a:pPr/>
              <a:t>‹#›</a:t>
            </a:fld>
            <a:endParaRPr lang="en-US" dirty="0"/>
          </a:p>
        </p:txBody>
      </p:sp>
      <p:sp>
        <p:nvSpPr>
          <p:cNvPr id="7" name="Footer Placeholder 6">
            <a:extLst>
              <a:ext uri="{FF2B5EF4-FFF2-40B4-BE49-F238E27FC236}">
                <a16:creationId xmlns:a16="http://schemas.microsoft.com/office/drawing/2014/main" id="{FF0DBBB3-F562-4D09-B7E5-45C9C98CE1B5}"/>
              </a:ext>
            </a:extLst>
          </p:cNvPr>
          <p:cNvSpPr>
            <a:spLocks noGrp="1"/>
          </p:cNvSpPr>
          <p:nvPr>
            <p:ph type="ftr" sz="quarter" idx="18"/>
          </p:nvPr>
        </p:nvSpPr>
        <p:spPr/>
        <p:txBody>
          <a:bodyPr/>
          <a:lstStyle>
            <a:lvl1pPr>
              <a:defRPr sz="800">
                <a:solidFill>
                  <a:srgbClr val="AEA8A2"/>
                </a:solidFill>
                <a:latin typeface="+mn-lt"/>
              </a:defRPr>
            </a:lvl1pPr>
          </a:lstStyle>
          <a:p>
            <a:r>
              <a:rPr lang="en-US"/>
              <a:t>Copyright © 2025, Oracle and/or its affiliates |  Confidential: Internal/Restricted/Highly Restricted</a:t>
            </a:r>
            <a:endParaRPr lang="en-US" dirty="0"/>
          </a:p>
        </p:txBody>
      </p:sp>
      <p:sp>
        <p:nvSpPr>
          <p:cNvPr id="5" name="Date Placeholder 4">
            <a:extLst>
              <a:ext uri="{FF2B5EF4-FFF2-40B4-BE49-F238E27FC236}">
                <a16:creationId xmlns:a16="http://schemas.microsoft.com/office/drawing/2014/main" id="{E77E4DB8-9644-4581-BEED-809BCD3EA9C1}"/>
              </a:ext>
            </a:extLst>
          </p:cNvPr>
          <p:cNvSpPr>
            <a:spLocks noGrp="1"/>
          </p:cNvSpPr>
          <p:nvPr>
            <p:ph type="dt" sz="half" idx="17"/>
          </p:nvPr>
        </p:nvSpPr>
        <p:spPr/>
        <p:txBody>
          <a:bodyPr/>
          <a:lstStyle>
            <a:lvl1pPr>
              <a:defRPr sz="800">
                <a:solidFill>
                  <a:srgbClr val="AEA8A2"/>
                </a:solidFill>
                <a:latin typeface="+mn-lt"/>
              </a:defRPr>
            </a:lvl1pPr>
          </a:lstStyle>
          <a:p>
            <a:r>
              <a:rPr lang="en-US"/>
              <a:t>[Date]</a:t>
            </a:r>
            <a:endParaRPr lang="en-US" dirty="0"/>
          </a:p>
        </p:txBody>
      </p:sp>
      <p:sp>
        <p:nvSpPr>
          <p:cNvPr id="4" name="Title 1">
            <a:extLst>
              <a:ext uri="{FF2B5EF4-FFF2-40B4-BE49-F238E27FC236}">
                <a16:creationId xmlns:a16="http://schemas.microsoft.com/office/drawing/2014/main" id="{3CD77C36-1C4D-DE80-1F7B-60E8297188D0}"/>
              </a:ext>
            </a:extLst>
          </p:cNvPr>
          <p:cNvSpPr>
            <a:spLocks noGrp="1"/>
          </p:cNvSpPr>
          <p:nvPr>
            <p:ph type="title" hasCustomPrompt="1"/>
          </p:nvPr>
        </p:nvSpPr>
        <p:spPr>
          <a:xfrm>
            <a:off x="768875" y="182403"/>
            <a:ext cx="10671048" cy="822960"/>
          </a:xfrm>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
        <p:nvSpPr>
          <p:cNvPr id="9" name="Subtitle">
            <a:extLst>
              <a:ext uri="{FF2B5EF4-FFF2-40B4-BE49-F238E27FC236}">
                <a16:creationId xmlns:a16="http://schemas.microsoft.com/office/drawing/2014/main" id="{1F28BA13-39F7-FD62-A580-1BFD9EDD58CA}"/>
              </a:ext>
            </a:extLst>
          </p:cNvPr>
          <p:cNvSpPr>
            <a:spLocks noGrp="1"/>
          </p:cNvSpPr>
          <p:nvPr>
            <p:ph type="body" sz="quarter" idx="11" hasCustomPrompt="1"/>
          </p:nvPr>
        </p:nvSpPr>
        <p:spPr>
          <a:xfrm>
            <a:off x="766763" y="1009904"/>
            <a:ext cx="10671048" cy="330540"/>
          </a:xfrm>
          <a:prstGeom prst="rect">
            <a:avLst/>
          </a:prstGeom>
        </p:spPr>
        <p:txBody>
          <a:bodyPr lIns="0">
            <a:noAutofit/>
          </a:bodyPr>
          <a:lstStyle>
            <a:lvl1pPr marL="0" indent="0">
              <a:lnSpc>
                <a:spcPct val="100000"/>
              </a:lnSpc>
              <a:spcAft>
                <a:spcPts val="0"/>
              </a:spcAft>
              <a:buNone/>
              <a:defRPr sz="2000" b="0" i="0">
                <a:latin typeface="Oracle Sans Tab" panose="020B0503020204020204" pitchFamily="34" charset="0"/>
                <a:cs typeface="Oracle Sans Tab" panose="020B0503020204020204" pitchFamily="34" charset="0"/>
              </a:defRPr>
            </a:lvl1pPr>
          </a:lstStyle>
          <a:p>
            <a:pPr lvl="0"/>
            <a:r>
              <a:rPr lang="en-US" dirty="0"/>
              <a:t>Subtitle</a:t>
            </a:r>
          </a:p>
        </p:txBody>
      </p:sp>
      <p:sp>
        <p:nvSpPr>
          <p:cNvPr id="2" name="Content 3">
            <a:extLst>
              <a:ext uri="{FF2B5EF4-FFF2-40B4-BE49-F238E27FC236}">
                <a16:creationId xmlns:a16="http://schemas.microsoft.com/office/drawing/2014/main" id="{D3DD214E-B770-0B46-25F4-55FE29C664BE}"/>
              </a:ext>
            </a:extLst>
          </p:cNvPr>
          <p:cNvSpPr>
            <a:spLocks noGrp="1"/>
          </p:cNvSpPr>
          <p:nvPr>
            <p:ph sz="quarter" idx="20"/>
          </p:nvPr>
        </p:nvSpPr>
        <p:spPr>
          <a:xfrm>
            <a:off x="8968931" y="1605827"/>
            <a:ext cx="2468880" cy="4507992"/>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5" name="Column Divider" descr="Column Divider">
            <a:extLst>
              <a:ext uri="{FF2B5EF4-FFF2-40B4-BE49-F238E27FC236}">
                <a16:creationId xmlns:a16="http://schemas.microsoft.com/office/drawing/2014/main" id="{C3377C95-3E35-473F-8E81-1FDFBEBC758A}"/>
              </a:ext>
            </a:extLst>
          </p:cNvPr>
          <p:cNvCxnSpPr>
            <a:cxnSpLocks/>
          </p:cNvCxnSpPr>
          <p:nvPr userDrawn="1"/>
        </p:nvCxnSpPr>
        <p:spPr>
          <a:xfrm>
            <a:off x="3364740" y="1622606"/>
            <a:ext cx="0" cy="4507992"/>
          </a:xfrm>
          <a:prstGeom prst="line">
            <a:avLst/>
          </a:prstGeom>
          <a:ln w="12700" cap="flat">
            <a:solidFill>
              <a:srgbClr val="8B8580">
                <a:alpha val="25000"/>
              </a:srgbClr>
            </a:solidFill>
            <a:prstDash val="solid"/>
          </a:ln>
        </p:spPr>
        <p:style>
          <a:lnRef idx="1">
            <a:schemeClr val="accent1"/>
          </a:lnRef>
          <a:fillRef idx="0">
            <a:schemeClr val="accent1"/>
          </a:fillRef>
          <a:effectRef idx="0">
            <a:schemeClr val="accent1"/>
          </a:effectRef>
          <a:fontRef idx="minor">
            <a:schemeClr val="tx1"/>
          </a:fontRef>
        </p:style>
      </p:cxnSp>
      <p:cxnSp>
        <p:nvCxnSpPr>
          <p:cNvPr id="3" name="Column Divider" descr="Column Divider">
            <a:extLst>
              <a:ext uri="{FF2B5EF4-FFF2-40B4-BE49-F238E27FC236}">
                <a16:creationId xmlns:a16="http://schemas.microsoft.com/office/drawing/2014/main" id="{AEBA7189-AF66-B1ED-60CA-F3F3CB7D4526}"/>
              </a:ext>
            </a:extLst>
          </p:cNvPr>
          <p:cNvCxnSpPr>
            <a:cxnSpLocks/>
          </p:cNvCxnSpPr>
          <p:nvPr userDrawn="1"/>
        </p:nvCxnSpPr>
        <p:spPr>
          <a:xfrm>
            <a:off x="6104399" y="1622606"/>
            <a:ext cx="0" cy="4507992"/>
          </a:xfrm>
          <a:prstGeom prst="line">
            <a:avLst/>
          </a:prstGeom>
          <a:ln w="12700" cap="flat">
            <a:solidFill>
              <a:srgbClr val="8B8580">
                <a:alpha val="25000"/>
              </a:srgbClr>
            </a:solidFill>
            <a:prstDash val="solid"/>
          </a:ln>
        </p:spPr>
        <p:style>
          <a:lnRef idx="1">
            <a:schemeClr val="accent1"/>
          </a:lnRef>
          <a:fillRef idx="0">
            <a:schemeClr val="accent1"/>
          </a:fillRef>
          <a:effectRef idx="0">
            <a:schemeClr val="accent1"/>
          </a:effectRef>
          <a:fontRef idx="minor">
            <a:schemeClr val="tx1"/>
          </a:fontRef>
        </p:style>
      </p:cxnSp>
      <p:cxnSp>
        <p:nvCxnSpPr>
          <p:cNvPr id="10" name="Column Divider" descr="Column Divider">
            <a:extLst>
              <a:ext uri="{FF2B5EF4-FFF2-40B4-BE49-F238E27FC236}">
                <a16:creationId xmlns:a16="http://schemas.microsoft.com/office/drawing/2014/main" id="{F92A884D-26AA-4610-5971-3744D723CB9F}"/>
              </a:ext>
            </a:extLst>
          </p:cNvPr>
          <p:cNvCxnSpPr>
            <a:cxnSpLocks/>
          </p:cNvCxnSpPr>
          <p:nvPr userDrawn="1"/>
        </p:nvCxnSpPr>
        <p:spPr>
          <a:xfrm>
            <a:off x="8840439" y="1622606"/>
            <a:ext cx="0" cy="4507992"/>
          </a:xfrm>
          <a:prstGeom prst="line">
            <a:avLst/>
          </a:prstGeom>
          <a:ln w="12700" cap="flat">
            <a:solidFill>
              <a:srgbClr val="8B8580">
                <a:alpha val="25000"/>
              </a:srgbClr>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857578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Light - Title/Subtitle 4 Column">
    <p:bg>
      <p:bgRef idx="1001">
        <a:schemeClr val="bg2"/>
      </p:bgRef>
    </p:bg>
    <p:spTree>
      <p:nvGrpSpPr>
        <p:cNvPr id="1" name=""/>
        <p:cNvGrpSpPr/>
        <p:nvPr/>
      </p:nvGrpSpPr>
      <p:grpSpPr>
        <a:xfrm>
          <a:off x="0" y="0"/>
          <a:ext cx="0" cy="0"/>
          <a:chOff x="0" y="0"/>
          <a:chExt cx="0" cy="0"/>
        </a:xfrm>
      </p:grpSpPr>
      <p:sp>
        <p:nvSpPr>
          <p:cNvPr id="6" name="Content">
            <a:extLst>
              <a:ext uri="{FF2B5EF4-FFF2-40B4-BE49-F238E27FC236}">
                <a16:creationId xmlns:a16="http://schemas.microsoft.com/office/drawing/2014/main" id="{238CEDEE-F37B-4496-9270-0479A31C9762}"/>
              </a:ext>
            </a:extLst>
          </p:cNvPr>
          <p:cNvSpPr>
            <a:spLocks noGrp="1"/>
          </p:cNvSpPr>
          <p:nvPr>
            <p:ph sz="quarter" idx="14"/>
          </p:nvPr>
        </p:nvSpPr>
        <p:spPr>
          <a:xfrm>
            <a:off x="766763" y="1609726"/>
            <a:ext cx="2468880" cy="4507992"/>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2">
            <a:extLst>
              <a:ext uri="{FF2B5EF4-FFF2-40B4-BE49-F238E27FC236}">
                <a16:creationId xmlns:a16="http://schemas.microsoft.com/office/drawing/2014/main" id="{22A9895A-06CA-46D6-B3EB-7038E6493585}"/>
              </a:ext>
            </a:extLst>
          </p:cNvPr>
          <p:cNvSpPr>
            <a:spLocks noGrp="1"/>
          </p:cNvSpPr>
          <p:nvPr>
            <p:ph sz="quarter" idx="15"/>
          </p:nvPr>
        </p:nvSpPr>
        <p:spPr>
          <a:xfrm>
            <a:off x="3500819" y="1609725"/>
            <a:ext cx="2468880" cy="4507992"/>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Content 3">
            <a:extLst>
              <a:ext uri="{FF2B5EF4-FFF2-40B4-BE49-F238E27FC236}">
                <a16:creationId xmlns:a16="http://schemas.microsoft.com/office/drawing/2014/main" id="{58EF7396-F6CE-404A-B85F-455D3F5341AE}"/>
              </a:ext>
            </a:extLst>
          </p:cNvPr>
          <p:cNvSpPr>
            <a:spLocks noGrp="1"/>
          </p:cNvSpPr>
          <p:nvPr>
            <p:ph sz="quarter" idx="16"/>
          </p:nvPr>
        </p:nvSpPr>
        <p:spPr>
          <a:xfrm>
            <a:off x="6234875" y="1609725"/>
            <a:ext cx="2468880" cy="4507992"/>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7">
            <a:extLst>
              <a:ext uri="{FF2B5EF4-FFF2-40B4-BE49-F238E27FC236}">
                <a16:creationId xmlns:a16="http://schemas.microsoft.com/office/drawing/2014/main" id="{8FC14E1F-DA7F-492C-AFEB-BC17569A9002}"/>
              </a:ext>
            </a:extLst>
          </p:cNvPr>
          <p:cNvSpPr>
            <a:spLocks noGrp="1"/>
          </p:cNvSpPr>
          <p:nvPr>
            <p:ph type="sldNum" sz="quarter" idx="19"/>
          </p:nvPr>
        </p:nvSpPr>
        <p:spPr/>
        <p:txBody>
          <a:bodyPr/>
          <a:lstStyle>
            <a:lvl1pPr>
              <a:defRPr sz="800">
                <a:solidFill>
                  <a:srgbClr val="514C47"/>
                </a:solidFill>
                <a:latin typeface="+mn-lt"/>
              </a:defRPr>
            </a:lvl1pPr>
          </a:lstStyle>
          <a:p>
            <a:fld id="{345D60D9-5372-5F40-9443-0F9AE5BDC3C8}" type="slidenum">
              <a:rPr lang="en-US" smtClean="0"/>
              <a:pPr/>
              <a:t>‹#›</a:t>
            </a:fld>
            <a:endParaRPr lang="en-US" dirty="0"/>
          </a:p>
        </p:txBody>
      </p:sp>
      <p:sp>
        <p:nvSpPr>
          <p:cNvPr id="7" name="Footer Placeholder 6">
            <a:extLst>
              <a:ext uri="{FF2B5EF4-FFF2-40B4-BE49-F238E27FC236}">
                <a16:creationId xmlns:a16="http://schemas.microsoft.com/office/drawing/2014/main" id="{FF0DBBB3-F562-4D09-B7E5-45C9C98CE1B5}"/>
              </a:ext>
            </a:extLst>
          </p:cNvPr>
          <p:cNvSpPr>
            <a:spLocks noGrp="1"/>
          </p:cNvSpPr>
          <p:nvPr>
            <p:ph type="ftr" sz="quarter" idx="18"/>
          </p:nvPr>
        </p:nvSpPr>
        <p:spPr/>
        <p:txBody>
          <a:bodyPr/>
          <a:lstStyle>
            <a:lvl1pPr>
              <a:defRPr sz="800">
                <a:solidFill>
                  <a:srgbClr val="514C47"/>
                </a:solidFill>
                <a:latin typeface="+mn-lt"/>
              </a:defRPr>
            </a:lvl1pPr>
          </a:lstStyle>
          <a:p>
            <a:r>
              <a:rPr lang="en-US"/>
              <a:t>Copyright © 2025, Oracle and/or its affiliates |  Confidential: Internal/Restricted/Highly Restricted</a:t>
            </a:r>
            <a:endParaRPr lang="en-US" dirty="0"/>
          </a:p>
        </p:txBody>
      </p:sp>
      <p:sp>
        <p:nvSpPr>
          <p:cNvPr id="5" name="Date Placeholder 4">
            <a:extLst>
              <a:ext uri="{FF2B5EF4-FFF2-40B4-BE49-F238E27FC236}">
                <a16:creationId xmlns:a16="http://schemas.microsoft.com/office/drawing/2014/main" id="{E77E4DB8-9644-4581-BEED-809BCD3EA9C1}"/>
              </a:ext>
            </a:extLst>
          </p:cNvPr>
          <p:cNvSpPr>
            <a:spLocks noGrp="1"/>
          </p:cNvSpPr>
          <p:nvPr>
            <p:ph type="dt" sz="half" idx="17"/>
          </p:nvPr>
        </p:nvSpPr>
        <p:spPr/>
        <p:txBody>
          <a:bodyPr/>
          <a:lstStyle>
            <a:lvl1pPr>
              <a:defRPr sz="800">
                <a:solidFill>
                  <a:srgbClr val="514C47"/>
                </a:solidFill>
                <a:latin typeface="+mn-lt"/>
              </a:defRPr>
            </a:lvl1pPr>
          </a:lstStyle>
          <a:p>
            <a:r>
              <a:rPr lang="en-US"/>
              <a:t>[Date]</a:t>
            </a:r>
            <a:endParaRPr lang="en-US" dirty="0"/>
          </a:p>
        </p:txBody>
      </p:sp>
      <p:sp>
        <p:nvSpPr>
          <p:cNvPr id="4" name="Title 1">
            <a:extLst>
              <a:ext uri="{FF2B5EF4-FFF2-40B4-BE49-F238E27FC236}">
                <a16:creationId xmlns:a16="http://schemas.microsoft.com/office/drawing/2014/main" id="{3CD77C36-1C4D-DE80-1F7B-60E8297188D0}"/>
              </a:ext>
            </a:extLst>
          </p:cNvPr>
          <p:cNvSpPr>
            <a:spLocks noGrp="1"/>
          </p:cNvSpPr>
          <p:nvPr>
            <p:ph type="title" hasCustomPrompt="1"/>
          </p:nvPr>
        </p:nvSpPr>
        <p:spPr>
          <a:xfrm>
            <a:off x="768875" y="182403"/>
            <a:ext cx="10671048" cy="822960"/>
          </a:xfrm>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
        <p:nvSpPr>
          <p:cNvPr id="2" name="Content 3">
            <a:extLst>
              <a:ext uri="{FF2B5EF4-FFF2-40B4-BE49-F238E27FC236}">
                <a16:creationId xmlns:a16="http://schemas.microsoft.com/office/drawing/2014/main" id="{D3DD214E-B770-0B46-25F4-55FE29C664BE}"/>
              </a:ext>
            </a:extLst>
          </p:cNvPr>
          <p:cNvSpPr>
            <a:spLocks noGrp="1"/>
          </p:cNvSpPr>
          <p:nvPr>
            <p:ph sz="quarter" idx="20"/>
          </p:nvPr>
        </p:nvSpPr>
        <p:spPr>
          <a:xfrm>
            <a:off x="8968931" y="1605827"/>
            <a:ext cx="2468880" cy="4507992"/>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5" name="Column Divider" descr="Column Divider">
            <a:extLst>
              <a:ext uri="{FF2B5EF4-FFF2-40B4-BE49-F238E27FC236}">
                <a16:creationId xmlns:a16="http://schemas.microsoft.com/office/drawing/2014/main" id="{C3377C95-3E35-473F-8E81-1FDFBEBC758A}"/>
              </a:ext>
            </a:extLst>
          </p:cNvPr>
          <p:cNvCxnSpPr>
            <a:cxnSpLocks/>
          </p:cNvCxnSpPr>
          <p:nvPr userDrawn="1"/>
        </p:nvCxnSpPr>
        <p:spPr>
          <a:xfrm>
            <a:off x="3364740" y="1622606"/>
            <a:ext cx="0" cy="4507992"/>
          </a:xfrm>
          <a:prstGeom prst="line">
            <a:avLst/>
          </a:prstGeom>
          <a:ln w="12700" cap="flat">
            <a:solidFill>
              <a:srgbClr val="8B8580">
                <a:alpha val="25000"/>
              </a:srgbClr>
            </a:solidFill>
            <a:prstDash val="solid"/>
          </a:ln>
        </p:spPr>
        <p:style>
          <a:lnRef idx="1">
            <a:schemeClr val="accent1"/>
          </a:lnRef>
          <a:fillRef idx="0">
            <a:schemeClr val="accent1"/>
          </a:fillRef>
          <a:effectRef idx="0">
            <a:schemeClr val="accent1"/>
          </a:effectRef>
          <a:fontRef idx="minor">
            <a:schemeClr val="tx1"/>
          </a:fontRef>
        </p:style>
      </p:cxnSp>
      <p:cxnSp>
        <p:nvCxnSpPr>
          <p:cNvPr id="3" name="Column Divider" descr="Column Divider">
            <a:extLst>
              <a:ext uri="{FF2B5EF4-FFF2-40B4-BE49-F238E27FC236}">
                <a16:creationId xmlns:a16="http://schemas.microsoft.com/office/drawing/2014/main" id="{AEBA7189-AF66-B1ED-60CA-F3F3CB7D4526}"/>
              </a:ext>
            </a:extLst>
          </p:cNvPr>
          <p:cNvCxnSpPr>
            <a:cxnSpLocks/>
          </p:cNvCxnSpPr>
          <p:nvPr userDrawn="1"/>
        </p:nvCxnSpPr>
        <p:spPr>
          <a:xfrm>
            <a:off x="6104399" y="1622606"/>
            <a:ext cx="0" cy="4507992"/>
          </a:xfrm>
          <a:prstGeom prst="line">
            <a:avLst/>
          </a:prstGeom>
          <a:ln w="12700" cap="flat">
            <a:solidFill>
              <a:srgbClr val="8B8580">
                <a:alpha val="25000"/>
              </a:srgbClr>
            </a:solidFill>
            <a:prstDash val="solid"/>
          </a:ln>
        </p:spPr>
        <p:style>
          <a:lnRef idx="1">
            <a:schemeClr val="accent1"/>
          </a:lnRef>
          <a:fillRef idx="0">
            <a:schemeClr val="accent1"/>
          </a:fillRef>
          <a:effectRef idx="0">
            <a:schemeClr val="accent1"/>
          </a:effectRef>
          <a:fontRef idx="minor">
            <a:schemeClr val="tx1"/>
          </a:fontRef>
        </p:style>
      </p:cxnSp>
      <p:cxnSp>
        <p:nvCxnSpPr>
          <p:cNvPr id="10" name="Column Divider" descr="Column Divider">
            <a:extLst>
              <a:ext uri="{FF2B5EF4-FFF2-40B4-BE49-F238E27FC236}">
                <a16:creationId xmlns:a16="http://schemas.microsoft.com/office/drawing/2014/main" id="{F92A884D-26AA-4610-5971-3744D723CB9F}"/>
              </a:ext>
            </a:extLst>
          </p:cNvPr>
          <p:cNvCxnSpPr>
            <a:cxnSpLocks/>
          </p:cNvCxnSpPr>
          <p:nvPr userDrawn="1"/>
        </p:nvCxnSpPr>
        <p:spPr>
          <a:xfrm>
            <a:off x="8840439" y="1622606"/>
            <a:ext cx="0" cy="4507992"/>
          </a:xfrm>
          <a:prstGeom prst="line">
            <a:avLst/>
          </a:prstGeom>
          <a:ln w="12700" cap="flat">
            <a:solidFill>
              <a:srgbClr val="8B8580">
                <a:alpha val="25000"/>
              </a:srgbClr>
            </a:solidFill>
            <a:prstDash val="solid"/>
          </a:ln>
        </p:spPr>
        <p:style>
          <a:lnRef idx="1">
            <a:schemeClr val="accent1"/>
          </a:lnRef>
          <a:fillRef idx="0">
            <a:schemeClr val="accent1"/>
          </a:fillRef>
          <a:effectRef idx="0">
            <a:schemeClr val="accent1"/>
          </a:effectRef>
          <a:fontRef idx="minor">
            <a:schemeClr val="tx1"/>
          </a:fontRef>
        </p:style>
      </p:cxnSp>
      <p:sp>
        <p:nvSpPr>
          <p:cNvPr id="11" name="Subtitle">
            <a:extLst>
              <a:ext uri="{FF2B5EF4-FFF2-40B4-BE49-F238E27FC236}">
                <a16:creationId xmlns:a16="http://schemas.microsoft.com/office/drawing/2014/main" id="{C9A0F016-4DAC-1E29-77F1-0AE340758202}"/>
              </a:ext>
            </a:extLst>
          </p:cNvPr>
          <p:cNvSpPr>
            <a:spLocks noGrp="1"/>
          </p:cNvSpPr>
          <p:nvPr>
            <p:ph type="body" sz="quarter" idx="11" hasCustomPrompt="1"/>
          </p:nvPr>
        </p:nvSpPr>
        <p:spPr>
          <a:xfrm>
            <a:off x="766763" y="1009904"/>
            <a:ext cx="10671048" cy="330540"/>
          </a:xfrm>
          <a:prstGeom prst="rect">
            <a:avLst/>
          </a:prstGeom>
        </p:spPr>
        <p:txBody>
          <a:bodyPr lIns="0">
            <a:noAutofit/>
          </a:bodyPr>
          <a:lstStyle>
            <a:lvl1pPr marL="0" indent="0">
              <a:lnSpc>
                <a:spcPct val="100000"/>
              </a:lnSpc>
              <a:spcAft>
                <a:spcPts val="0"/>
              </a:spcAft>
              <a:buNone/>
              <a:defRPr sz="2000" b="0" i="0">
                <a:latin typeface="Oracle Sans Tab" panose="020B0503020204020204" pitchFamily="34" charset="0"/>
                <a:cs typeface="Oracle Sans Tab" panose="020B0503020204020204" pitchFamily="34" charset="0"/>
              </a:defRPr>
            </a:lvl1pPr>
          </a:lstStyle>
          <a:p>
            <a:pPr lvl="0"/>
            <a:r>
              <a:rPr lang="en-US" dirty="0"/>
              <a:t>Subtitle</a:t>
            </a:r>
          </a:p>
        </p:txBody>
      </p:sp>
    </p:spTree>
    <p:extLst>
      <p:ext uri="{BB962C8B-B14F-4D97-AF65-F5344CB8AC3E}">
        <p14:creationId xmlns:p14="http://schemas.microsoft.com/office/powerpoint/2010/main" val="191302455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Light - Title, Content and 1/3 Photo">
    <p:bg>
      <p:bgRef idx="1001">
        <a:schemeClr val="bg2"/>
      </p:bgRef>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1F59826-0B3C-4973-B5FA-B18F68758F38}"/>
              </a:ext>
            </a:extLst>
          </p:cNvPr>
          <p:cNvSpPr>
            <a:spLocks noGrp="1"/>
          </p:cNvSpPr>
          <p:nvPr>
            <p:ph type="title" hasCustomPrompt="1"/>
          </p:nvPr>
        </p:nvSpPr>
        <p:spPr>
          <a:xfrm>
            <a:off x="768875" y="182403"/>
            <a:ext cx="6790149" cy="822960"/>
          </a:xfrm>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
        <p:nvSpPr>
          <p:cNvPr id="4" name="Content">
            <a:extLst>
              <a:ext uri="{FF2B5EF4-FFF2-40B4-BE49-F238E27FC236}">
                <a16:creationId xmlns:a16="http://schemas.microsoft.com/office/drawing/2014/main" id="{FA05E257-5557-514A-2025-3EF63D1140D3}"/>
              </a:ext>
            </a:extLst>
          </p:cNvPr>
          <p:cNvSpPr>
            <a:spLocks noGrp="1"/>
          </p:cNvSpPr>
          <p:nvPr>
            <p:ph sz="quarter" idx="14"/>
          </p:nvPr>
        </p:nvSpPr>
        <p:spPr>
          <a:xfrm>
            <a:off x="766762" y="1600199"/>
            <a:ext cx="6792262" cy="4507992"/>
          </a:xfrm>
        </p:spPr>
        <p:txBody>
          <a:bodyPr/>
          <a:lstStyle>
            <a:lvl1pPr>
              <a:lnSpc>
                <a:spcPct val="100000"/>
              </a:lnSpc>
              <a:defRPr sz="1600" b="0" i="0">
                <a:latin typeface="Oracle Sans Tab" panose="020B0503020204020204" pitchFamily="34" charset="0"/>
                <a:cs typeface="Oracle Sans Tab" panose="020B0503020204020204" pitchFamily="34" charset="0"/>
              </a:defRPr>
            </a:lvl1pPr>
            <a:lvl2pPr>
              <a:lnSpc>
                <a:spcPct val="100000"/>
              </a:lnSpc>
              <a:defRPr sz="1600" b="0" i="0">
                <a:latin typeface="Oracle Sans Tab" panose="020B0503020204020204" pitchFamily="34" charset="0"/>
                <a:cs typeface="Oracle Sans Tab" panose="020B0503020204020204" pitchFamily="34" charset="0"/>
              </a:defRPr>
            </a:lvl2pPr>
            <a:lvl3pPr>
              <a:lnSpc>
                <a:spcPct val="100000"/>
              </a:lnSpc>
              <a:defRPr sz="1600" b="0" i="0">
                <a:latin typeface="Oracle Sans Tab" panose="020B0503020204020204" pitchFamily="34" charset="0"/>
                <a:cs typeface="Oracle Sans Tab" panose="020B0503020204020204" pitchFamily="34" charset="0"/>
              </a:defRPr>
            </a:lvl3pPr>
            <a:lvl4pPr>
              <a:lnSpc>
                <a:spcPct val="100000"/>
              </a:lnSpc>
              <a:defRPr sz="1600" b="0" i="0">
                <a:latin typeface="Oracle Sans Tab" panose="020B0503020204020204" pitchFamily="34" charset="0"/>
                <a:cs typeface="Oracle Sans Tab" panose="020B0503020204020204" pitchFamily="34" charset="0"/>
              </a:defRPr>
            </a:lvl4pPr>
            <a:lvl5pPr>
              <a:lnSpc>
                <a:spcPct val="100000"/>
              </a:lnSpc>
              <a:defRPr sz="1600" b="0" i="0">
                <a:latin typeface="Oracle Sans Tab" panose="020B0503020204020204" pitchFamily="34" charset="0"/>
                <a:cs typeface="Oracle Sans Tab"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Slide Number Placeholder 7">
            <a:extLst>
              <a:ext uri="{FF2B5EF4-FFF2-40B4-BE49-F238E27FC236}">
                <a16:creationId xmlns:a16="http://schemas.microsoft.com/office/drawing/2014/main" id="{7F0F3812-0E62-2E09-C9AB-79F13108F9A8}"/>
              </a:ext>
            </a:extLst>
          </p:cNvPr>
          <p:cNvSpPr>
            <a:spLocks noGrp="1"/>
          </p:cNvSpPr>
          <p:nvPr>
            <p:ph type="sldNum" sz="quarter" idx="17"/>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5" name="Footer Placeholder 6">
            <a:extLst>
              <a:ext uri="{FF2B5EF4-FFF2-40B4-BE49-F238E27FC236}">
                <a16:creationId xmlns:a16="http://schemas.microsoft.com/office/drawing/2014/main" id="{4D96D9B3-827E-BCDB-1DEF-84EB5E7E90C2}"/>
              </a:ext>
            </a:extLst>
          </p:cNvPr>
          <p:cNvSpPr>
            <a:spLocks noGrp="1"/>
          </p:cNvSpPr>
          <p:nvPr>
            <p:ph type="ftr" sz="quarter" idx="16"/>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7" name="Date Placeholder 4">
            <a:extLst>
              <a:ext uri="{FF2B5EF4-FFF2-40B4-BE49-F238E27FC236}">
                <a16:creationId xmlns:a16="http://schemas.microsoft.com/office/drawing/2014/main" id="{6FBD1657-DE16-5859-6047-8B20D7971D48}"/>
              </a:ext>
            </a:extLst>
          </p:cNvPr>
          <p:cNvSpPr>
            <a:spLocks noGrp="1"/>
          </p:cNvSpPr>
          <p:nvPr>
            <p:ph type="dt" sz="half" idx="15"/>
          </p:nvPr>
        </p:nvSpPr>
        <p:spPr>
          <a:xfrm>
            <a:off x="6873138" y="6425604"/>
            <a:ext cx="2743200" cy="363500"/>
          </a:xfrm>
        </p:spPr>
        <p:txBody>
          <a:bodyPr/>
          <a:lstStyle>
            <a:lvl1pPr>
              <a:defRPr>
                <a:solidFill>
                  <a:srgbClr val="514C47"/>
                </a:solidFill>
              </a:defRPr>
            </a:lvl1pPr>
          </a:lstStyle>
          <a:p>
            <a:r>
              <a:rPr lang="en-US"/>
              <a:t>[Date]</a:t>
            </a:r>
            <a:endParaRPr lang="en-US" dirty="0"/>
          </a:p>
        </p:txBody>
      </p:sp>
      <p:sp>
        <p:nvSpPr>
          <p:cNvPr id="10" name="Picture Placeholder 9">
            <a:extLst>
              <a:ext uri="{FF2B5EF4-FFF2-40B4-BE49-F238E27FC236}">
                <a16:creationId xmlns:a16="http://schemas.microsoft.com/office/drawing/2014/main" id="{22033CC1-6A5D-D20A-D1C7-358398AE8124}"/>
              </a:ext>
            </a:extLst>
          </p:cNvPr>
          <p:cNvSpPr>
            <a:spLocks noGrp="1"/>
          </p:cNvSpPr>
          <p:nvPr>
            <p:ph type="pic" sz="quarter" idx="18"/>
          </p:nvPr>
        </p:nvSpPr>
        <p:spPr>
          <a:xfrm>
            <a:off x="8132064" y="0"/>
            <a:ext cx="4059936" cy="6858000"/>
          </a:xfrm>
          <a:solidFill>
            <a:srgbClr val="AEA8A2"/>
          </a:solidFill>
        </p:spPr>
        <p:txBody>
          <a:bodyPr/>
          <a:lstStyle/>
          <a:p>
            <a:r>
              <a:rPr lang="en-US"/>
              <a:t>Click icon to add picture</a:t>
            </a:r>
          </a:p>
        </p:txBody>
      </p:sp>
    </p:spTree>
    <p:extLst>
      <p:ext uri="{BB962C8B-B14F-4D97-AF65-F5344CB8AC3E}">
        <p14:creationId xmlns:p14="http://schemas.microsoft.com/office/powerpoint/2010/main" val="45555901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Dark - Title, Content and 1/3 Photo">
    <p:bg>
      <p:bgRef idx="1001">
        <a:schemeClr val="bg2"/>
      </p:bgRef>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1F59826-0B3C-4973-B5FA-B18F68758F38}"/>
              </a:ext>
            </a:extLst>
          </p:cNvPr>
          <p:cNvSpPr>
            <a:spLocks noGrp="1"/>
          </p:cNvSpPr>
          <p:nvPr>
            <p:ph type="title" hasCustomPrompt="1"/>
          </p:nvPr>
        </p:nvSpPr>
        <p:spPr>
          <a:xfrm>
            <a:off x="768875" y="182403"/>
            <a:ext cx="6790149" cy="822960"/>
          </a:xfrm>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
        <p:nvSpPr>
          <p:cNvPr id="4" name="Content">
            <a:extLst>
              <a:ext uri="{FF2B5EF4-FFF2-40B4-BE49-F238E27FC236}">
                <a16:creationId xmlns:a16="http://schemas.microsoft.com/office/drawing/2014/main" id="{FA05E257-5557-514A-2025-3EF63D1140D3}"/>
              </a:ext>
            </a:extLst>
          </p:cNvPr>
          <p:cNvSpPr>
            <a:spLocks noGrp="1"/>
          </p:cNvSpPr>
          <p:nvPr>
            <p:ph sz="quarter" idx="14"/>
          </p:nvPr>
        </p:nvSpPr>
        <p:spPr>
          <a:xfrm>
            <a:off x="766762" y="1600199"/>
            <a:ext cx="6792262" cy="4507992"/>
          </a:xfrm>
        </p:spPr>
        <p:txBody>
          <a:bodyPr/>
          <a:lstStyle>
            <a:lvl1pPr>
              <a:lnSpc>
                <a:spcPct val="100000"/>
              </a:lnSpc>
              <a:defRPr sz="1600" b="0" i="0">
                <a:latin typeface="Oracle Sans Tab" panose="020B0503020204020204" pitchFamily="34" charset="0"/>
                <a:cs typeface="Oracle Sans Tab" panose="020B0503020204020204" pitchFamily="34" charset="0"/>
              </a:defRPr>
            </a:lvl1pPr>
            <a:lvl2pPr>
              <a:lnSpc>
                <a:spcPct val="100000"/>
              </a:lnSpc>
              <a:defRPr sz="1600" b="0" i="0">
                <a:latin typeface="Oracle Sans Tab" panose="020B0503020204020204" pitchFamily="34" charset="0"/>
                <a:cs typeface="Oracle Sans Tab" panose="020B0503020204020204" pitchFamily="34" charset="0"/>
              </a:defRPr>
            </a:lvl2pPr>
            <a:lvl3pPr marL="547688" indent="-182563">
              <a:lnSpc>
                <a:spcPct val="100000"/>
              </a:lnSpc>
              <a:buFont typeface="System Font Regular"/>
              <a:buChar char="-"/>
              <a:defRPr sz="1600" b="0" i="0">
                <a:latin typeface="Oracle Sans Tab" panose="020B0503020204020204" pitchFamily="34" charset="0"/>
                <a:cs typeface="Oracle Sans Tab" panose="020B0503020204020204" pitchFamily="34" charset="0"/>
              </a:defRPr>
            </a:lvl3pPr>
            <a:lvl4pPr>
              <a:lnSpc>
                <a:spcPct val="100000"/>
              </a:lnSpc>
              <a:defRPr sz="1600" b="0" i="0">
                <a:latin typeface="Oracle Sans Tab" panose="020B0503020204020204" pitchFamily="34" charset="0"/>
                <a:cs typeface="Oracle Sans Tab" panose="020B0503020204020204" pitchFamily="34" charset="0"/>
              </a:defRPr>
            </a:lvl4pPr>
            <a:lvl5pPr marL="914400" indent="-182880">
              <a:lnSpc>
                <a:spcPct val="100000"/>
              </a:lnSpc>
              <a:buFont typeface="System Font Regular"/>
              <a:buChar char="-"/>
              <a:defRPr sz="1600" b="0" i="0">
                <a:latin typeface="Oracle Sans Tab" panose="020B0503020204020204" pitchFamily="34" charset="0"/>
                <a:cs typeface="Oracle Sans Tab"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9">
            <a:extLst>
              <a:ext uri="{FF2B5EF4-FFF2-40B4-BE49-F238E27FC236}">
                <a16:creationId xmlns:a16="http://schemas.microsoft.com/office/drawing/2014/main" id="{22033CC1-6A5D-D20A-D1C7-358398AE8124}"/>
              </a:ext>
            </a:extLst>
          </p:cNvPr>
          <p:cNvSpPr>
            <a:spLocks noGrp="1"/>
          </p:cNvSpPr>
          <p:nvPr>
            <p:ph type="pic" sz="quarter" idx="18" hasCustomPrompt="1"/>
          </p:nvPr>
        </p:nvSpPr>
        <p:spPr>
          <a:xfrm>
            <a:off x="8132064" y="0"/>
            <a:ext cx="4059936" cy="6858000"/>
          </a:xfrm>
          <a:solidFill>
            <a:srgbClr val="AEA8A2"/>
          </a:solidFill>
        </p:spPr>
        <p:txBody>
          <a:bodyPr/>
          <a:lstStyle>
            <a:lvl1pPr algn="ctr">
              <a:defRPr b="0" i="0">
                <a:latin typeface="Oracle Sans Tab" panose="020B0503020204020204" pitchFamily="34" charset="0"/>
                <a:cs typeface="Oracle Sans Tab" panose="020B0503020204020204" pitchFamily="34" charset="0"/>
              </a:defRPr>
            </a:lvl1pPr>
          </a:lstStyle>
          <a:p>
            <a:pPr marL="0" marR="0" lvl="0" indent="0" algn="l" defTabSz="914400" rtl="0" eaLnBrk="1" fontAlgn="auto" latinLnBrk="0" hangingPunct="1">
              <a:lnSpc>
                <a:spcPct val="95000"/>
              </a:lnSpc>
              <a:spcBef>
                <a:spcPts val="600"/>
              </a:spcBef>
              <a:spcAft>
                <a:spcPts val="0"/>
              </a:spcAft>
              <a:buClrTx/>
              <a:buSzTx/>
              <a:buFont typeface="System Font Regular"/>
              <a:buNone/>
              <a:tabLst/>
              <a:defRPr/>
            </a:pPr>
            <a:r>
              <a:rPr lang="en-US" dirty="0"/>
              <a:t>Click to add photo or illustration</a:t>
            </a:r>
          </a:p>
        </p:txBody>
      </p:sp>
      <p:sp>
        <p:nvSpPr>
          <p:cNvPr id="2" name="Slide Number Placeholder 7">
            <a:extLst>
              <a:ext uri="{FF2B5EF4-FFF2-40B4-BE49-F238E27FC236}">
                <a16:creationId xmlns:a16="http://schemas.microsoft.com/office/drawing/2014/main" id="{7F0F3812-0E62-2E09-C9AB-79F13108F9A8}"/>
              </a:ext>
            </a:extLst>
          </p:cNvPr>
          <p:cNvSpPr>
            <a:spLocks noGrp="1"/>
          </p:cNvSpPr>
          <p:nvPr>
            <p:ph type="sldNum" sz="quarter" idx="17"/>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5" name="Footer Placeholder 6">
            <a:extLst>
              <a:ext uri="{FF2B5EF4-FFF2-40B4-BE49-F238E27FC236}">
                <a16:creationId xmlns:a16="http://schemas.microsoft.com/office/drawing/2014/main" id="{4D96D9B3-827E-BCDB-1DEF-84EB5E7E90C2}"/>
              </a:ext>
            </a:extLst>
          </p:cNvPr>
          <p:cNvSpPr>
            <a:spLocks noGrp="1"/>
          </p:cNvSpPr>
          <p:nvPr>
            <p:ph type="ftr" sz="quarter" idx="16"/>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7" name="Date Placeholder 4">
            <a:extLst>
              <a:ext uri="{FF2B5EF4-FFF2-40B4-BE49-F238E27FC236}">
                <a16:creationId xmlns:a16="http://schemas.microsoft.com/office/drawing/2014/main" id="{6FBD1657-DE16-5859-6047-8B20D7971D48}"/>
              </a:ext>
            </a:extLst>
          </p:cNvPr>
          <p:cNvSpPr>
            <a:spLocks noGrp="1"/>
          </p:cNvSpPr>
          <p:nvPr>
            <p:ph type="dt" sz="half" idx="15"/>
          </p:nvPr>
        </p:nvSpPr>
        <p:spPr>
          <a:xfrm>
            <a:off x="6873138" y="6425604"/>
            <a:ext cx="2743200" cy="363500"/>
          </a:xfrm>
        </p:spPr>
        <p:txBody>
          <a:bodyPr/>
          <a:lstStyle>
            <a:lvl1pPr>
              <a:defRPr>
                <a:solidFill>
                  <a:srgbClr val="AEA8A2"/>
                </a:solidFill>
              </a:defRPr>
            </a:lvl1pPr>
          </a:lstStyle>
          <a:p>
            <a:r>
              <a:rPr lang="en-US"/>
              <a:t>[Date]</a:t>
            </a:r>
            <a:endParaRPr lang="en-US" dirty="0"/>
          </a:p>
        </p:txBody>
      </p:sp>
    </p:spTree>
    <p:extLst>
      <p:ext uri="{BB962C8B-B14F-4D97-AF65-F5344CB8AC3E}">
        <p14:creationId xmlns:p14="http://schemas.microsoft.com/office/powerpoint/2010/main" val="372289602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Light - Quote with Picture">
    <p:bg>
      <p:bgRef idx="1001">
        <a:schemeClr val="bg2"/>
      </p:bgRef>
    </p:bg>
    <p:spTree>
      <p:nvGrpSpPr>
        <p:cNvPr id="1" name=""/>
        <p:cNvGrpSpPr/>
        <p:nvPr/>
      </p:nvGrpSpPr>
      <p:grpSpPr>
        <a:xfrm>
          <a:off x="0" y="0"/>
          <a:ext cx="0" cy="0"/>
          <a:chOff x="0" y="0"/>
          <a:chExt cx="0" cy="0"/>
        </a:xfrm>
      </p:grpSpPr>
      <p:sp>
        <p:nvSpPr>
          <p:cNvPr id="3" name="Quote">
            <a:extLst>
              <a:ext uri="{FF2B5EF4-FFF2-40B4-BE49-F238E27FC236}">
                <a16:creationId xmlns:a16="http://schemas.microsoft.com/office/drawing/2014/main" id="{A13E52A3-3B72-407D-BD94-ADB27B9FCE9C}"/>
              </a:ext>
            </a:extLst>
          </p:cNvPr>
          <p:cNvSpPr>
            <a:spLocks noGrp="1"/>
          </p:cNvSpPr>
          <p:nvPr>
            <p:ph type="title" hasCustomPrompt="1"/>
          </p:nvPr>
        </p:nvSpPr>
        <p:spPr>
          <a:xfrm>
            <a:off x="5220586" y="2896192"/>
            <a:ext cx="6219354" cy="1384995"/>
          </a:xfrm>
          <a:noFill/>
        </p:spPr>
        <p:txBody>
          <a:bodyPr vert="horz" wrap="square" lIns="0" tIns="0" rIns="0" bIns="0" rtlCol="0" anchor="b" anchorCtr="0">
            <a:spAutoFit/>
          </a:bodyPr>
          <a:lstStyle>
            <a:lvl1pPr marL="179388" indent="-179388">
              <a:lnSpc>
                <a:spcPct val="100000"/>
              </a:lnSpc>
              <a:tabLst/>
              <a:defRPr lang="en-US" sz="3000" b="0" i="0" dirty="0">
                <a:latin typeface="+mj-lt"/>
                <a:cs typeface="Oracle Sans Tab" panose="020B0503020204020204" pitchFamily="34" charset="0"/>
              </a:defRPr>
            </a:lvl1pPr>
          </a:lstStyle>
          <a:p>
            <a:pPr lvl="0"/>
            <a:r>
              <a:rPr lang="en-US" dirty="0"/>
              <a:t>“Click to type customer or</a:t>
            </a:r>
            <a:br>
              <a:rPr lang="en-US" dirty="0"/>
            </a:br>
            <a:r>
              <a:rPr lang="en-US" dirty="0"/>
              <a:t>partner quote surrounded</a:t>
            </a:r>
            <a:br>
              <a:rPr lang="en-US" dirty="0"/>
            </a:br>
            <a:r>
              <a:rPr lang="en-US" dirty="0"/>
              <a:t>by quotation marks.”</a:t>
            </a:r>
          </a:p>
        </p:txBody>
      </p:sp>
      <p:sp>
        <p:nvSpPr>
          <p:cNvPr id="13" name="Text Field">
            <a:extLst>
              <a:ext uri="{FF2B5EF4-FFF2-40B4-BE49-F238E27FC236}">
                <a16:creationId xmlns:a16="http://schemas.microsoft.com/office/drawing/2014/main" id="{04A571F4-71E4-264A-BBD5-0475995E681B}"/>
              </a:ext>
            </a:extLst>
          </p:cNvPr>
          <p:cNvSpPr>
            <a:spLocks noGrp="1"/>
          </p:cNvSpPr>
          <p:nvPr>
            <p:ph type="body" sz="quarter" idx="37" hasCustomPrompt="1"/>
          </p:nvPr>
        </p:nvSpPr>
        <p:spPr>
          <a:xfrm>
            <a:off x="5372844" y="4983135"/>
            <a:ext cx="6054629" cy="266291"/>
          </a:xfrm>
          <a:prstGeom prst="rect">
            <a:avLst/>
          </a:prstGeom>
        </p:spPr>
        <p:txBody>
          <a:bodyPr>
            <a:noAutofit/>
          </a:bodyPr>
          <a:lstStyle>
            <a:lvl1pPr>
              <a:lnSpc>
                <a:spcPct val="100000"/>
              </a:lnSpc>
              <a:defRPr b="1"/>
            </a:lvl1pPr>
          </a:lstStyle>
          <a:p>
            <a:pPr lvl="0"/>
            <a:r>
              <a:rPr lang="en-US" dirty="0"/>
              <a:t>Name of person quoted</a:t>
            </a:r>
          </a:p>
        </p:txBody>
      </p:sp>
      <p:sp>
        <p:nvSpPr>
          <p:cNvPr id="11" name="Text Field 2">
            <a:extLst>
              <a:ext uri="{FF2B5EF4-FFF2-40B4-BE49-F238E27FC236}">
                <a16:creationId xmlns:a16="http://schemas.microsoft.com/office/drawing/2014/main" id="{CBFB97F9-F988-C34C-8B6D-BB4A4D881736}"/>
              </a:ext>
            </a:extLst>
          </p:cNvPr>
          <p:cNvSpPr>
            <a:spLocks noGrp="1"/>
          </p:cNvSpPr>
          <p:nvPr>
            <p:ph type="body" sz="quarter" idx="36" hasCustomPrompt="1"/>
          </p:nvPr>
        </p:nvSpPr>
        <p:spPr>
          <a:xfrm>
            <a:off x="5372844" y="5320728"/>
            <a:ext cx="6054629" cy="786385"/>
          </a:xfrm>
          <a:prstGeom prst="rect">
            <a:avLst/>
          </a:prstGeom>
        </p:spPr>
        <p:txBody>
          <a:bodyPr>
            <a:noAutofit/>
          </a:bodyPr>
          <a:lstStyle>
            <a:lvl1pPr>
              <a:lnSpc>
                <a:spcPct val="100000"/>
              </a:lnSpc>
              <a:defRPr sz="1600" b="0" i="0">
                <a:latin typeface="Oracle Sans Tab" panose="020B0503020204020204" pitchFamily="34" charset="0"/>
                <a:cs typeface="Oracle Sans Tab" panose="020B0503020204020204" pitchFamily="34" charset="0"/>
              </a:defRPr>
            </a:lvl1pPr>
          </a:lstStyle>
          <a:p>
            <a:pPr lvl="0"/>
            <a:r>
              <a:rPr lang="en-US" dirty="0"/>
              <a:t>Additional information if needed</a:t>
            </a:r>
          </a:p>
        </p:txBody>
      </p:sp>
      <p:sp>
        <p:nvSpPr>
          <p:cNvPr id="2" name="Content Placeholder 2">
            <a:extLst>
              <a:ext uri="{FF2B5EF4-FFF2-40B4-BE49-F238E27FC236}">
                <a16:creationId xmlns:a16="http://schemas.microsoft.com/office/drawing/2014/main" id="{6190524B-9853-A3B5-6016-2D547D457D4C}"/>
              </a:ext>
            </a:extLst>
          </p:cNvPr>
          <p:cNvSpPr>
            <a:spLocks noGrp="1" noChangeAspect="1"/>
          </p:cNvSpPr>
          <p:nvPr>
            <p:ph sz="quarter" idx="47" hasCustomPrompt="1"/>
          </p:nvPr>
        </p:nvSpPr>
        <p:spPr>
          <a:xfrm>
            <a:off x="5372844" y="1203405"/>
            <a:ext cx="2447584" cy="673743"/>
          </a:xfrm>
        </p:spPr>
        <p:txBody>
          <a:bodyPr/>
          <a:lstStyle>
            <a:lvl5pPr marL="731520" indent="0">
              <a:buNone/>
              <a:defRPr/>
            </a:lvl5pPr>
          </a:lstStyle>
          <a:p>
            <a:pPr lvl="0"/>
            <a:r>
              <a:rPr lang="en-US" dirty="0"/>
              <a:t>Click to add logo</a:t>
            </a:r>
          </a:p>
        </p:txBody>
      </p:sp>
      <p:sp>
        <p:nvSpPr>
          <p:cNvPr id="7" name="Picture Placeholder 6">
            <a:extLst>
              <a:ext uri="{FF2B5EF4-FFF2-40B4-BE49-F238E27FC236}">
                <a16:creationId xmlns:a16="http://schemas.microsoft.com/office/drawing/2014/main" id="{6145069B-D056-45AF-BC91-ABDBFD0C3D17}"/>
              </a:ext>
            </a:extLst>
          </p:cNvPr>
          <p:cNvSpPr>
            <a:spLocks noGrp="1"/>
          </p:cNvSpPr>
          <p:nvPr>
            <p:ph type="pic" sz="quarter" idx="42" hasCustomPrompt="1"/>
          </p:nvPr>
        </p:nvSpPr>
        <p:spPr>
          <a:xfrm>
            <a:off x="0" y="-2"/>
            <a:ext cx="4876800" cy="6858000"/>
          </a:xfrm>
        </p:spPr>
        <p:txBody>
          <a:bodyPr anchor="ctr" anchorCtr="1"/>
          <a:lstStyle>
            <a:lvl1pPr>
              <a:defRPr b="0" i="0">
                <a:latin typeface="Oracle Sans Tab" panose="020B0503020204020204" pitchFamily="34" charset="0"/>
                <a:cs typeface="Oracle Sans Tab" panose="020B0503020204020204" pitchFamily="34" charset="0"/>
              </a:defRPr>
            </a:lvl1pPr>
          </a:lstStyle>
          <a:p>
            <a:pPr marL="0" marR="0" lvl="0" indent="0" algn="l" defTabSz="914400" rtl="0" eaLnBrk="1" fontAlgn="auto" latinLnBrk="0" hangingPunct="1">
              <a:lnSpc>
                <a:spcPct val="95000"/>
              </a:lnSpc>
              <a:spcBef>
                <a:spcPts val="600"/>
              </a:spcBef>
              <a:spcAft>
                <a:spcPts val="0"/>
              </a:spcAft>
              <a:buClrTx/>
              <a:buSzTx/>
              <a:buFont typeface="System Font Regular"/>
              <a:buNone/>
              <a:tabLst/>
              <a:defRPr/>
            </a:pPr>
            <a:r>
              <a:rPr lang="en-US" dirty="0"/>
              <a:t>Click to add photo or illustration</a:t>
            </a:r>
          </a:p>
          <a:p>
            <a:pPr marL="0" marR="0" lvl="0" indent="0" algn="l" defTabSz="914400" rtl="0" eaLnBrk="1" fontAlgn="auto" latinLnBrk="0" hangingPunct="1">
              <a:lnSpc>
                <a:spcPct val="95000"/>
              </a:lnSpc>
              <a:spcBef>
                <a:spcPts val="600"/>
              </a:spcBef>
              <a:spcAft>
                <a:spcPts val="0"/>
              </a:spcAft>
              <a:buClrTx/>
              <a:buSzTx/>
              <a:buFont typeface="System Font Regular"/>
              <a:buNone/>
              <a:tabLst/>
              <a:defRPr/>
            </a:pPr>
            <a:endParaRPr lang="en-US" dirty="0"/>
          </a:p>
          <a:p>
            <a:pPr marL="0" marR="0" lvl="0" indent="0" algn="l" defTabSz="914400" rtl="0" eaLnBrk="1" fontAlgn="auto" latinLnBrk="0" hangingPunct="1">
              <a:lnSpc>
                <a:spcPct val="95000"/>
              </a:lnSpc>
              <a:spcBef>
                <a:spcPts val="600"/>
              </a:spcBef>
              <a:spcAft>
                <a:spcPts val="0"/>
              </a:spcAft>
              <a:buClrTx/>
              <a:buSzTx/>
              <a:buFont typeface="System Font Regular"/>
              <a:buNone/>
              <a:tabLst/>
              <a:defRPr/>
            </a:pPr>
            <a:endParaRPr lang="en-US" dirty="0"/>
          </a:p>
        </p:txBody>
      </p:sp>
      <p:sp>
        <p:nvSpPr>
          <p:cNvPr id="9" name="Slide Number Placeholder 5">
            <a:extLst>
              <a:ext uri="{FF2B5EF4-FFF2-40B4-BE49-F238E27FC236}">
                <a16:creationId xmlns:a16="http://schemas.microsoft.com/office/drawing/2014/main" id="{6D383948-15D7-7125-EC6C-CB63EC77CA18}"/>
              </a:ext>
            </a:extLst>
          </p:cNvPr>
          <p:cNvSpPr>
            <a:spLocks noGrp="1"/>
          </p:cNvSpPr>
          <p:nvPr>
            <p:ph type="sldNum" sz="quarter" idx="40"/>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10" name="Footer Placeholder 4">
            <a:extLst>
              <a:ext uri="{FF2B5EF4-FFF2-40B4-BE49-F238E27FC236}">
                <a16:creationId xmlns:a16="http://schemas.microsoft.com/office/drawing/2014/main" id="{FD46CC1D-F4C5-32B1-5BBE-B6CFF28BAB96}"/>
              </a:ext>
            </a:extLst>
          </p:cNvPr>
          <p:cNvSpPr>
            <a:spLocks noGrp="1"/>
          </p:cNvSpPr>
          <p:nvPr>
            <p:ph type="ftr" sz="quarter" idx="39"/>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12" name="Date Placeholder 3">
            <a:extLst>
              <a:ext uri="{FF2B5EF4-FFF2-40B4-BE49-F238E27FC236}">
                <a16:creationId xmlns:a16="http://schemas.microsoft.com/office/drawing/2014/main" id="{9D38F3F9-78BB-AD8B-F9E3-58010BFE256F}"/>
              </a:ext>
            </a:extLst>
          </p:cNvPr>
          <p:cNvSpPr>
            <a:spLocks noGrp="1"/>
          </p:cNvSpPr>
          <p:nvPr>
            <p:ph type="dt" sz="half" idx="38"/>
          </p:nvPr>
        </p:nvSpPr>
        <p:spPr>
          <a:xfrm>
            <a:off x="6873138" y="6425604"/>
            <a:ext cx="2743200" cy="363500"/>
          </a:xfrm>
        </p:spPr>
        <p:txBody>
          <a:bodyPr/>
          <a:lstStyle>
            <a:lvl1pPr>
              <a:defRPr>
                <a:solidFill>
                  <a:srgbClr val="514C47"/>
                </a:solidFill>
              </a:defRPr>
            </a:lvl1pPr>
          </a:lstStyle>
          <a:p>
            <a:r>
              <a:rPr lang="en-US"/>
              <a:t>[Date]</a:t>
            </a:r>
            <a:endParaRPr lang="en-US" dirty="0"/>
          </a:p>
        </p:txBody>
      </p:sp>
      <p:sp>
        <p:nvSpPr>
          <p:cNvPr id="4" name="Accent mark">
            <a:extLst>
              <a:ext uri="{FF2B5EF4-FFF2-40B4-BE49-F238E27FC236}">
                <a16:creationId xmlns:a16="http://schemas.microsoft.com/office/drawing/2014/main" id="{9693ED60-0244-537F-7CCC-D2E56AF0B93F}"/>
              </a:ext>
              <a:ext uri="{C183D7F6-B498-43B3-948B-1728B52AA6E4}">
                <adec:decorative xmlns:adec="http://schemas.microsoft.com/office/drawing/2017/decorative" val="1"/>
              </a:ext>
            </a:extLst>
          </p:cNvPr>
          <p:cNvSpPr/>
          <p:nvPr userDrawn="1"/>
        </p:nvSpPr>
        <p:spPr>
          <a:xfrm>
            <a:off x="5372844" y="4638587"/>
            <a:ext cx="365760" cy="36576"/>
          </a:xfrm>
          <a:prstGeom prst="rect">
            <a:avLst/>
          </a:prstGeom>
          <a:solidFill>
            <a:srgbClr val="C746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950495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Dark - Quote with Picture">
    <p:bg>
      <p:bgRef idx="1001">
        <a:schemeClr val="bg2"/>
      </p:bgRef>
    </p:bg>
    <p:spTree>
      <p:nvGrpSpPr>
        <p:cNvPr id="1" name=""/>
        <p:cNvGrpSpPr/>
        <p:nvPr/>
      </p:nvGrpSpPr>
      <p:grpSpPr>
        <a:xfrm>
          <a:off x="0" y="0"/>
          <a:ext cx="0" cy="0"/>
          <a:chOff x="0" y="0"/>
          <a:chExt cx="0" cy="0"/>
        </a:xfrm>
      </p:grpSpPr>
      <p:sp>
        <p:nvSpPr>
          <p:cNvPr id="10" name="Quote">
            <a:extLst>
              <a:ext uri="{FF2B5EF4-FFF2-40B4-BE49-F238E27FC236}">
                <a16:creationId xmlns:a16="http://schemas.microsoft.com/office/drawing/2014/main" id="{04AE5B2A-AF85-83D6-EC24-EFCB6E567112}"/>
              </a:ext>
            </a:extLst>
          </p:cNvPr>
          <p:cNvSpPr>
            <a:spLocks noGrp="1"/>
          </p:cNvSpPr>
          <p:nvPr>
            <p:ph type="title" hasCustomPrompt="1"/>
          </p:nvPr>
        </p:nvSpPr>
        <p:spPr>
          <a:xfrm>
            <a:off x="5220586" y="2896192"/>
            <a:ext cx="6219354" cy="1384995"/>
          </a:xfrm>
          <a:noFill/>
        </p:spPr>
        <p:txBody>
          <a:bodyPr vert="horz" wrap="square" lIns="0" tIns="0" rIns="0" bIns="0" rtlCol="0" anchor="b" anchorCtr="0">
            <a:spAutoFit/>
          </a:bodyPr>
          <a:lstStyle>
            <a:lvl1pPr marL="179388" indent="-179388">
              <a:lnSpc>
                <a:spcPct val="100000"/>
              </a:lnSpc>
              <a:tabLst/>
              <a:defRPr lang="en-US" sz="3000" b="0" i="0" dirty="0">
                <a:latin typeface="+mj-lt"/>
                <a:cs typeface="Oracle Sans Tab" panose="020B0503020204020204" pitchFamily="34" charset="0"/>
              </a:defRPr>
            </a:lvl1pPr>
          </a:lstStyle>
          <a:p>
            <a:pPr lvl="0"/>
            <a:r>
              <a:rPr lang="en-US" dirty="0"/>
              <a:t>“Click to type customer or</a:t>
            </a:r>
            <a:br>
              <a:rPr lang="en-US" dirty="0"/>
            </a:br>
            <a:r>
              <a:rPr lang="en-US" dirty="0"/>
              <a:t>partner quote surrounded</a:t>
            </a:r>
            <a:br>
              <a:rPr lang="en-US" dirty="0"/>
            </a:br>
            <a:r>
              <a:rPr lang="en-US" dirty="0"/>
              <a:t>by quotation marks.”</a:t>
            </a:r>
          </a:p>
        </p:txBody>
      </p:sp>
      <p:sp>
        <p:nvSpPr>
          <p:cNvPr id="13" name="Text Field">
            <a:extLst>
              <a:ext uri="{FF2B5EF4-FFF2-40B4-BE49-F238E27FC236}">
                <a16:creationId xmlns:a16="http://schemas.microsoft.com/office/drawing/2014/main" id="{04A571F4-71E4-264A-BBD5-0475995E681B}"/>
              </a:ext>
            </a:extLst>
          </p:cNvPr>
          <p:cNvSpPr>
            <a:spLocks noGrp="1"/>
          </p:cNvSpPr>
          <p:nvPr>
            <p:ph type="body" sz="quarter" idx="37" hasCustomPrompt="1"/>
          </p:nvPr>
        </p:nvSpPr>
        <p:spPr>
          <a:xfrm>
            <a:off x="5385816" y="4983135"/>
            <a:ext cx="6051272" cy="266291"/>
          </a:xfrm>
          <a:prstGeom prst="rect">
            <a:avLst/>
          </a:prstGeom>
        </p:spPr>
        <p:txBody>
          <a:bodyPr>
            <a:noAutofit/>
          </a:bodyPr>
          <a:lstStyle>
            <a:lvl1pPr>
              <a:lnSpc>
                <a:spcPct val="100000"/>
              </a:lnSpc>
              <a:defRPr b="1"/>
            </a:lvl1pPr>
          </a:lstStyle>
          <a:p>
            <a:pPr lvl="0"/>
            <a:r>
              <a:rPr lang="en-US" dirty="0"/>
              <a:t>Name of person quoted</a:t>
            </a:r>
          </a:p>
        </p:txBody>
      </p:sp>
      <p:sp>
        <p:nvSpPr>
          <p:cNvPr id="11" name="Text Field 2">
            <a:extLst>
              <a:ext uri="{FF2B5EF4-FFF2-40B4-BE49-F238E27FC236}">
                <a16:creationId xmlns:a16="http://schemas.microsoft.com/office/drawing/2014/main" id="{CBFB97F9-F988-C34C-8B6D-BB4A4D881736}"/>
              </a:ext>
            </a:extLst>
          </p:cNvPr>
          <p:cNvSpPr>
            <a:spLocks noGrp="1"/>
          </p:cNvSpPr>
          <p:nvPr>
            <p:ph type="body" sz="quarter" idx="36" hasCustomPrompt="1"/>
          </p:nvPr>
        </p:nvSpPr>
        <p:spPr>
          <a:xfrm>
            <a:off x="5385816" y="5320728"/>
            <a:ext cx="6051272" cy="786385"/>
          </a:xfrm>
          <a:prstGeom prst="rect">
            <a:avLst/>
          </a:prstGeom>
        </p:spPr>
        <p:txBody>
          <a:bodyPr>
            <a:noAutofit/>
          </a:bodyPr>
          <a:lstStyle>
            <a:lvl1pPr>
              <a:lnSpc>
                <a:spcPct val="100000"/>
              </a:lnSpc>
              <a:defRPr sz="1600" b="0" i="0">
                <a:latin typeface="Oracle Sans Tab" panose="020B0503020204020204" pitchFamily="34" charset="0"/>
                <a:cs typeface="Oracle Sans Tab" panose="020B0503020204020204" pitchFamily="34" charset="0"/>
              </a:defRPr>
            </a:lvl1pPr>
          </a:lstStyle>
          <a:p>
            <a:pPr lvl="0"/>
            <a:r>
              <a:rPr lang="en-US" dirty="0"/>
              <a:t>Additional information if needed</a:t>
            </a:r>
          </a:p>
        </p:txBody>
      </p:sp>
      <p:sp>
        <p:nvSpPr>
          <p:cNvPr id="2" name="Content Placeholder 2">
            <a:extLst>
              <a:ext uri="{FF2B5EF4-FFF2-40B4-BE49-F238E27FC236}">
                <a16:creationId xmlns:a16="http://schemas.microsoft.com/office/drawing/2014/main" id="{3CB52BCF-4E23-BA44-5C50-AFEA7DFA337E}"/>
              </a:ext>
            </a:extLst>
          </p:cNvPr>
          <p:cNvSpPr>
            <a:spLocks noGrp="1" noChangeAspect="1"/>
          </p:cNvSpPr>
          <p:nvPr>
            <p:ph sz="quarter" idx="47" hasCustomPrompt="1"/>
          </p:nvPr>
        </p:nvSpPr>
        <p:spPr>
          <a:xfrm>
            <a:off x="5372844" y="1203405"/>
            <a:ext cx="2447584" cy="673743"/>
          </a:xfrm>
        </p:spPr>
        <p:txBody>
          <a:bodyPr/>
          <a:lstStyle>
            <a:lvl5pPr marL="731520" indent="0">
              <a:buNone/>
              <a:defRPr/>
            </a:lvl5pPr>
          </a:lstStyle>
          <a:p>
            <a:pPr lvl="0"/>
            <a:r>
              <a:rPr lang="en-US" dirty="0"/>
              <a:t>Click to add logo</a:t>
            </a:r>
          </a:p>
        </p:txBody>
      </p:sp>
      <p:sp>
        <p:nvSpPr>
          <p:cNvPr id="5" name="Picture Placeholder 4">
            <a:extLst>
              <a:ext uri="{FF2B5EF4-FFF2-40B4-BE49-F238E27FC236}">
                <a16:creationId xmlns:a16="http://schemas.microsoft.com/office/drawing/2014/main" id="{EF3D1FF3-649D-46E2-9FDF-D1A77643F22A}"/>
              </a:ext>
            </a:extLst>
          </p:cNvPr>
          <p:cNvSpPr>
            <a:spLocks noGrp="1"/>
          </p:cNvSpPr>
          <p:nvPr>
            <p:ph type="pic" sz="quarter" idx="42" hasCustomPrompt="1"/>
          </p:nvPr>
        </p:nvSpPr>
        <p:spPr>
          <a:xfrm>
            <a:off x="0" y="0"/>
            <a:ext cx="4876800" cy="6858000"/>
          </a:xfrm>
        </p:spPr>
        <p:txBody>
          <a:bodyPr anchor="ctr" anchorCtr="1"/>
          <a:lstStyle>
            <a:lvl1pPr marL="0" marR="0" indent="0" algn="l" defTabSz="914400" rtl="0" eaLnBrk="1" fontAlgn="auto" latinLnBrk="0" hangingPunct="1">
              <a:lnSpc>
                <a:spcPct val="95000"/>
              </a:lnSpc>
              <a:spcBef>
                <a:spcPts val="600"/>
              </a:spcBef>
              <a:spcAft>
                <a:spcPts val="0"/>
              </a:spcAft>
              <a:buClrTx/>
              <a:buSzTx/>
              <a:buFont typeface="System Font Regular"/>
              <a:buNone/>
              <a:tabLst/>
              <a:defRPr b="0" i="0">
                <a:latin typeface="Oracle Sans Tab" panose="020B0503020204020204" pitchFamily="34" charset="0"/>
                <a:cs typeface="Oracle Sans Tab" panose="020B0503020204020204" pitchFamily="34" charset="0"/>
              </a:defRPr>
            </a:lvl1pPr>
          </a:lstStyle>
          <a:p>
            <a:pPr marL="0" marR="0" lvl="0" indent="0" algn="l" defTabSz="914400" rtl="0" eaLnBrk="1" fontAlgn="auto" latinLnBrk="0" hangingPunct="1">
              <a:lnSpc>
                <a:spcPct val="95000"/>
              </a:lnSpc>
              <a:spcBef>
                <a:spcPts val="600"/>
              </a:spcBef>
              <a:spcAft>
                <a:spcPts val="0"/>
              </a:spcAft>
              <a:buClrTx/>
              <a:buSzTx/>
              <a:buFont typeface="System Font Regular"/>
              <a:buNone/>
              <a:tabLst/>
              <a:defRPr/>
            </a:pPr>
            <a:r>
              <a:rPr lang="en-US" dirty="0"/>
              <a:t>Click to add photo or illustration</a:t>
            </a:r>
          </a:p>
          <a:p>
            <a:pPr marL="0" marR="0" lvl="0" indent="0" algn="l" defTabSz="914400" rtl="0" eaLnBrk="1" fontAlgn="auto" latinLnBrk="0" hangingPunct="1">
              <a:lnSpc>
                <a:spcPct val="95000"/>
              </a:lnSpc>
              <a:spcBef>
                <a:spcPts val="600"/>
              </a:spcBef>
              <a:spcAft>
                <a:spcPts val="0"/>
              </a:spcAft>
              <a:buClrTx/>
              <a:buSzTx/>
              <a:buFont typeface="System Font Regular"/>
              <a:buNone/>
              <a:tabLst/>
              <a:defRPr/>
            </a:pPr>
            <a:endParaRPr lang="en-US" dirty="0"/>
          </a:p>
          <a:p>
            <a:pPr marL="0" marR="0" lvl="0" indent="0" algn="l" defTabSz="914400" rtl="0" eaLnBrk="1" fontAlgn="auto" latinLnBrk="0" hangingPunct="1">
              <a:lnSpc>
                <a:spcPct val="95000"/>
              </a:lnSpc>
              <a:spcBef>
                <a:spcPts val="600"/>
              </a:spcBef>
              <a:spcAft>
                <a:spcPts val="0"/>
              </a:spcAft>
              <a:buClrTx/>
              <a:buSzTx/>
              <a:buFont typeface="System Font Regular"/>
              <a:buNone/>
              <a:tabLst/>
              <a:defRPr/>
            </a:pPr>
            <a:endParaRPr lang="en-US" dirty="0"/>
          </a:p>
        </p:txBody>
      </p:sp>
      <p:sp>
        <p:nvSpPr>
          <p:cNvPr id="8" name="Slide Number Placeholder 7">
            <a:extLst>
              <a:ext uri="{FF2B5EF4-FFF2-40B4-BE49-F238E27FC236}">
                <a16:creationId xmlns:a16="http://schemas.microsoft.com/office/drawing/2014/main" id="{74012F76-56F8-02E5-D4BF-72EE9E58CDB6}"/>
              </a:ext>
            </a:extLst>
          </p:cNvPr>
          <p:cNvSpPr>
            <a:spLocks noGrp="1"/>
          </p:cNvSpPr>
          <p:nvPr>
            <p:ph type="sldNum" sz="quarter" idx="17"/>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9" name="Footer Placeholder 6">
            <a:extLst>
              <a:ext uri="{FF2B5EF4-FFF2-40B4-BE49-F238E27FC236}">
                <a16:creationId xmlns:a16="http://schemas.microsoft.com/office/drawing/2014/main" id="{3DC697D7-91D3-03A4-C4DD-83F242623976}"/>
              </a:ext>
            </a:extLst>
          </p:cNvPr>
          <p:cNvSpPr>
            <a:spLocks noGrp="1"/>
          </p:cNvSpPr>
          <p:nvPr>
            <p:ph type="ftr" sz="quarter" idx="16"/>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12" name="Date Placeholder 4">
            <a:extLst>
              <a:ext uri="{FF2B5EF4-FFF2-40B4-BE49-F238E27FC236}">
                <a16:creationId xmlns:a16="http://schemas.microsoft.com/office/drawing/2014/main" id="{18E33BA5-8373-D6D1-7F87-133CF1849725}"/>
              </a:ext>
            </a:extLst>
          </p:cNvPr>
          <p:cNvSpPr>
            <a:spLocks noGrp="1"/>
          </p:cNvSpPr>
          <p:nvPr>
            <p:ph type="dt" sz="half" idx="15"/>
          </p:nvPr>
        </p:nvSpPr>
        <p:spPr>
          <a:xfrm>
            <a:off x="6873138" y="6425604"/>
            <a:ext cx="2743200" cy="363500"/>
          </a:xfrm>
        </p:spPr>
        <p:txBody>
          <a:bodyPr/>
          <a:lstStyle>
            <a:lvl1pPr>
              <a:defRPr>
                <a:solidFill>
                  <a:srgbClr val="AEA8A2"/>
                </a:solidFill>
              </a:defRPr>
            </a:lvl1pPr>
          </a:lstStyle>
          <a:p>
            <a:r>
              <a:rPr lang="en-US"/>
              <a:t>[Date]</a:t>
            </a:r>
            <a:endParaRPr lang="en-US" dirty="0"/>
          </a:p>
        </p:txBody>
      </p:sp>
      <p:sp>
        <p:nvSpPr>
          <p:cNvPr id="4" name="Accent mark">
            <a:extLst>
              <a:ext uri="{FF2B5EF4-FFF2-40B4-BE49-F238E27FC236}">
                <a16:creationId xmlns:a16="http://schemas.microsoft.com/office/drawing/2014/main" id="{99B99AF4-E9E4-23D9-4E0C-A8017ECCDA64}"/>
              </a:ext>
              <a:ext uri="{C183D7F6-B498-43B3-948B-1728B52AA6E4}">
                <adec:decorative xmlns:adec="http://schemas.microsoft.com/office/drawing/2017/decorative" val="1"/>
              </a:ext>
            </a:extLst>
          </p:cNvPr>
          <p:cNvSpPr/>
          <p:nvPr userDrawn="1"/>
        </p:nvSpPr>
        <p:spPr>
          <a:xfrm>
            <a:off x="5372844" y="4638587"/>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467981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Left Rail - Light">
    <p:bg>
      <p:bgRef idx="1001">
        <a:schemeClr val="bg2"/>
      </p:bgRef>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B705EA2-F116-883A-32A5-62C3C550DC70}"/>
              </a:ext>
              <a:ext uri="{C183D7F6-B498-43B3-948B-1728B52AA6E4}">
                <adec:decorative xmlns:adec="http://schemas.microsoft.com/office/drawing/2017/decorative" val="1"/>
              </a:ext>
            </a:extLst>
          </p:cNvPr>
          <p:cNvSpPr/>
          <p:nvPr userDrawn="1"/>
        </p:nvSpPr>
        <p:spPr>
          <a:xfrm>
            <a:off x="0" y="0"/>
            <a:ext cx="4578900" cy="6858000"/>
          </a:xfrm>
          <a:prstGeom prst="rect">
            <a:avLst/>
          </a:prstGeom>
          <a:solidFill>
            <a:srgbClr val="F1EF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9534B91B-85A6-245A-7216-4ABE4FAC70C7}"/>
              </a:ext>
            </a:extLst>
          </p:cNvPr>
          <p:cNvSpPr>
            <a:spLocks noGrp="1"/>
          </p:cNvSpPr>
          <p:nvPr>
            <p:ph type="title" hasCustomPrompt="1"/>
          </p:nvPr>
        </p:nvSpPr>
        <p:spPr>
          <a:xfrm>
            <a:off x="768875" y="182403"/>
            <a:ext cx="3041150" cy="822960"/>
          </a:xfrm>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
        <p:nvSpPr>
          <p:cNvPr id="9" name="Subtitle">
            <a:extLst>
              <a:ext uri="{FF2B5EF4-FFF2-40B4-BE49-F238E27FC236}">
                <a16:creationId xmlns:a16="http://schemas.microsoft.com/office/drawing/2014/main" id="{7A7FBF22-9A0A-8085-25D3-73EC896DDCD7}"/>
              </a:ext>
            </a:extLst>
          </p:cNvPr>
          <p:cNvSpPr>
            <a:spLocks noGrp="1"/>
          </p:cNvSpPr>
          <p:nvPr>
            <p:ph type="body" sz="quarter" idx="11" hasCustomPrompt="1"/>
          </p:nvPr>
        </p:nvSpPr>
        <p:spPr>
          <a:xfrm>
            <a:off x="766763" y="1009904"/>
            <a:ext cx="3041150" cy="330540"/>
          </a:xfrm>
          <a:prstGeom prst="rect">
            <a:avLst/>
          </a:prstGeom>
        </p:spPr>
        <p:txBody>
          <a:bodyPr lIns="0">
            <a:noAutofit/>
          </a:bodyPr>
          <a:lstStyle>
            <a:lvl1pPr marL="0" indent="0">
              <a:lnSpc>
                <a:spcPct val="100000"/>
              </a:lnSpc>
              <a:spcAft>
                <a:spcPts val="0"/>
              </a:spcAft>
              <a:buNone/>
              <a:defRPr sz="2000" b="0" i="0">
                <a:latin typeface="Oracle Sans Tab" panose="020B0503020204020204" pitchFamily="34" charset="0"/>
                <a:cs typeface="Oracle Sans Tab" panose="020B0503020204020204" pitchFamily="34" charset="0"/>
              </a:defRPr>
            </a:lvl1pPr>
          </a:lstStyle>
          <a:p>
            <a:pPr lvl="0"/>
            <a:r>
              <a:rPr lang="en-US" dirty="0"/>
              <a:t>Subtitle</a:t>
            </a:r>
          </a:p>
        </p:txBody>
      </p:sp>
      <p:sp>
        <p:nvSpPr>
          <p:cNvPr id="16" name="Content">
            <a:extLst>
              <a:ext uri="{FF2B5EF4-FFF2-40B4-BE49-F238E27FC236}">
                <a16:creationId xmlns:a16="http://schemas.microsoft.com/office/drawing/2014/main" id="{797B9E53-3BA8-84FC-B7C2-7F1DE2C882BF}"/>
              </a:ext>
            </a:extLst>
          </p:cNvPr>
          <p:cNvSpPr>
            <a:spLocks noGrp="1"/>
          </p:cNvSpPr>
          <p:nvPr>
            <p:ph sz="quarter" idx="14"/>
          </p:nvPr>
        </p:nvSpPr>
        <p:spPr>
          <a:xfrm>
            <a:off x="766762" y="1600199"/>
            <a:ext cx="3043263" cy="4507992"/>
          </a:xfrm>
        </p:spPr>
        <p:txBody>
          <a:bodyPr/>
          <a:lstStyle>
            <a:lvl1pPr>
              <a:lnSpc>
                <a:spcPct val="100000"/>
              </a:lnSpc>
              <a:defRPr sz="1600" b="0" i="0">
                <a:latin typeface="Oracle Sans Tab" panose="020B0503020204020204" pitchFamily="34" charset="0"/>
                <a:cs typeface="Oracle Sans Tab" panose="020B0503020204020204" pitchFamily="34" charset="0"/>
              </a:defRPr>
            </a:lvl1pPr>
            <a:lvl2pPr>
              <a:lnSpc>
                <a:spcPct val="100000"/>
              </a:lnSpc>
              <a:defRPr sz="1600" b="0" i="0">
                <a:latin typeface="Oracle Sans Tab" panose="020B0503020204020204" pitchFamily="34" charset="0"/>
                <a:cs typeface="Oracle Sans Tab" panose="020B0503020204020204" pitchFamily="34" charset="0"/>
              </a:defRPr>
            </a:lvl2pPr>
            <a:lvl3pPr>
              <a:lnSpc>
                <a:spcPct val="100000"/>
              </a:lnSpc>
              <a:defRPr sz="1600" b="0" i="0">
                <a:latin typeface="Oracle Sans Tab" panose="020B0503020204020204" pitchFamily="34" charset="0"/>
                <a:cs typeface="Oracle Sans Tab" panose="020B0503020204020204" pitchFamily="34" charset="0"/>
              </a:defRPr>
            </a:lvl3pPr>
            <a:lvl4pPr>
              <a:lnSpc>
                <a:spcPct val="100000"/>
              </a:lnSpc>
              <a:defRPr sz="1600" b="0" i="0">
                <a:latin typeface="Oracle Sans Tab" panose="020B0503020204020204" pitchFamily="34" charset="0"/>
                <a:cs typeface="Oracle Sans Tab" panose="020B0503020204020204" pitchFamily="34" charset="0"/>
              </a:defRPr>
            </a:lvl4pPr>
            <a:lvl5pPr>
              <a:lnSpc>
                <a:spcPct val="100000"/>
              </a:lnSpc>
              <a:defRPr sz="1600" b="0" i="0">
                <a:latin typeface="Oracle Sans Tab" panose="020B0503020204020204" pitchFamily="34" charset="0"/>
                <a:cs typeface="Oracle Sans Tab"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Slide Number Placeholder 5">
            <a:extLst>
              <a:ext uri="{FF2B5EF4-FFF2-40B4-BE49-F238E27FC236}">
                <a16:creationId xmlns:a16="http://schemas.microsoft.com/office/drawing/2014/main" id="{4A4AA1A5-342C-3485-3780-BAE18FB151A3}"/>
              </a:ext>
            </a:extLst>
          </p:cNvPr>
          <p:cNvSpPr>
            <a:spLocks noGrp="1"/>
          </p:cNvSpPr>
          <p:nvPr>
            <p:ph type="sldNum" sz="quarter" idx="40"/>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13" name="Footer Placeholder 4">
            <a:extLst>
              <a:ext uri="{FF2B5EF4-FFF2-40B4-BE49-F238E27FC236}">
                <a16:creationId xmlns:a16="http://schemas.microsoft.com/office/drawing/2014/main" id="{FDE280B0-6EE3-EDEB-71CB-39C075AE81F5}"/>
              </a:ext>
            </a:extLst>
          </p:cNvPr>
          <p:cNvSpPr>
            <a:spLocks noGrp="1"/>
          </p:cNvSpPr>
          <p:nvPr>
            <p:ph type="ftr" sz="quarter" idx="41"/>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14" name="Date Placeholder 3">
            <a:extLst>
              <a:ext uri="{FF2B5EF4-FFF2-40B4-BE49-F238E27FC236}">
                <a16:creationId xmlns:a16="http://schemas.microsoft.com/office/drawing/2014/main" id="{E559A02B-8EF1-F308-C124-047EB3505456}"/>
              </a:ext>
            </a:extLst>
          </p:cNvPr>
          <p:cNvSpPr>
            <a:spLocks noGrp="1"/>
          </p:cNvSpPr>
          <p:nvPr>
            <p:ph type="dt" sz="half" idx="42"/>
          </p:nvPr>
        </p:nvSpPr>
        <p:spPr>
          <a:xfrm>
            <a:off x="6873138" y="6425604"/>
            <a:ext cx="2743200" cy="363500"/>
          </a:xfrm>
        </p:spPr>
        <p:txBody>
          <a:bodyPr/>
          <a:lstStyle>
            <a:lvl1pPr>
              <a:defRPr>
                <a:solidFill>
                  <a:srgbClr val="514C47"/>
                </a:solidFill>
              </a:defRPr>
            </a:lvl1pPr>
          </a:lstStyle>
          <a:p>
            <a:r>
              <a:rPr lang="en-US"/>
              <a:t>[Date]</a:t>
            </a:r>
            <a:endParaRPr lang="en-US" dirty="0"/>
          </a:p>
        </p:txBody>
      </p:sp>
    </p:spTree>
    <p:extLst>
      <p:ext uri="{BB962C8B-B14F-4D97-AF65-F5344CB8AC3E}">
        <p14:creationId xmlns:p14="http://schemas.microsoft.com/office/powerpoint/2010/main" val="351703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Left Rail - Dark">
    <p:bg>
      <p:bgRef idx="1001">
        <a:schemeClr val="bg2"/>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B625BA6-E661-F94B-6FD6-217579854D3C}"/>
              </a:ext>
              <a:ext uri="{C183D7F6-B498-43B3-948B-1728B52AA6E4}">
                <adec:decorative xmlns:adec="http://schemas.microsoft.com/office/drawing/2017/decorative" val="1"/>
              </a:ext>
            </a:extLst>
          </p:cNvPr>
          <p:cNvSpPr/>
          <p:nvPr userDrawn="1"/>
        </p:nvSpPr>
        <p:spPr>
          <a:xfrm>
            <a:off x="0" y="0"/>
            <a:ext cx="4578900" cy="6858000"/>
          </a:xfrm>
          <a:prstGeom prst="rect">
            <a:avLst/>
          </a:prstGeom>
          <a:solidFill>
            <a:srgbClr val="1C20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9534B91B-85A6-245A-7216-4ABE4FAC70C7}"/>
              </a:ext>
            </a:extLst>
          </p:cNvPr>
          <p:cNvSpPr>
            <a:spLocks noGrp="1"/>
          </p:cNvSpPr>
          <p:nvPr>
            <p:ph type="title" hasCustomPrompt="1"/>
          </p:nvPr>
        </p:nvSpPr>
        <p:spPr>
          <a:xfrm>
            <a:off x="768875" y="182403"/>
            <a:ext cx="3041150" cy="822960"/>
          </a:xfrm>
        </p:spPr>
        <p:txBody>
          <a:bodyPr/>
          <a:lstStyle>
            <a:lvl1pPr>
              <a:lnSpc>
                <a:spcPct val="100000"/>
              </a:lnSpc>
              <a:defRPr b="1" i="0">
                <a:solidFill>
                  <a:schemeClr val="tx1"/>
                </a:solidFill>
                <a:latin typeface="Oracle Sans Tab" panose="020B0503020204020204" pitchFamily="34" charset="0"/>
                <a:cs typeface="Oracle Sans Tab" panose="020B0503020204020204" pitchFamily="34" charset="0"/>
              </a:defRPr>
            </a:lvl1pPr>
          </a:lstStyle>
          <a:p>
            <a:r>
              <a:rPr lang="en-US" dirty="0"/>
              <a:t>Title</a:t>
            </a:r>
          </a:p>
        </p:txBody>
      </p:sp>
      <p:sp>
        <p:nvSpPr>
          <p:cNvPr id="9" name="Subtitle">
            <a:extLst>
              <a:ext uri="{FF2B5EF4-FFF2-40B4-BE49-F238E27FC236}">
                <a16:creationId xmlns:a16="http://schemas.microsoft.com/office/drawing/2014/main" id="{7A7FBF22-9A0A-8085-25D3-73EC896DDCD7}"/>
              </a:ext>
            </a:extLst>
          </p:cNvPr>
          <p:cNvSpPr>
            <a:spLocks noGrp="1"/>
          </p:cNvSpPr>
          <p:nvPr>
            <p:ph type="body" sz="quarter" idx="11" hasCustomPrompt="1"/>
          </p:nvPr>
        </p:nvSpPr>
        <p:spPr>
          <a:xfrm>
            <a:off x="766763" y="1009904"/>
            <a:ext cx="3041150" cy="330540"/>
          </a:xfrm>
          <a:prstGeom prst="rect">
            <a:avLst/>
          </a:prstGeom>
        </p:spPr>
        <p:txBody>
          <a:bodyPr lIns="0">
            <a:noAutofit/>
          </a:bodyPr>
          <a:lstStyle>
            <a:lvl1pPr marL="0" indent="0">
              <a:lnSpc>
                <a:spcPct val="100000"/>
              </a:lnSpc>
              <a:spcAft>
                <a:spcPts val="0"/>
              </a:spcAft>
              <a:buNone/>
              <a:defRPr sz="2000" b="0" i="0">
                <a:solidFill>
                  <a:schemeClr val="tx1"/>
                </a:solidFill>
                <a:latin typeface="Oracle Sans Tab" panose="020B0503020204020204" pitchFamily="34" charset="0"/>
                <a:cs typeface="Oracle Sans Tab" panose="020B0503020204020204" pitchFamily="34" charset="0"/>
              </a:defRPr>
            </a:lvl1pPr>
          </a:lstStyle>
          <a:p>
            <a:pPr lvl="0"/>
            <a:r>
              <a:rPr lang="en-US" dirty="0"/>
              <a:t>Subtitle</a:t>
            </a:r>
          </a:p>
        </p:txBody>
      </p:sp>
      <p:sp>
        <p:nvSpPr>
          <p:cNvPr id="16" name="Content">
            <a:extLst>
              <a:ext uri="{FF2B5EF4-FFF2-40B4-BE49-F238E27FC236}">
                <a16:creationId xmlns:a16="http://schemas.microsoft.com/office/drawing/2014/main" id="{797B9E53-3BA8-84FC-B7C2-7F1DE2C882BF}"/>
              </a:ext>
            </a:extLst>
          </p:cNvPr>
          <p:cNvSpPr>
            <a:spLocks noGrp="1"/>
          </p:cNvSpPr>
          <p:nvPr>
            <p:ph sz="quarter" idx="14"/>
          </p:nvPr>
        </p:nvSpPr>
        <p:spPr>
          <a:xfrm>
            <a:off x="766762" y="1600199"/>
            <a:ext cx="3043263" cy="4507992"/>
          </a:xfrm>
        </p:spPr>
        <p:txBody>
          <a:bodyPr/>
          <a:lstStyle>
            <a:lvl1pPr>
              <a:lnSpc>
                <a:spcPct val="100000"/>
              </a:lnSpc>
              <a:defRPr sz="1600" b="0" i="0">
                <a:solidFill>
                  <a:schemeClr val="tx1"/>
                </a:solidFill>
                <a:latin typeface="Oracle Sans Tab" panose="020B0503020204020204" pitchFamily="34" charset="0"/>
                <a:cs typeface="Oracle Sans Tab" panose="020B0503020204020204" pitchFamily="34" charset="0"/>
              </a:defRPr>
            </a:lvl1pPr>
            <a:lvl2pPr>
              <a:lnSpc>
                <a:spcPct val="100000"/>
              </a:lnSpc>
              <a:defRPr sz="1600" b="0" i="0">
                <a:solidFill>
                  <a:schemeClr val="tx1"/>
                </a:solidFill>
                <a:latin typeface="Oracle Sans Tab" panose="020B0503020204020204" pitchFamily="34" charset="0"/>
                <a:cs typeface="Oracle Sans Tab" panose="020B0503020204020204" pitchFamily="34" charset="0"/>
              </a:defRPr>
            </a:lvl2pPr>
            <a:lvl3pPr>
              <a:lnSpc>
                <a:spcPct val="100000"/>
              </a:lnSpc>
              <a:defRPr sz="1600" b="0" i="0">
                <a:solidFill>
                  <a:schemeClr val="tx1"/>
                </a:solidFill>
                <a:latin typeface="Oracle Sans Tab" panose="020B0503020204020204" pitchFamily="34" charset="0"/>
                <a:cs typeface="Oracle Sans Tab" panose="020B0503020204020204" pitchFamily="34" charset="0"/>
              </a:defRPr>
            </a:lvl3pPr>
            <a:lvl4pPr>
              <a:lnSpc>
                <a:spcPct val="100000"/>
              </a:lnSpc>
              <a:defRPr sz="1600" b="0" i="0">
                <a:solidFill>
                  <a:schemeClr val="tx1"/>
                </a:solidFill>
                <a:latin typeface="Oracle Sans Tab" panose="020B0503020204020204" pitchFamily="34" charset="0"/>
                <a:cs typeface="Oracle Sans Tab" panose="020B0503020204020204" pitchFamily="34" charset="0"/>
              </a:defRPr>
            </a:lvl4pPr>
            <a:lvl5pPr>
              <a:lnSpc>
                <a:spcPct val="100000"/>
              </a:lnSpc>
              <a:defRPr sz="1600" b="0" i="0">
                <a:solidFill>
                  <a:schemeClr val="tx1"/>
                </a:solidFill>
                <a:latin typeface="Oracle Sans Tab" panose="020B0503020204020204" pitchFamily="34" charset="0"/>
                <a:cs typeface="Oracle Sans Tab"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Slide Number Placeholder 5">
            <a:extLst>
              <a:ext uri="{FF2B5EF4-FFF2-40B4-BE49-F238E27FC236}">
                <a16:creationId xmlns:a16="http://schemas.microsoft.com/office/drawing/2014/main" id="{4A4AA1A5-342C-3485-3780-BAE18FB151A3}"/>
              </a:ext>
            </a:extLst>
          </p:cNvPr>
          <p:cNvSpPr>
            <a:spLocks noGrp="1"/>
          </p:cNvSpPr>
          <p:nvPr>
            <p:ph type="sldNum" sz="quarter" idx="40"/>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13" name="Footer Placeholder 4">
            <a:extLst>
              <a:ext uri="{FF2B5EF4-FFF2-40B4-BE49-F238E27FC236}">
                <a16:creationId xmlns:a16="http://schemas.microsoft.com/office/drawing/2014/main" id="{FDE280B0-6EE3-EDEB-71CB-39C075AE81F5}"/>
              </a:ext>
            </a:extLst>
          </p:cNvPr>
          <p:cNvSpPr>
            <a:spLocks noGrp="1"/>
          </p:cNvSpPr>
          <p:nvPr>
            <p:ph type="ftr" sz="quarter" idx="41"/>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14" name="Date Placeholder 3">
            <a:extLst>
              <a:ext uri="{FF2B5EF4-FFF2-40B4-BE49-F238E27FC236}">
                <a16:creationId xmlns:a16="http://schemas.microsoft.com/office/drawing/2014/main" id="{E559A02B-8EF1-F308-C124-047EB3505456}"/>
              </a:ext>
            </a:extLst>
          </p:cNvPr>
          <p:cNvSpPr>
            <a:spLocks noGrp="1"/>
          </p:cNvSpPr>
          <p:nvPr>
            <p:ph type="dt" sz="half" idx="42"/>
          </p:nvPr>
        </p:nvSpPr>
        <p:spPr>
          <a:xfrm>
            <a:off x="6873138" y="6425604"/>
            <a:ext cx="2743200" cy="363500"/>
          </a:xfrm>
        </p:spPr>
        <p:txBody>
          <a:bodyPr/>
          <a:lstStyle>
            <a:lvl1pPr>
              <a:defRPr>
                <a:solidFill>
                  <a:srgbClr val="AEA8A2"/>
                </a:solidFill>
              </a:defRPr>
            </a:lvl1pPr>
          </a:lstStyle>
          <a:p>
            <a:r>
              <a:rPr lang="en-US"/>
              <a:t>[Date]</a:t>
            </a:r>
            <a:endParaRPr lang="en-US" dirty="0"/>
          </a:p>
        </p:txBody>
      </p:sp>
    </p:spTree>
    <p:extLst>
      <p:ext uri="{BB962C8B-B14F-4D97-AF65-F5344CB8AC3E}">
        <p14:creationId xmlns:p14="http://schemas.microsoft.com/office/powerpoint/2010/main" val="91202125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Content + Illustration_Light">
    <p:bg>
      <p:bgRef idx="1001">
        <a:schemeClr val="bg2"/>
      </p:bgRef>
    </p:bg>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8A0A7166-96D6-457B-8CE6-21491B0153C5}"/>
              </a:ext>
            </a:extLst>
          </p:cNvPr>
          <p:cNvSpPr>
            <a:spLocks noGrp="1"/>
          </p:cNvSpPr>
          <p:nvPr>
            <p:ph type="title" hasCustomPrompt="1"/>
          </p:nvPr>
        </p:nvSpPr>
        <p:spPr>
          <a:xfrm>
            <a:off x="768875" y="182403"/>
            <a:ext cx="4754880" cy="822960"/>
          </a:xfrm>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
        <p:nvSpPr>
          <p:cNvPr id="6" name="Subtitle">
            <a:extLst>
              <a:ext uri="{FF2B5EF4-FFF2-40B4-BE49-F238E27FC236}">
                <a16:creationId xmlns:a16="http://schemas.microsoft.com/office/drawing/2014/main" id="{2F837A2F-4A14-0DC4-608A-F65C24823266}"/>
              </a:ext>
            </a:extLst>
          </p:cNvPr>
          <p:cNvSpPr>
            <a:spLocks noGrp="1"/>
          </p:cNvSpPr>
          <p:nvPr>
            <p:ph type="body" sz="quarter" idx="43" hasCustomPrompt="1"/>
          </p:nvPr>
        </p:nvSpPr>
        <p:spPr>
          <a:xfrm>
            <a:off x="766763" y="1009904"/>
            <a:ext cx="4754880" cy="330540"/>
          </a:xfrm>
          <a:prstGeom prst="rect">
            <a:avLst/>
          </a:prstGeom>
        </p:spPr>
        <p:txBody>
          <a:bodyPr lIns="0">
            <a:noAutofit/>
          </a:bodyPr>
          <a:lstStyle>
            <a:lvl1pPr marL="0" indent="0">
              <a:lnSpc>
                <a:spcPct val="100000"/>
              </a:lnSpc>
              <a:spcAft>
                <a:spcPts val="0"/>
              </a:spcAft>
              <a:buNone/>
              <a:defRPr sz="2000" b="0" i="0">
                <a:latin typeface="Oracle Sans Tab" panose="020B0503020204020204" pitchFamily="34" charset="0"/>
                <a:cs typeface="Oracle Sans Tab" panose="020B0503020204020204" pitchFamily="34" charset="0"/>
              </a:defRPr>
            </a:lvl1pPr>
          </a:lstStyle>
          <a:p>
            <a:pPr lvl="0"/>
            <a:r>
              <a:rPr lang="en-US" dirty="0"/>
              <a:t>Subtitle</a:t>
            </a:r>
          </a:p>
        </p:txBody>
      </p:sp>
      <p:sp>
        <p:nvSpPr>
          <p:cNvPr id="18" name="Picture Placeholder 17">
            <a:extLst>
              <a:ext uri="{FF2B5EF4-FFF2-40B4-BE49-F238E27FC236}">
                <a16:creationId xmlns:a16="http://schemas.microsoft.com/office/drawing/2014/main" id="{BB55E146-CDC2-714E-AEDA-21D37E508E28}"/>
              </a:ext>
            </a:extLst>
          </p:cNvPr>
          <p:cNvSpPr>
            <a:spLocks noGrp="1"/>
          </p:cNvSpPr>
          <p:nvPr>
            <p:ph type="pic" sz="quarter" idx="11" hasCustomPrompt="1"/>
          </p:nvPr>
        </p:nvSpPr>
        <p:spPr>
          <a:xfrm>
            <a:off x="6096000" y="0"/>
            <a:ext cx="6096000" cy="6858000"/>
          </a:xfrm>
          <a:solidFill>
            <a:srgbClr val="AEA8A2"/>
          </a:solidFill>
        </p:spPr>
        <p:txBody>
          <a:bodyPr lIns="72000" tIns="72000" rIns="0"/>
          <a:lstStyle>
            <a:lvl1pPr algn="ctr">
              <a:defRPr sz="1400" b="0" i="0">
                <a:solidFill>
                  <a:schemeClr val="tx1"/>
                </a:solidFill>
                <a:latin typeface="Oracle Sans Tab" panose="020B0503020204020204" pitchFamily="34" charset="0"/>
                <a:cs typeface="Oracle Sans Tab" panose="020B0503020204020204" pitchFamily="34" charset="0"/>
              </a:defRPr>
            </a:lvl1pPr>
          </a:lstStyle>
          <a:p>
            <a:r>
              <a:rPr lang="en-US" dirty="0"/>
              <a:t>Click to add photo or illustration</a:t>
            </a:r>
          </a:p>
        </p:txBody>
      </p:sp>
      <p:pic>
        <p:nvPicPr>
          <p:cNvPr id="2" name="OTag">
            <a:extLst>
              <a:ext uri="{FF2B5EF4-FFF2-40B4-BE49-F238E27FC236}">
                <a16:creationId xmlns:a16="http://schemas.microsoft.com/office/drawing/2014/main" id="{01697E3B-EC33-E29C-6BC1-AB748D6E2D6C}"/>
              </a:ext>
              <a:ext uri="{C183D7F6-B498-43B3-948B-1728B52AA6E4}">
                <adec:decorative xmlns:adec="http://schemas.microsoft.com/office/drawing/2017/decorative" val="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405616" y="6464808"/>
            <a:ext cx="393192" cy="393192"/>
          </a:xfrm>
          <a:prstGeom prst="rect">
            <a:avLst/>
          </a:prstGeom>
        </p:spPr>
      </p:pic>
      <p:sp>
        <p:nvSpPr>
          <p:cNvPr id="14" name="Text Placeholder 21">
            <a:extLst>
              <a:ext uri="{FF2B5EF4-FFF2-40B4-BE49-F238E27FC236}">
                <a16:creationId xmlns:a16="http://schemas.microsoft.com/office/drawing/2014/main" id="{91B7B17D-763D-5F99-0CC2-80B2CC63E130}"/>
              </a:ext>
            </a:extLst>
          </p:cNvPr>
          <p:cNvSpPr>
            <a:spLocks noGrp="1"/>
          </p:cNvSpPr>
          <p:nvPr>
            <p:ph type="body" sz="quarter" idx="32" hasCustomPrompt="1"/>
          </p:nvPr>
        </p:nvSpPr>
        <p:spPr>
          <a:xfrm>
            <a:off x="762191" y="1965976"/>
            <a:ext cx="4764024" cy="274320"/>
          </a:xfrm>
          <a:prstGeom prst="rect">
            <a:avLst/>
          </a:prstGeom>
        </p:spPr>
        <p:txBody>
          <a:bodyPr lIns="0" tIns="0" rIns="0" bIns="0" anchor="ctr"/>
          <a:lstStyle>
            <a:lvl1pPr marL="0" indent="0" algn="l">
              <a:lnSpc>
                <a:spcPct val="100000"/>
              </a:lnSpc>
              <a:spcAft>
                <a:spcPts val="600"/>
              </a:spcAft>
              <a:buClr>
                <a:schemeClr val="tx1"/>
              </a:buClr>
              <a:buFont typeface="Arial" panose="020B0604020202020204" pitchFamily="34" charset="0"/>
              <a:buNone/>
              <a:tabLst/>
              <a:defRPr sz="1600" b="1" i="0">
                <a:solidFill>
                  <a:schemeClr val="tx1"/>
                </a:solidFill>
                <a:latin typeface="Oracle Sans Tab" panose="020B0503020204020204" pitchFamily="34" charset="0"/>
                <a:cs typeface="Oracle Sans Tab" panose="020B0503020204020204" pitchFamily="34" charset="0"/>
              </a:defRPr>
            </a:lvl1pPr>
          </a:lstStyle>
          <a:p>
            <a:pPr lvl="0"/>
            <a:r>
              <a:rPr lang="en-IN" dirty="0"/>
              <a:t>Subhead goes here.</a:t>
            </a:r>
            <a:endParaRPr lang="en-US" dirty="0"/>
          </a:p>
        </p:txBody>
      </p:sp>
      <p:sp>
        <p:nvSpPr>
          <p:cNvPr id="17" name="Text Placeholder 19">
            <a:extLst>
              <a:ext uri="{FF2B5EF4-FFF2-40B4-BE49-F238E27FC236}">
                <a16:creationId xmlns:a16="http://schemas.microsoft.com/office/drawing/2014/main" id="{F95C4F20-D940-4F84-4840-DD649575E2CD}"/>
              </a:ext>
            </a:extLst>
          </p:cNvPr>
          <p:cNvSpPr>
            <a:spLocks noGrp="1"/>
          </p:cNvSpPr>
          <p:nvPr>
            <p:ph type="body" sz="quarter" idx="44"/>
          </p:nvPr>
        </p:nvSpPr>
        <p:spPr>
          <a:xfrm>
            <a:off x="760698" y="2309418"/>
            <a:ext cx="4764024" cy="457200"/>
          </a:xfrm>
        </p:spPr>
        <p:txBody>
          <a:bodyPr/>
          <a:lstStyle>
            <a:lvl1pPr>
              <a:lnSpc>
                <a:spcPct val="100000"/>
              </a:lnSpc>
              <a:defRPr/>
            </a:lvl1pPr>
            <a:lvl2pPr>
              <a:lnSpc>
                <a:spcPct val="100000"/>
              </a:lnSpc>
              <a:defRPr/>
            </a:lvl2pPr>
          </a:lstStyle>
          <a:p>
            <a:pPr lvl="0"/>
            <a:r>
              <a:rPr lang="en-US"/>
              <a:t>Click to edit Master text styles</a:t>
            </a:r>
          </a:p>
          <a:p>
            <a:pPr lvl="1"/>
            <a:r>
              <a:rPr lang="en-US"/>
              <a:t>Second level</a:t>
            </a:r>
          </a:p>
        </p:txBody>
      </p:sp>
      <p:sp>
        <p:nvSpPr>
          <p:cNvPr id="15" name="Text Placeholder 21">
            <a:extLst>
              <a:ext uri="{FF2B5EF4-FFF2-40B4-BE49-F238E27FC236}">
                <a16:creationId xmlns:a16="http://schemas.microsoft.com/office/drawing/2014/main" id="{5DE24B9A-F5B4-C415-A25C-25FE02976EEF}"/>
              </a:ext>
            </a:extLst>
          </p:cNvPr>
          <p:cNvSpPr>
            <a:spLocks noGrp="1"/>
          </p:cNvSpPr>
          <p:nvPr>
            <p:ph type="body" sz="quarter" idx="38" hasCustomPrompt="1"/>
          </p:nvPr>
        </p:nvSpPr>
        <p:spPr>
          <a:xfrm>
            <a:off x="762191" y="3222718"/>
            <a:ext cx="4762532" cy="274320"/>
          </a:xfrm>
          <a:prstGeom prst="rect">
            <a:avLst/>
          </a:prstGeom>
        </p:spPr>
        <p:txBody>
          <a:bodyPr lIns="0" tIns="0" rIns="0" bIns="0" anchor="ctr"/>
          <a:lstStyle>
            <a:lvl1pPr marL="0" indent="0" algn="l">
              <a:lnSpc>
                <a:spcPct val="100000"/>
              </a:lnSpc>
              <a:spcAft>
                <a:spcPts val="600"/>
              </a:spcAft>
              <a:buClr>
                <a:schemeClr val="tx1"/>
              </a:buClr>
              <a:buFont typeface="Arial" panose="020B0604020202020204" pitchFamily="34" charset="0"/>
              <a:buNone/>
              <a:tabLst/>
              <a:defRPr sz="1600" b="1" i="0">
                <a:solidFill>
                  <a:schemeClr val="tx1"/>
                </a:solidFill>
                <a:latin typeface="Oracle Sans Tab" panose="020B0503020204020204" pitchFamily="34" charset="0"/>
                <a:cs typeface="Oracle Sans Tab" panose="020B0503020204020204" pitchFamily="34" charset="0"/>
              </a:defRPr>
            </a:lvl1pPr>
          </a:lstStyle>
          <a:p>
            <a:pPr lvl="0"/>
            <a:r>
              <a:rPr lang="en-IN" dirty="0"/>
              <a:t>Subhead goes here.</a:t>
            </a:r>
            <a:endParaRPr lang="en-US" dirty="0"/>
          </a:p>
        </p:txBody>
      </p:sp>
      <p:sp>
        <p:nvSpPr>
          <p:cNvPr id="19" name="Text Placeholder 19">
            <a:extLst>
              <a:ext uri="{FF2B5EF4-FFF2-40B4-BE49-F238E27FC236}">
                <a16:creationId xmlns:a16="http://schemas.microsoft.com/office/drawing/2014/main" id="{E725E68E-222F-2174-3EDA-49279B3A0D6A}"/>
              </a:ext>
            </a:extLst>
          </p:cNvPr>
          <p:cNvSpPr>
            <a:spLocks noGrp="1"/>
          </p:cNvSpPr>
          <p:nvPr>
            <p:ph type="body" sz="quarter" idx="45"/>
          </p:nvPr>
        </p:nvSpPr>
        <p:spPr>
          <a:xfrm>
            <a:off x="760698" y="3567051"/>
            <a:ext cx="4764024" cy="457200"/>
          </a:xfrm>
        </p:spPr>
        <p:txBody>
          <a:bodyPr/>
          <a:lstStyle>
            <a:lvl1pPr>
              <a:lnSpc>
                <a:spcPct val="100000"/>
              </a:lnSpc>
              <a:defRPr/>
            </a:lvl1pPr>
            <a:lvl2pPr>
              <a:lnSpc>
                <a:spcPct val="100000"/>
              </a:lnSpc>
              <a:defRPr/>
            </a:lvl2pPr>
          </a:lstStyle>
          <a:p>
            <a:pPr lvl="0"/>
            <a:r>
              <a:rPr lang="en-US"/>
              <a:t>Click to edit Master text styles</a:t>
            </a:r>
          </a:p>
          <a:p>
            <a:pPr lvl="1"/>
            <a:r>
              <a:rPr lang="en-US"/>
              <a:t>Second level</a:t>
            </a:r>
          </a:p>
        </p:txBody>
      </p:sp>
      <p:sp>
        <p:nvSpPr>
          <p:cNvPr id="16" name="Text Placeholder 21">
            <a:extLst>
              <a:ext uri="{FF2B5EF4-FFF2-40B4-BE49-F238E27FC236}">
                <a16:creationId xmlns:a16="http://schemas.microsoft.com/office/drawing/2014/main" id="{2080E49F-0C27-1D0D-3ADD-B37ABD6F37FA}"/>
              </a:ext>
            </a:extLst>
          </p:cNvPr>
          <p:cNvSpPr>
            <a:spLocks noGrp="1"/>
          </p:cNvSpPr>
          <p:nvPr>
            <p:ph type="body" sz="quarter" idx="39" hasCustomPrompt="1"/>
          </p:nvPr>
        </p:nvSpPr>
        <p:spPr>
          <a:xfrm>
            <a:off x="762191" y="4594303"/>
            <a:ext cx="4762532" cy="274320"/>
          </a:xfrm>
          <a:prstGeom prst="rect">
            <a:avLst/>
          </a:prstGeom>
        </p:spPr>
        <p:txBody>
          <a:bodyPr lIns="0" tIns="0" rIns="0" bIns="0" anchor="ctr"/>
          <a:lstStyle>
            <a:lvl1pPr marL="0" indent="0" algn="l">
              <a:lnSpc>
                <a:spcPct val="100000"/>
              </a:lnSpc>
              <a:spcAft>
                <a:spcPts val="600"/>
              </a:spcAft>
              <a:buClr>
                <a:schemeClr val="tx1"/>
              </a:buClr>
              <a:buFont typeface="Arial" panose="020B0604020202020204" pitchFamily="34" charset="0"/>
              <a:buNone/>
              <a:tabLst/>
              <a:defRPr sz="1600" b="1" i="0">
                <a:solidFill>
                  <a:schemeClr val="tx1"/>
                </a:solidFill>
                <a:latin typeface="Oracle Sans Tab" panose="020B0503020204020204" pitchFamily="34" charset="0"/>
                <a:cs typeface="Oracle Sans Tab" panose="020B0503020204020204" pitchFamily="34" charset="0"/>
              </a:defRPr>
            </a:lvl1pPr>
          </a:lstStyle>
          <a:p>
            <a:pPr lvl="0"/>
            <a:r>
              <a:rPr lang="en-IN" dirty="0"/>
              <a:t>Subhead goes here.</a:t>
            </a:r>
            <a:endParaRPr lang="en-US" dirty="0"/>
          </a:p>
        </p:txBody>
      </p:sp>
      <p:sp>
        <p:nvSpPr>
          <p:cNvPr id="20" name="Text Placeholder 19">
            <a:extLst>
              <a:ext uri="{FF2B5EF4-FFF2-40B4-BE49-F238E27FC236}">
                <a16:creationId xmlns:a16="http://schemas.microsoft.com/office/drawing/2014/main" id="{85BD9371-1A26-2813-D974-5AAA802C8FF9}"/>
              </a:ext>
            </a:extLst>
          </p:cNvPr>
          <p:cNvSpPr>
            <a:spLocks noGrp="1"/>
          </p:cNvSpPr>
          <p:nvPr>
            <p:ph type="body" sz="quarter" idx="46"/>
          </p:nvPr>
        </p:nvSpPr>
        <p:spPr>
          <a:xfrm>
            <a:off x="760698" y="4937745"/>
            <a:ext cx="4764024" cy="457200"/>
          </a:xfrm>
        </p:spPr>
        <p:txBody>
          <a:bodyPr/>
          <a:lstStyle>
            <a:lvl1pPr>
              <a:lnSpc>
                <a:spcPct val="100000"/>
              </a:lnSpc>
              <a:defRPr/>
            </a:lvl1pPr>
            <a:lvl2pPr>
              <a:lnSpc>
                <a:spcPct val="100000"/>
              </a:lnSpc>
              <a:defRPr/>
            </a:lvl2pPr>
          </a:lstStyle>
          <a:p>
            <a:pPr lvl="0"/>
            <a:r>
              <a:rPr lang="en-US"/>
              <a:t>Click to edit Master text styles</a:t>
            </a:r>
          </a:p>
          <a:p>
            <a:pPr lvl="1"/>
            <a:r>
              <a:rPr lang="en-US"/>
              <a:t>Second level</a:t>
            </a:r>
          </a:p>
        </p:txBody>
      </p:sp>
      <p:sp>
        <p:nvSpPr>
          <p:cNvPr id="30" name="Slide Number Placeholder 29">
            <a:extLst>
              <a:ext uri="{FF2B5EF4-FFF2-40B4-BE49-F238E27FC236}">
                <a16:creationId xmlns:a16="http://schemas.microsoft.com/office/drawing/2014/main" id="{84B479B2-1CF2-3499-ECF3-B456AF825229}"/>
              </a:ext>
            </a:extLst>
          </p:cNvPr>
          <p:cNvSpPr>
            <a:spLocks noGrp="1"/>
          </p:cNvSpPr>
          <p:nvPr>
            <p:ph type="sldNum" sz="quarter" idx="49"/>
          </p:nvPr>
        </p:nvSpPr>
        <p:spPr/>
        <p:txBody>
          <a:bodyPr/>
          <a:lstStyle>
            <a:lvl1pPr>
              <a:defRPr>
                <a:solidFill>
                  <a:srgbClr val="514C47"/>
                </a:solidFill>
              </a:defRPr>
            </a:lvl1pPr>
          </a:lstStyle>
          <a:p>
            <a:fld id="{345D60D9-5372-5F40-9443-0F9AE5BDC3C8}" type="slidenum">
              <a:rPr lang="en-US" smtClean="0"/>
              <a:pPr/>
              <a:t>‹#›</a:t>
            </a:fld>
            <a:endParaRPr lang="en-US" dirty="0"/>
          </a:p>
        </p:txBody>
      </p:sp>
      <p:sp>
        <p:nvSpPr>
          <p:cNvPr id="29" name="Footer Placeholder 28">
            <a:extLst>
              <a:ext uri="{FF2B5EF4-FFF2-40B4-BE49-F238E27FC236}">
                <a16:creationId xmlns:a16="http://schemas.microsoft.com/office/drawing/2014/main" id="{F4CBE579-E608-75DC-9C4F-2B4569EB979D}"/>
              </a:ext>
            </a:extLst>
          </p:cNvPr>
          <p:cNvSpPr>
            <a:spLocks noGrp="1"/>
          </p:cNvSpPr>
          <p:nvPr>
            <p:ph type="ftr" sz="quarter" idx="48"/>
          </p:nvPr>
        </p:nvSpPr>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21" name="Date Placeholder 20">
            <a:extLst>
              <a:ext uri="{FF2B5EF4-FFF2-40B4-BE49-F238E27FC236}">
                <a16:creationId xmlns:a16="http://schemas.microsoft.com/office/drawing/2014/main" id="{CD50F9B7-8433-E425-D45B-A564BF8DDC50}"/>
              </a:ext>
            </a:extLst>
          </p:cNvPr>
          <p:cNvSpPr>
            <a:spLocks noGrp="1"/>
          </p:cNvSpPr>
          <p:nvPr>
            <p:ph type="dt" sz="half" idx="47"/>
          </p:nvPr>
        </p:nvSpPr>
        <p:spPr/>
        <p:txBody>
          <a:bodyPr/>
          <a:lstStyle>
            <a:lvl1pPr>
              <a:defRPr>
                <a:solidFill>
                  <a:srgbClr val="514C47"/>
                </a:solidFill>
              </a:defRPr>
            </a:lvl1pPr>
          </a:lstStyle>
          <a:p>
            <a:r>
              <a:rPr lang="en-US"/>
              <a:t>[Date]</a:t>
            </a:r>
            <a:endParaRPr lang="en-US" dirty="0"/>
          </a:p>
        </p:txBody>
      </p:sp>
    </p:spTree>
    <p:extLst>
      <p:ext uri="{BB962C8B-B14F-4D97-AF65-F5344CB8AC3E}">
        <p14:creationId xmlns:p14="http://schemas.microsoft.com/office/powerpoint/2010/main" val="325784035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Cover_5">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A274040B-F0B7-0500-24CB-E40A3880817B}"/>
              </a:ext>
            </a:extLst>
          </p:cNvPr>
          <p:cNvSpPr>
            <a:spLocks noGrp="1"/>
          </p:cNvSpPr>
          <p:nvPr>
            <p:ph type="ctrTitle" hasCustomPrompt="1"/>
          </p:nvPr>
        </p:nvSpPr>
        <p:spPr>
          <a:xfrm>
            <a:off x="792538" y="2148840"/>
            <a:ext cx="6400800" cy="1280160"/>
          </a:xfrm>
          <a:noFill/>
        </p:spPr>
        <p:txBody>
          <a:bodyPr vert="horz" wrap="square" lIns="0" tIns="0" rIns="0" bIns="91440" rtlCol="0" anchor="b">
            <a:noAutofit/>
          </a:bodyPr>
          <a:lstStyle>
            <a:lvl1pPr>
              <a:lnSpc>
                <a:spcPct val="100000"/>
              </a:lnSpc>
              <a:defRPr lang="en-US" sz="4000" b="1" i="0" dirty="0">
                <a:latin typeface="Oracle Sans Tab" panose="020B0503020204020204" pitchFamily="34" charset="0"/>
                <a:cs typeface="Oracle Sans Tab" panose="020B0503020204020204" pitchFamily="34" charset="0"/>
              </a:defRPr>
            </a:lvl1pPr>
          </a:lstStyle>
          <a:p>
            <a:pPr lvl="0">
              <a:lnSpc>
                <a:spcPct val="100000"/>
              </a:lnSpc>
            </a:pPr>
            <a:r>
              <a:rPr lang="en-US" dirty="0"/>
              <a:t>SCM title (up to two lines) </a:t>
            </a:r>
            <a:br>
              <a:rPr lang="en-US" dirty="0"/>
            </a:br>
            <a:r>
              <a:rPr lang="en-US" dirty="0"/>
              <a:t>Oracle Sans Tab Bold</a:t>
            </a:r>
          </a:p>
        </p:txBody>
      </p:sp>
      <p:sp>
        <p:nvSpPr>
          <p:cNvPr id="7" name="Subhead">
            <a:extLst>
              <a:ext uri="{FF2B5EF4-FFF2-40B4-BE49-F238E27FC236}">
                <a16:creationId xmlns:a16="http://schemas.microsoft.com/office/drawing/2014/main" id="{BB696622-2058-4C4E-FECA-34F1F6C4A20D}"/>
              </a:ext>
            </a:extLst>
          </p:cNvPr>
          <p:cNvSpPr>
            <a:spLocks noGrp="1"/>
          </p:cNvSpPr>
          <p:nvPr>
            <p:ph type="body" sz="quarter" idx="33" hasCustomPrompt="1"/>
          </p:nvPr>
        </p:nvSpPr>
        <p:spPr>
          <a:xfrm>
            <a:off x="792538" y="3519553"/>
            <a:ext cx="6400800" cy="341247"/>
          </a:xfrm>
          <a:prstGeom prst="rect">
            <a:avLst/>
          </a:prstGeom>
          <a:noFill/>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b="0" i="0">
                <a:solidFill>
                  <a:schemeClr val="tx1"/>
                </a:solidFill>
                <a:latin typeface="Oracle Sans Tab" panose="020B0503020204020204" pitchFamily="34" charset="0"/>
                <a:cs typeface="Oracle Sans Tab" panose="020B0503020204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 on one line.</a:t>
            </a:r>
          </a:p>
        </p:txBody>
      </p:sp>
      <p:sp>
        <p:nvSpPr>
          <p:cNvPr id="8" name="Text Field">
            <a:extLst>
              <a:ext uri="{FF2B5EF4-FFF2-40B4-BE49-F238E27FC236}">
                <a16:creationId xmlns:a16="http://schemas.microsoft.com/office/drawing/2014/main" id="{08AD1B2D-5265-AF61-4278-C58493F3B2D3}"/>
              </a:ext>
            </a:extLst>
          </p:cNvPr>
          <p:cNvSpPr>
            <a:spLocks noGrp="1"/>
          </p:cNvSpPr>
          <p:nvPr>
            <p:ph type="body" sz="quarter" idx="35" hasCustomPrompt="1"/>
          </p:nvPr>
        </p:nvSpPr>
        <p:spPr>
          <a:xfrm>
            <a:off x="792538" y="4544568"/>
            <a:ext cx="5077970" cy="266291"/>
          </a:xfrm>
          <a:prstGeom prst="rect">
            <a:avLst/>
          </a:prstGeom>
          <a:noFill/>
        </p:spPr>
        <p:txBody>
          <a:bodyPr>
            <a:noAutofit/>
          </a:bodyPr>
          <a:lstStyle>
            <a:lvl1pPr>
              <a:lnSpc>
                <a:spcPct val="100000"/>
              </a:lnSpc>
              <a:defRPr b="1" i="0">
                <a:latin typeface="Oracle Sans Tab" panose="020B0503020204020204" pitchFamily="34" charset="0"/>
                <a:cs typeface="Oracle Sans Tab" panose="020B0503020204020204" pitchFamily="34" charset="0"/>
              </a:defRPr>
            </a:lvl1pPr>
          </a:lstStyle>
          <a:p>
            <a:pPr lvl="0"/>
            <a:r>
              <a:rPr lang="en-US" dirty="0"/>
              <a:t>Name</a:t>
            </a:r>
          </a:p>
        </p:txBody>
      </p:sp>
      <p:sp>
        <p:nvSpPr>
          <p:cNvPr id="9" name="Text Field 2">
            <a:extLst>
              <a:ext uri="{FF2B5EF4-FFF2-40B4-BE49-F238E27FC236}">
                <a16:creationId xmlns:a16="http://schemas.microsoft.com/office/drawing/2014/main" id="{2BC9F5FB-2E6C-6C9C-FB33-0771B5305E36}"/>
              </a:ext>
            </a:extLst>
          </p:cNvPr>
          <p:cNvSpPr>
            <a:spLocks noGrp="1"/>
          </p:cNvSpPr>
          <p:nvPr>
            <p:ph type="body" sz="quarter" idx="34" hasCustomPrompt="1"/>
          </p:nvPr>
        </p:nvSpPr>
        <p:spPr>
          <a:xfrm>
            <a:off x="792538" y="4882896"/>
            <a:ext cx="5077970" cy="895181"/>
          </a:xfrm>
          <a:prstGeom prst="rect">
            <a:avLst/>
          </a:prstGeom>
          <a:noFill/>
        </p:spPr>
        <p:txBody>
          <a:bodyPr>
            <a:noAutofit/>
          </a:bodyPr>
          <a:lstStyle>
            <a:lvl1pPr>
              <a:lnSpc>
                <a:spcPct val="100000"/>
              </a:lnSpc>
              <a:defRPr b="0" i="0">
                <a:latin typeface="Oracle Sans Tab" panose="020B0503020204020204" pitchFamily="34" charset="0"/>
                <a:cs typeface="Oracle Sans Tab" panose="020B0503020204020204" pitchFamily="34" charset="0"/>
              </a:defRPr>
            </a:lvl1pPr>
          </a:lstStyle>
          <a:p>
            <a:pPr lvl="0"/>
            <a:r>
              <a:rPr lang="en-US" dirty="0"/>
              <a:t>Presenter’s Title</a:t>
            </a:r>
          </a:p>
          <a:p>
            <a:pPr lvl="0"/>
            <a:r>
              <a:rPr lang="en-US" dirty="0"/>
              <a:t>Organization, Division or Business Unit</a:t>
            </a:r>
          </a:p>
          <a:p>
            <a:pPr lvl="0"/>
            <a:r>
              <a:rPr lang="en-US" dirty="0"/>
              <a:t>Month 00, 2023</a:t>
            </a:r>
          </a:p>
        </p:txBody>
      </p:sp>
      <p:sp>
        <p:nvSpPr>
          <p:cNvPr id="5" name="Slide Number Placeholder 4">
            <a:extLst>
              <a:ext uri="{FF2B5EF4-FFF2-40B4-BE49-F238E27FC236}">
                <a16:creationId xmlns:a16="http://schemas.microsoft.com/office/drawing/2014/main" id="{68AE499B-EBAD-FB38-949F-59147DB0EA0A}"/>
              </a:ext>
            </a:extLst>
          </p:cNvPr>
          <p:cNvSpPr>
            <a:spLocks noGrp="1"/>
          </p:cNvSpPr>
          <p:nvPr>
            <p:ph type="sldNum" sz="quarter" idx="12"/>
          </p:nvPr>
        </p:nvSpPr>
        <p:spPr>
          <a:xfrm>
            <a:off x="762000" y="6995117"/>
            <a:ext cx="365760" cy="365760"/>
          </a:xfrm>
        </p:spPr>
        <p:txBody>
          <a:bodyPr/>
          <a:lstStyle>
            <a:lvl1pPr>
              <a:defRPr>
                <a:noFill/>
              </a:defRPr>
            </a:lvl1pPr>
          </a:lstStyle>
          <a:p>
            <a:fld id="{345D60D9-5372-5F40-9443-0F9AE5BDC3C8}" type="slidenum">
              <a:rPr lang="en-US" smtClean="0"/>
              <a:pPr/>
              <a:t>‹#›</a:t>
            </a:fld>
            <a:endParaRPr lang="en-US" dirty="0"/>
          </a:p>
        </p:txBody>
      </p:sp>
      <p:sp>
        <p:nvSpPr>
          <p:cNvPr id="4" name="Footer Placeholder 3">
            <a:extLst>
              <a:ext uri="{FF2B5EF4-FFF2-40B4-BE49-F238E27FC236}">
                <a16:creationId xmlns:a16="http://schemas.microsoft.com/office/drawing/2014/main" id="{5AB17156-07C5-6698-A84A-64A1E6FB7115}"/>
              </a:ext>
            </a:extLst>
          </p:cNvPr>
          <p:cNvSpPr>
            <a:spLocks noGrp="1"/>
          </p:cNvSpPr>
          <p:nvPr>
            <p:ph type="ftr" sz="quarter" idx="36"/>
          </p:nvPr>
        </p:nvSpPr>
        <p:spPr>
          <a:xfrm>
            <a:off x="1127759" y="6995435"/>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E9AF2F7B-85CD-E771-2A37-0C490AADFAA0}"/>
              </a:ext>
            </a:extLst>
          </p:cNvPr>
          <p:cNvSpPr>
            <a:spLocks noGrp="1"/>
          </p:cNvSpPr>
          <p:nvPr>
            <p:ph type="dt" sz="half" idx="10"/>
          </p:nvPr>
        </p:nvSpPr>
        <p:spPr>
          <a:xfrm>
            <a:off x="6873138" y="6997061"/>
            <a:ext cx="2743200" cy="363500"/>
          </a:xfrm>
        </p:spPr>
        <p:txBody>
          <a:bodyPr/>
          <a:lstStyle>
            <a:lvl1pPr>
              <a:defRPr>
                <a:noFill/>
              </a:defRPr>
            </a:lvl1pPr>
          </a:lstStyle>
          <a:p>
            <a:r>
              <a:rPr lang="en-US"/>
              <a:t>[Date]</a:t>
            </a:r>
            <a:endParaRPr lang="en-US" dirty="0"/>
          </a:p>
        </p:txBody>
      </p:sp>
      <p:pic>
        <p:nvPicPr>
          <p:cNvPr id="10" name="Oracle Logo" descr="Oracle Logo">
            <a:extLst>
              <a:ext uri="{FF2B5EF4-FFF2-40B4-BE49-F238E27FC236}">
                <a16:creationId xmlns:a16="http://schemas.microsoft.com/office/drawing/2014/main" id="{88D7C3F2-D177-BD40-948A-A0EF229EC10D}"/>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bwMode="invGray">
          <a:xfrm>
            <a:off x="730669" y="1132368"/>
            <a:ext cx="1524893" cy="320039"/>
          </a:xfrm>
          <a:prstGeom prst="rect">
            <a:avLst/>
          </a:prstGeom>
        </p:spPr>
      </p:pic>
      <p:sp>
        <p:nvSpPr>
          <p:cNvPr id="2" name="Accent mark">
            <a:extLst>
              <a:ext uri="{FF2B5EF4-FFF2-40B4-BE49-F238E27FC236}">
                <a16:creationId xmlns:a16="http://schemas.microsoft.com/office/drawing/2014/main" id="{968E1C2E-E87B-195A-71AA-AC8BE8FEC015}"/>
              </a:ext>
              <a:ext uri="{C183D7F6-B498-43B3-948B-1728B52AA6E4}">
                <adec:decorative xmlns:adec="http://schemas.microsoft.com/office/drawing/2017/decorative" val="1"/>
              </a:ext>
            </a:extLst>
          </p:cNvPr>
          <p:cNvSpPr/>
          <p:nvPr userDrawn="1"/>
        </p:nvSpPr>
        <p:spPr>
          <a:xfrm>
            <a:off x="793805" y="4166108"/>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095354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Content + Illustration_Dark">
    <p:bg>
      <p:bgRef idx="1001">
        <a:schemeClr val="bg2"/>
      </p:bgRef>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0AAD36B-6012-46AE-9059-48412FF4F4CE}"/>
              </a:ext>
            </a:extLst>
          </p:cNvPr>
          <p:cNvSpPr>
            <a:spLocks noGrp="1"/>
          </p:cNvSpPr>
          <p:nvPr>
            <p:ph type="title" hasCustomPrompt="1"/>
          </p:nvPr>
        </p:nvSpPr>
        <p:spPr>
          <a:xfrm>
            <a:off x="768875" y="182403"/>
            <a:ext cx="4754880" cy="822960"/>
          </a:xfrm>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
        <p:nvSpPr>
          <p:cNvPr id="13" name="Subtitle">
            <a:extLst>
              <a:ext uri="{FF2B5EF4-FFF2-40B4-BE49-F238E27FC236}">
                <a16:creationId xmlns:a16="http://schemas.microsoft.com/office/drawing/2014/main" id="{2F0BE92C-B4B2-428B-05A0-35A0A1E50208}"/>
              </a:ext>
            </a:extLst>
          </p:cNvPr>
          <p:cNvSpPr>
            <a:spLocks noGrp="1"/>
          </p:cNvSpPr>
          <p:nvPr>
            <p:ph type="body" sz="quarter" idx="43" hasCustomPrompt="1"/>
          </p:nvPr>
        </p:nvSpPr>
        <p:spPr>
          <a:xfrm>
            <a:off x="766763" y="1009904"/>
            <a:ext cx="4754880" cy="330540"/>
          </a:xfrm>
          <a:prstGeom prst="rect">
            <a:avLst/>
          </a:prstGeom>
        </p:spPr>
        <p:txBody>
          <a:bodyPr lIns="0">
            <a:noAutofit/>
          </a:bodyPr>
          <a:lstStyle>
            <a:lvl1pPr marL="0" indent="0">
              <a:lnSpc>
                <a:spcPct val="100000"/>
              </a:lnSpc>
              <a:spcAft>
                <a:spcPts val="0"/>
              </a:spcAft>
              <a:buNone/>
              <a:defRPr sz="2000" b="0" i="0">
                <a:latin typeface="Oracle Sans Tab" panose="020B0503020204020204" pitchFamily="34" charset="0"/>
                <a:cs typeface="Oracle Sans Tab" panose="020B0503020204020204" pitchFamily="34" charset="0"/>
              </a:defRPr>
            </a:lvl1pPr>
          </a:lstStyle>
          <a:p>
            <a:pPr lvl="0"/>
            <a:r>
              <a:rPr lang="en-US" dirty="0"/>
              <a:t>Subtitle</a:t>
            </a:r>
          </a:p>
        </p:txBody>
      </p:sp>
      <p:sp>
        <p:nvSpPr>
          <p:cNvPr id="7" name="Text Placeholder 21">
            <a:extLst>
              <a:ext uri="{FF2B5EF4-FFF2-40B4-BE49-F238E27FC236}">
                <a16:creationId xmlns:a16="http://schemas.microsoft.com/office/drawing/2014/main" id="{D94B5212-F918-DF01-5172-A319C17449A7}"/>
              </a:ext>
            </a:extLst>
          </p:cNvPr>
          <p:cNvSpPr>
            <a:spLocks noGrp="1"/>
          </p:cNvSpPr>
          <p:nvPr>
            <p:ph type="body" sz="quarter" idx="32" hasCustomPrompt="1"/>
          </p:nvPr>
        </p:nvSpPr>
        <p:spPr>
          <a:xfrm>
            <a:off x="762191" y="1965976"/>
            <a:ext cx="4764024" cy="274320"/>
          </a:xfrm>
          <a:prstGeom prst="rect">
            <a:avLst/>
          </a:prstGeom>
        </p:spPr>
        <p:txBody>
          <a:bodyPr lIns="0" tIns="0" rIns="0" bIns="0" anchor="ctr"/>
          <a:lstStyle>
            <a:lvl1pPr marL="0" indent="0" algn="l">
              <a:lnSpc>
                <a:spcPct val="100000"/>
              </a:lnSpc>
              <a:spcAft>
                <a:spcPts val="600"/>
              </a:spcAft>
              <a:buClr>
                <a:schemeClr val="tx1"/>
              </a:buClr>
              <a:buFont typeface="Arial" panose="020B0604020202020204" pitchFamily="34" charset="0"/>
              <a:buNone/>
              <a:tabLst/>
              <a:defRPr sz="1600" b="1" i="0">
                <a:solidFill>
                  <a:schemeClr val="tx1"/>
                </a:solidFill>
                <a:latin typeface="Oracle Sans Tab" panose="020B0503020204020204" pitchFamily="34" charset="0"/>
                <a:cs typeface="Oracle Sans Tab" panose="020B0503020204020204" pitchFamily="34" charset="0"/>
              </a:defRPr>
            </a:lvl1pPr>
          </a:lstStyle>
          <a:p>
            <a:pPr lvl="0"/>
            <a:r>
              <a:rPr lang="en-IN" dirty="0"/>
              <a:t>Subhead goes here.</a:t>
            </a:r>
            <a:endParaRPr lang="en-US" dirty="0"/>
          </a:p>
        </p:txBody>
      </p:sp>
      <p:sp>
        <p:nvSpPr>
          <p:cNvPr id="20" name="Text Placeholder 19">
            <a:extLst>
              <a:ext uri="{FF2B5EF4-FFF2-40B4-BE49-F238E27FC236}">
                <a16:creationId xmlns:a16="http://schemas.microsoft.com/office/drawing/2014/main" id="{3FE2B7B3-F269-EFB7-7B21-A67456B5D4CB}"/>
              </a:ext>
            </a:extLst>
          </p:cNvPr>
          <p:cNvSpPr>
            <a:spLocks noGrp="1"/>
          </p:cNvSpPr>
          <p:nvPr>
            <p:ph type="body" sz="quarter" idx="44"/>
          </p:nvPr>
        </p:nvSpPr>
        <p:spPr>
          <a:xfrm>
            <a:off x="760698" y="2309418"/>
            <a:ext cx="4764024" cy="457200"/>
          </a:xfrm>
        </p:spPr>
        <p:txBody>
          <a:bodyPr/>
          <a:lstStyle>
            <a:lvl1pPr>
              <a:lnSpc>
                <a:spcPct val="100000"/>
              </a:lnSpc>
              <a:defRPr/>
            </a:lvl1pPr>
            <a:lvl2pPr>
              <a:lnSpc>
                <a:spcPct val="100000"/>
              </a:lnSpc>
              <a:defRPr/>
            </a:lvl2pPr>
          </a:lstStyle>
          <a:p>
            <a:pPr lvl="0"/>
            <a:r>
              <a:rPr lang="en-US"/>
              <a:t>Click to edit Master text styles</a:t>
            </a:r>
          </a:p>
          <a:p>
            <a:pPr lvl="1"/>
            <a:r>
              <a:rPr lang="en-US"/>
              <a:t>Second level</a:t>
            </a:r>
          </a:p>
        </p:txBody>
      </p:sp>
      <p:sp>
        <p:nvSpPr>
          <p:cNvPr id="9" name="Text Placeholder 21">
            <a:extLst>
              <a:ext uri="{FF2B5EF4-FFF2-40B4-BE49-F238E27FC236}">
                <a16:creationId xmlns:a16="http://schemas.microsoft.com/office/drawing/2014/main" id="{BCEC7A68-80D1-7F0E-65E6-F442ED207687}"/>
              </a:ext>
            </a:extLst>
          </p:cNvPr>
          <p:cNvSpPr>
            <a:spLocks noGrp="1"/>
          </p:cNvSpPr>
          <p:nvPr>
            <p:ph type="body" sz="quarter" idx="38" hasCustomPrompt="1"/>
          </p:nvPr>
        </p:nvSpPr>
        <p:spPr>
          <a:xfrm>
            <a:off x="762191" y="3222718"/>
            <a:ext cx="4762532" cy="274320"/>
          </a:xfrm>
          <a:prstGeom prst="rect">
            <a:avLst/>
          </a:prstGeom>
        </p:spPr>
        <p:txBody>
          <a:bodyPr lIns="0" tIns="0" rIns="0" bIns="0" anchor="ctr"/>
          <a:lstStyle>
            <a:lvl1pPr marL="0" indent="0" algn="l">
              <a:lnSpc>
                <a:spcPct val="100000"/>
              </a:lnSpc>
              <a:spcAft>
                <a:spcPts val="600"/>
              </a:spcAft>
              <a:buClr>
                <a:schemeClr val="tx1"/>
              </a:buClr>
              <a:buFont typeface="Arial" panose="020B0604020202020204" pitchFamily="34" charset="0"/>
              <a:buNone/>
              <a:tabLst/>
              <a:defRPr sz="1600" b="1" i="0">
                <a:solidFill>
                  <a:schemeClr val="tx1"/>
                </a:solidFill>
                <a:latin typeface="Oracle Sans Tab" panose="020B0503020204020204" pitchFamily="34" charset="0"/>
                <a:cs typeface="Oracle Sans Tab" panose="020B0503020204020204" pitchFamily="34" charset="0"/>
              </a:defRPr>
            </a:lvl1pPr>
          </a:lstStyle>
          <a:p>
            <a:pPr lvl="0"/>
            <a:r>
              <a:rPr lang="en-IN" dirty="0"/>
              <a:t>Subhead goes here.</a:t>
            </a:r>
            <a:endParaRPr lang="en-US" dirty="0"/>
          </a:p>
        </p:txBody>
      </p:sp>
      <p:sp>
        <p:nvSpPr>
          <p:cNvPr id="21" name="Text Placeholder 19">
            <a:extLst>
              <a:ext uri="{FF2B5EF4-FFF2-40B4-BE49-F238E27FC236}">
                <a16:creationId xmlns:a16="http://schemas.microsoft.com/office/drawing/2014/main" id="{D61461B8-CD09-2000-05E6-9B3BC9D25CD5}"/>
              </a:ext>
            </a:extLst>
          </p:cNvPr>
          <p:cNvSpPr>
            <a:spLocks noGrp="1"/>
          </p:cNvSpPr>
          <p:nvPr>
            <p:ph type="body" sz="quarter" idx="45"/>
          </p:nvPr>
        </p:nvSpPr>
        <p:spPr>
          <a:xfrm>
            <a:off x="760698" y="3567051"/>
            <a:ext cx="4764024" cy="457200"/>
          </a:xfrm>
        </p:spPr>
        <p:txBody>
          <a:bodyPr/>
          <a:lstStyle>
            <a:lvl1pPr>
              <a:lnSpc>
                <a:spcPct val="100000"/>
              </a:lnSpc>
              <a:defRPr/>
            </a:lvl1pPr>
            <a:lvl2pPr>
              <a:lnSpc>
                <a:spcPct val="100000"/>
              </a:lnSpc>
              <a:defRPr/>
            </a:lvl2pPr>
          </a:lstStyle>
          <a:p>
            <a:pPr lvl="0"/>
            <a:r>
              <a:rPr lang="en-US"/>
              <a:t>Click to edit Master text styles</a:t>
            </a:r>
          </a:p>
          <a:p>
            <a:pPr lvl="1"/>
            <a:r>
              <a:rPr lang="en-US"/>
              <a:t>Second level</a:t>
            </a:r>
          </a:p>
        </p:txBody>
      </p:sp>
      <p:sp>
        <p:nvSpPr>
          <p:cNvPr id="11" name="Text Placeholder 21">
            <a:extLst>
              <a:ext uri="{FF2B5EF4-FFF2-40B4-BE49-F238E27FC236}">
                <a16:creationId xmlns:a16="http://schemas.microsoft.com/office/drawing/2014/main" id="{A3E124E7-38A2-4149-5708-BE9F62CFA604}"/>
              </a:ext>
            </a:extLst>
          </p:cNvPr>
          <p:cNvSpPr>
            <a:spLocks noGrp="1"/>
          </p:cNvSpPr>
          <p:nvPr>
            <p:ph type="body" sz="quarter" idx="39" hasCustomPrompt="1"/>
          </p:nvPr>
        </p:nvSpPr>
        <p:spPr>
          <a:xfrm>
            <a:off x="762191" y="4594303"/>
            <a:ext cx="4762532" cy="274320"/>
          </a:xfrm>
          <a:prstGeom prst="rect">
            <a:avLst/>
          </a:prstGeom>
        </p:spPr>
        <p:txBody>
          <a:bodyPr lIns="0" tIns="0" rIns="0" bIns="0" anchor="ctr"/>
          <a:lstStyle>
            <a:lvl1pPr marL="0" indent="0" algn="l">
              <a:lnSpc>
                <a:spcPct val="100000"/>
              </a:lnSpc>
              <a:spcAft>
                <a:spcPts val="600"/>
              </a:spcAft>
              <a:buClr>
                <a:schemeClr val="tx1"/>
              </a:buClr>
              <a:buFont typeface="Arial" panose="020B0604020202020204" pitchFamily="34" charset="0"/>
              <a:buNone/>
              <a:tabLst/>
              <a:defRPr sz="1600" b="1" i="0">
                <a:solidFill>
                  <a:schemeClr val="tx1"/>
                </a:solidFill>
                <a:latin typeface="Oracle Sans Tab" panose="020B0503020204020204" pitchFamily="34" charset="0"/>
                <a:cs typeface="Oracle Sans Tab" panose="020B0503020204020204" pitchFamily="34" charset="0"/>
              </a:defRPr>
            </a:lvl1pPr>
          </a:lstStyle>
          <a:p>
            <a:pPr lvl="0"/>
            <a:r>
              <a:rPr lang="en-IN" dirty="0"/>
              <a:t>Subhead goes here.</a:t>
            </a:r>
            <a:endParaRPr lang="en-US" dirty="0"/>
          </a:p>
        </p:txBody>
      </p:sp>
      <p:sp>
        <p:nvSpPr>
          <p:cNvPr id="22" name="Text Placeholder 19">
            <a:extLst>
              <a:ext uri="{FF2B5EF4-FFF2-40B4-BE49-F238E27FC236}">
                <a16:creationId xmlns:a16="http://schemas.microsoft.com/office/drawing/2014/main" id="{4FBE4EEC-B947-E852-0B29-987839C3A3D6}"/>
              </a:ext>
            </a:extLst>
          </p:cNvPr>
          <p:cNvSpPr>
            <a:spLocks noGrp="1"/>
          </p:cNvSpPr>
          <p:nvPr>
            <p:ph type="body" sz="quarter" idx="46"/>
          </p:nvPr>
        </p:nvSpPr>
        <p:spPr>
          <a:xfrm>
            <a:off x="760698" y="4937745"/>
            <a:ext cx="4764024" cy="457200"/>
          </a:xfrm>
        </p:spPr>
        <p:txBody>
          <a:bodyPr/>
          <a:lstStyle>
            <a:lvl1pPr>
              <a:lnSpc>
                <a:spcPct val="100000"/>
              </a:lnSpc>
              <a:defRPr/>
            </a:lvl1pPr>
            <a:lvl2pPr>
              <a:lnSpc>
                <a:spcPct val="100000"/>
              </a:lnSpc>
              <a:defRPr/>
            </a:lvl2pPr>
          </a:lstStyle>
          <a:p>
            <a:pPr lvl="0"/>
            <a:r>
              <a:rPr lang="en-US"/>
              <a:t>Click to edit Master text styles</a:t>
            </a:r>
          </a:p>
          <a:p>
            <a:pPr lvl="1"/>
            <a:r>
              <a:rPr lang="en-US"/>
              <a:t>Second level</a:t>
            </a:r>
          </a:p>
        </p:txBody>
      </p:sp>
      <p:sp>
        <p:nvSpPr>
          <p:cNvPr id="18" name="Picture Placeholder 17">
            <a:extLst>
              <a:ext uri="{FF2B5EF4-FFF2-40B4-BE49-F238E27FC236}">
                <a16:creationId xmlns:a16="http://schemas.microsoft.com/office/drawing/2014/main" id="{BB55E146-CDC2-714E-AEDA-21D37E508E28}"/>
              </a:ext>
            </a:extLst>
          </p:cNvPr>
          <p:cNvSpPr>
            <a:spLocks noGrp="1"/>
          </p:cNvSpPr>
          <p:nvPr>
            <p:ph type="pic" sz="quarter" idx="11" hasCustomPrompt="1"/>
          </p:nvPr>
        </p:nvSpPr>
        <p:spPr>
          <a:xfrm>
            <a:off x="6096000" y="0"/>
            <a:ext cx="6096000" cy="6858000"/>
          </a:xfrm>
          <a:solidFill>
            <a:srgbClr val="AEA8A2"/>
          </a:solidFill>
        </p:spPr>
        <p:txBody>
          <a:bodyPr lIns="72000" tIns="72000" rIns="0"/>
          <a:lstStyle>
            <a:lvl1pPr algn="ctr">
              <a:defRPr sz="1400" b="0" i="0">
                <a:solidFill>
                  <a:schemeClr val="bg1"/>
                </a:solidFill>
                <a:latin typeface="Oracle Sans Tab Light" panose="020B0403020204020204" pitchFamily="34" charset="0"/>
                <a:cs typeface="Oracle Sans Tab Light" panose="020B0403020204020204" pitchFamily="34" charset="0"/>
              </a:defRPr>
            </a:lvl1pPr>
          </a:lstStyle>
          <a:p>
            <a:r>
              <a:rPr lang="en-US" dirty="0"/>
              <a:t>Click to add photo or illustration</a:t>
            </a:r>
          </a:p>
          <a:p>
            <a:endParaRPr lang="en-US" dirty="0"/>
          </a:p>
        </p:txBody>
      </p:sp>
      <p:pic>
        <p:nvPicPr>
          <p:cNvPr id="2" name="OTag">
            <a:extLst>
              <a:ext uri="{FF2B5EF4-FFF2-40B4-BE49-F238E27FC236}">
                <a16:creationId xmlns:a16="http://schemas.microsoft.com/office/drawing/2014/main" id="{E2D47D66-0673-9FA9-7073-BF64CD36609E}"/>
              </a:ext>
              <a:ext uri="{C183D7F6-B498-43B3-948B-1728B52AA6E4}">
                <adec:decorative xmlns:adec="http://schemas.microsoft.com/office/drawing/2017/decorative" val="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405616" y="6464808"/>
            <a:ext cx="393192" cy="393192"/>
          </a:xfrm>
          <a:prstGeom prst="rect">
            <a:avLst/>
          </a:prstGeom>
        </p:spPr>
      </p:pic>
      <p:sp>
        <p:nvSpPr>
          <p:cNvPr id="3" name="Slide Number Placeholder 7">
            <a:extLst>
              <a:ext uri="{FF2B5EF4-FFF2-40B4-BE49-F238E27FC236}">
                <a16:creationId xmlns:a16="http://schemas.microsoft.com/office/drawing/2014/main" id="{8AC454DE-00F0-4427-48D5-1DC459110090}"/>
              </a:ext>
            </a:extLst>
          </p:cNvPr>
          <p:cNvSpPr>
            <a:spLocks noGrp="1"/>
          </p:cNvSpPr>
          <p:nvPr>
            <p:ph type="sldNum" sz="quarter" idx="17"/>
          </p:nvPr>
        </p:nvSpPr>
        <p:spPr>
          <a:xfrm>
            <a:off x="762000" y="6423660"/>
            <a:ext cx="365760" cy="365760"/>
          </a:xfrm>
        </p:spPr>
        <p:txBody>
          <a:bodyPr/>
          <a:lstStyle>
            <a:lvl1pPr>
              <a:defRPr sz="800">
                <a:solidFill>
                  <a:srgbClr val="AEA8A2"/>
                </a:solidFill>
                <a:latin typeface="+mn-lt"/>
              </a:defRPr>
            </a:lvl1pPr>
          </a:lstStyle>
          <a:p>
            <a:fld id="{345D60D9-5372-5F40-9443-0F9AE5BDC3C8}" type="slidenum">
              <a:rPr lang="en-US" smtClean="0"/>
              <a:pPr/>
              <a:t>‹#›</a:t>
            </a:fld>
            <a:endParaRPr lang="en-US" dirty="0"/>
          </a:p>
        </p:txBody>
      </p:sp>
      <p:sp>
        <p:nvSpPr>
          <p:cNvPr id="4" name="Footer Placeholder 6">
            <a:extLst>
              <a:ext uri="{FF2B5EF4-FFF2-40B4-BE49-F238E27FC236}">
                <a16:creationId xmlns:a16="http://schemas.microsoft.com/office/drawing/2014/main" id="{28FED12C-599D-4CB3-E602-5CD82B6F039D}"/>
              </a:ext>
            </a:extLst>
          </p:cNvPr>
          <p:cNvSpPr>
            <a:spLocks noGrp="1"/>
          </p:cNvSpPr>
          <p:nvPr>
            <p:ph type="ftr" sz="quarter" idx="16"/>
          </p:nvPr>
        </p:nvSpPr>
        <p:spPr>
          <a:xfrm>
            <a:off x="1127759" y="6423978"/>
            <a:ext cx="5745379" cy="365125"/>
          </a:xfrm>
        </p:spPr>
        <p:txBody>
          <a:bodyPr/>
          <a:lstStyle>
            <a:lvl1pPr>
              <a:defRPr sz="800">
                <a:solidFill>
                  <a:srgbClr val="AEA8A2"/>
                </a:solidFill>
                <a:latin typeface="+mn-lt"/>
              </a:defRPr>
            </a:lvl1pPr>
          </a:lstStyle>
          <a:p>
            <a:r>
              <a:rPr lang="en-US"/>
              <a:t>Copyright © 2025, Oracle and/or its affiliates |  Confidential: Internal/Restricted/Highly Restricted</a:t>
            </a:r>
            <a:endParaRPr lang="en-US" dirty="0"/>
          </a:p>
        </p:txBody>
      </p:sp>
      <p:sp>
        <p:nvSpPr>
          <p:cNvPr id="5" name="Date Placeholder 4">
            <a:extLst>
              <a:ext uri="{FF2B5EF4-FFF2-40B4-BE49-F238E27FC236}">
                <a16:creationId xmlns:a16="http://schemas.microsoft.com/office/drawing/2014/main" id="{61F25286-7A1D-EBA0-D474-81129CEE733D}"/>
              </a:ext>
            </a:extLst>
          </p:cNvPr>
          <p:cNvSpPr>
            <a:spLocks noGrp="1"/>
          </p:cNvSpPr>
          <p:nvPr>
            <p:ph type="dt" sz="half" idx="15"/>
          </p:nvPr>
        </p:nvSpPr>
        <p:spPr>
          <a:xfrm>
            <a:off x="6873138" y="6425604"/>
            <a:ext cx="2743200" cy="363500"/>
          </a:xfrm>
        </p:spPr>
        <p:txBody>
          <a:bodyPr/>
          <a:lstStyle>
            <a:lvl1pPr>
              <a:defRPr>
                <a:solidFill>
                  <a:srgbClr val="AEA8A2"/>
                </a:solidFill>
              </a:defRPr>
            </a:lvl1pPr>
          </a:lstStyle>
          <a:p>
            <a:r>
              <a:rPr lang="en-US"/>
              <a:t>[Date]</a:t>
            </a:r>
            <a:endParaRPr lang="en-US" dirty="0"/>
          </a:p>
        </p:txBody>
      </p:sp>
    </p:spTree>
    <p:extLst>
      <p:ext uri="{BB962C8B-B14F-4D97-AF65-F5344CB8AC3E}">
        <p14:creationId xmlns:p14="http://schemas.microsoft.com/office/powerpoint/2010/main" val="409011498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Light - 3 Icons, Subhead and text">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FC0DC-6C36-4AC7-90FE-9BE28E17F1BF}"/>
              </a:ext>
            </a:extLst>
          </p:cNvPr>
          <p:cNvSpPr>
            <a:spLocks noGrp="1"/>
          </p:cNvSpPr>
          <p:nvPr>
            <p:ph type="title" hasCustomPrompt="1"/>
          </p:nvPr>
        </p:nvSpPr>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
        <p:nvSpPr>
          <p:cNvPr id="3" name="Picture Placeholder 2">
            <a:extLst>
              <a:ext uri="{FF2B5EF4-FFF2-40B4-BE49-F238E27FC236}">
                <a16:creationId xmlns:a16="http://schemas.microsoft.com/office/drawing/2014/main" id="{C4A0F212-7687-B242-8162-FFAC910A60EF}"/>
              </a:ext>
            </a:extLst>
          </p:cNvPr>
          <p:cNvSpPr>
            <a:spLocks noGrp="1" noChangeAspect="1"/>
          </p:cNvSpPr>
          <p:nvPr>
            <p:ph type="pic" sz="quarter" idx="26" hasCustomPrompt="1"/>
          </p:nvPr>
        </p:nvSpPr>
        <p:spPr>
          <a:xfrm>
            <a:off x="905836" y="1903856"/>
            <a:ext cx="1893870" cy="1698098"/>
          </a:xfrm>
          <a:noFill/>
        </p:spPr>
        <p:txBody>
          <a:bodyPr/>
          <a:lstStyle>
            <a:lvl1pPr>
              <a:defRPr sz="1200" b="0" i="0">
                <a:latin typeface="Oracle Sans Tab Light" panose="020B0403020204020204" pitchFamily="34" charset="0"/>
                <a:cs typeface="Oracle Sans Tab Light" panose="020B0403020204020204" pitchFamily="34" charset="0"/>
              </a:defRPr>
            </a:lvl1pPr>
          </a:lstStyle>
          <a:p>
            <a:r>
              <a:rPr lang="en-US" dirty="0"/>
              <a:t>Click to insert icon</a:t>
            </a:r>
          </a:p>
        </p:txBody>
      </p:sp>
      <p:sp>
        <p:nvSpPr>
          <p:cNvPr id="14" name="Text Placeholder 21">
            <a:extLst>
              <a:ext uri="{FF2B5EF4-FFF2-40B4-BE49-F238E27FC236}">
                <a16:creationId xmlns:a16="http://schemas.microsoft.com/office/drawing/2014/main" id="{920A2EEA-131E-DA4C-92C3-898A80B8B561}"/>
              </a:ext>
            </a:extLst>
          </p:cNvPr>
          <p:cNvSpPr>
            <a:spLocks noGrp="1"/>
          </p:cNvSpPr>
          <p:nvPr>
            <p:ph type="body" sz="quarter" idx="25" hasCustomPrompt="1"/>
          </p:nvPr>
        </p:nvSpPr>
        <p:spPr>
          <a:xfrm>
            <a:off x="911114" y="3983730"/>
            <a:ext cx="2276930" cy="323885"/>
          </a:xfrm>
          <a:prstGeom prst="rect">
            <a:avLst/>
          </a:prstGeom>
          <a:noFill/>
        </p:spPr>
        <p:txBody>
          <a:bodyPr lIns="0" tIns="0" rIns="0" bIns="0" anchor="ctr"/>
          <a:lstStyle>
            <a:lvl1pPr algn="l">
              <a:lnSpc>
                <a:spcPct val="100000"/>
              </a:lnSpc>
              <a:defRPr sz="1600" b="1" i="0">
                <a:solidFill>
                  <a:schemeClr val="tx1"/>
                </a:solidFill>
                <a:latin typeface="Oracle Sans Tab" panose="020B0503020204020204" pitchFamily="34" charset="0"/>
                <a:cs typeface="Oracle Sans Tab" panose="020B0503020204020204" pitchFamily="34" charset="0"/>
              </a:defRPr>
            </a:lvl1pPr>
          </a:lstStyle>
          <a:p>
            <a:pPr lvl="0"/>
            <a:r>
              <a:rPr lang="en-IN" dirty="0"/>
              <a:t>Subhead goes here</a:t>
            </a:r>
            <a:endParaRPr lang="en-US" dirty="0"/>
          </a:p>
        </p:txBody>
      </p:sp>
      <p:sp>
        <p:nvSpPr>
          <p:cNvPr id="11" name="Text Placeholder 21">
            <a:extLst>
              <a:ext uri="{FF2B5EF4-FFF2-40B4-BE49-F238E27FC236}">
                <a16:creationId xmlns:a16="http://schemas.microsoft.com/office/drawing/2014/main" id="{442F0FF9-B575-DD4A-AF68-999EE8B4FE0D}"/>
              </a:ext>
            </a:extLst>
          </p:cNvPr>
          <p:cNvSpPr>
            <a:spLocks noGrp="1"/>
          </p:cNvSpPr>
          <p:nvPr>
            <p:ph type="body" sz="quarter" idx="24" hasCustomPrompt="1"/>
          </p:nvPr>
        </p:nvSpPr>
        <p:spPr>
          <a:xfrm>
            <a:off x="911114" y="4377376"/>
            <a:ext cx="2276930" cy="1244947"/>
          </a:xfrm>
          <a:prstGeom prst="rect">
            <a:avLst/>
          </a:prstGeom>
          <a:noFill/>
        </p:spPr>
        <p:txBody>
          <a:bodyPr lIns="0" tIns="0" rIns="0" bIns="0"/>
          <a:lstStyle>
            <a:lvl1pPr algn="l">
              <a:lnSpc>
                <a:spcPct val="100000"/>
              </a:lnSpc>
              <a:defRPr sz="1600" b="0" i="0">
                <a:solidFill>
                  <a:schemeClr val="tx2"/>
                </a:solidFill>
                <a:latin typeface="Oracle Sans Tab" panose="020B0503020204020204" pitchFamily="34" charset="0"/>
                <a:cs typeface="Oracle Sans Tab" panose="020B0503020204020204" pitchFamily="34" charset="0"/>
              </a:defRPr>
            </a:lvl1pPr>
          </a:lstStyle>
          <a:p>
            <a:pPr lvl="0"/>
            <a:r>
              <a:rPr lang="en-IN" dirty="0"/>
              <a:t>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r>
              <a:rPr lang="en-IN" dirty="0"/>
              <a:t>, </a:t>
            </a:r>
            <a:r>
              <a:rPr lang="en-IN" dirty="0" err="1"/>
              <a:t>sed</a:t>
            </a:r>
            <a:r>
              <a:rPr lang="en-IN" dirty="0"/>
              <a:t> do </a:t>
            </a:r>
            <a:r>
              <a:rPr lang="en-IN" dirty="0" err="1"/>
              <a:t>eiusmod</a:t>
            </a:r>
            <a:r>
              <a:rPr lang="en-IN" dirty="0"/>
              <a:t> </a:t>
            </a:r>
            <a:r>
              <a:rPr lang="en-IN" dirty="0" err="1"/>
              <a:t>tempor</a:t>
            </a:r>
            <a:r>
              <a:rPr lang="en-IN" dirty="0"/>
              <a:t>.</a:t>
            </a:r>
            <a:endParaRPr lang="en-US" dirty="0"/>
          </a:p>
        </p:txBody>
      </p:sp>
      <p:cxnSp>
        <p:nvCxnSpPr>
          <p:cNvPr id="5" name="Straight Connector 4">
            <a:extLst>
              <a:ext uri="{FF2B5EF4-FFF2-40B4-BE49-F238E27FC236}">
                <a16:creationId xmlns:a16="http://schemas.microsoft.com/office/drawing/2014/main" id="{64BB08A7-EFFF-E144-B8F2-3D5B80F0DC46}"/>
              </a:ext>
              <a:ext uri="{C183D7F6-B498-43B3-948B-1728B52AA6E4}">
                <adec:decorative xmlns:adec="http://schemas.microsoft.com/office/drawing/2017/decorative" val="1"/>
              </a:ext>
            </a:extLst>
          </p:cNvPr>
          <p:cNvCxnSpPr>
            <a:cxnSpLocks/>
          </p:cNvCxnSpPr>
          <p:nvPr userDrawn="1"/>
        </p:nvCxnSpPr>
        <p:spPr>
          <a:xfrm>
            <a:off x="4003589" y="1588179"/>
            <a:ext cx="0" cy="4378421"/>
          </a:xfrm>
          <a:prstGeom prst="line">
            <a:avLst/>
          </a:prstGeom>
          <a:ln w="12700">
            <a:solidFill>
              <a:srgbClr val="8B8580">
                <a:alpha val="50000"/>
              </a:srgbClr>
            </a:solidFill>
          </a:ln>
        </p:spPr>
        <p:style>
          <a:lnRef idx="1">
            <a:schemeClr val="accent1"/>
          </a:lnRef>
          <a:fillRef idx="0">
            <a:schemeClr val="accent1"/>
          </a:fillRef>
          <a:effectRef idx="0">
            <a:schemeClr val="accent1"/>
          </a:effectRef>
          <a:fontRef idx="minor">
            <a:schemeClr val="tx1"/>
          </a:fontRef>
        </p:style>
      </p:cxnSp>
      <p:sp>
        <p:nvSpPr>
          <p:cNvPr id="22" name="Picture Placeholder 2">
            <a:extLst>
              <a:ext uri="{FF2B5EF4-FFF2-40B4-BE49-F238E27FC236}">
                <a16:creationId xmlns:a16="http://schemas.microsoft.com/office/drawing/2014/main" id="{00545EAB-02F2-4D35-839F-11095FE3779B}"/>
              </a:ext>
            </a:extLst>
          </p:cNvPr>
          <p:cNvSpPr>
            <a:spLocks noGrp="1" noChangeAspect="1"/>
          </p:cNvSpPr>
          <p:nvPr>
            <p:ph type="pic" sz="quarter" idx="33" hasCustomPrompt="1"/>
          </p:nvPr>
        </p:nvSpPr>
        <p:spPr>
          <a:xfrm>
            <a:off x="4797315" y="1917370"/>
            <a:ext cx="1893870" cy="1698098"/>
          </a:xfrm>
          <a:noFill/>
        </p:spPr>
        <p:txBody>
          <a:bodyPr/>
          <a:lstStyle>
            <a:lvl1pPr>
              <a:defRPr sz="1200" b="0" i="0">
                <a:latin typeface="Oracle Sans Tab Light" panose="020B0403020204020204" pitchFamily="34" charset="0"/>
                <a:cs typeface="Oracle Sans Tab Light" panose="020B0403020204020204" pitchFamily="34" charset="0"/>
              </a:defRPr>
            </a:lvl1pPr>
          </a:lstStyle>
          <a:p>
            <a:r>
              <a:rPr lang="en-US" dirty="0"/>
              <a:t>Click to insert icon</a:t>
            </a:r>
          </a:p>
        </p:txBody>
      </p:sp>
      <p:sp>
        <p:nvSpPr>
          <p:cNvPr id="23" name="Text Placeholder 21">
            <a:extLst>
              <a:ext uri="{FF2B5EF4-FFF2-40B4-BE49-F238E27FC236}">
                <a16:creationId xmlns:a16="http://schemas.microsoft.com/office/drawing/2014/main" id="{C85CBC82-72D6-46B3-9B52-627E5BC2BC55}"/>
              </a:ext>
            </a:extLst>
          </p:cNvPr>
          <p:cNvSpPr>
            <a:spLocks noGrp="1"/>
          </p:cNvSpPr>
          <p:nvPr>
            <p:ph type="body" sz="quarter" idx="34" hasCustomPrompt="1"/>
          </p:nvPr>
        </p:nvSpPr>
        <p:spPr>
          <a:xfrm>
            <a:off x="4797315" y="3983730"/>
            <a:ext cx="2276930" cy="323885"/>
          </a:xfrm>
          <a:prstGeom prst="rect">
            <a:avLst/>
          </a:prstGeom>
          <a:noFill/>
        </p:spPr>
        <p:txBody>
          <a:bodyPr lIns="0" tIns="0" rIns="0" bIns="0" anchor="ctr"/>
          <a:lstStyle>
            <a:lvl1pPr algn="l">
              <a:lnSpc>
                <a:spcPct val="100000"/>
              </a:lnSpc>
              <a:defRPr sz="1600" b="1" i="0">
                <a:solidFill>
                  <a:schemeClr val="tx1"/>
                </a:solidFill>
                <a:latin typeface="Oracle Sans Tab" panose="020B0503020204020204" pitchFamily="34" charset="0"/>
                <a:cs typeface="Oracle Sans Tab" panose="020B0503020204020204" pitchFamily="34" charset="0"/>
              </a:defRPr>
            </a:lvl1pPr>
          </a:lstStyle>
          <a:p>
            <a:pPr lvl="0"/>
            <a:r>
              <a:rPr lang="en-IN" dirty="0"/>
              <a:t>Subhead goes here</a:t>
            </a:r>
            <a:endParaRPr lang="en-US" dirty="0"/>
          </a:p>
        </p:txBody>
      </p:sp>
      <p:sp>
        <p:nvSpPr>
          <p:cNvPr id="29" name="Text Placeholder 21">
            <a:extLst>
              <a:ext uri="{FF2B5EF4-FFF2-40B4-BE49-F238E27FC236}">
                <a16:creationId xmlns:a16="http://schemas.microsoft.com/office/drawing/2014/main" id="{0FA9D0FA-EA15-4919-BEB9-4C5EE9D8CDFF}"/>
              </a:ext>
            </a:extLst>
          </p:cNvPr>
          <p:cNvSpPr>
            <a:spLocks noGrp="1"/>
          </p:cNvSpPr>
          <p:nvPr>
            <p:ph type="body" sz="quarter" idx="35" hasCustomPrompt="1"/>
          </p:nvPr>
        </p:nvSpPr>
        <p:spPr>
          <a:xfrm>
            <a:off x="4797315" y="4377376"/>
            <a:ext cx="2276930" cy="1244947"/>
          </a:xfrm>
          <a:prstGeom prst="rect">
            <a:avLst/>
          </a:prstGeom>
          <a:noFill/>
        </p:spPr>
        <p:txBody>
          <a:bodyPr lIns="0" tIns="0" rIns="0" bIns="0"/>
          <a:lstStyle>
            <a:lvl1pPr algn="l">
              <a:lnSpc>
                <a:spcPct val="100000"/>
              </a:lnSpc>
              <a:defRPr sz="1600" b="0" i="0">
                <a:solidFill>
                  <a:schemeClr val="tx2"/>
                </a:solidFill>
                <a:latin typeface="Oracle Sans Tab" panose="020B0503020204020204" pitchFamily="34" charset="0"/>
                <a:cs typeface="Oracle Sans Tab" panose="020B0503020204020204" pitchFamily="34" charset="0"/>
              </a:defRPr>
            </a:lvl1pPr>
          </a:lstStyle>
          <a:p>
            <a:pPr lvl="0"/>
            <a:r>
              <a:rPr lang="en-IN" dirty="0"/>
              <a:t>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r>
              <a:rPr lang="en-IN" dirty="0"/>
              <a:t>, </a:t>
            </a:r>
            <a:r>
              <a:rPr lang="en-IN" dirty="0" err="1"/>
              <a:t>sed</a:t>
            </a:r>
            <a:r>
              <a:rPr lang="en-IN" dirty="0"/>
              <a:t> do </a:t>
            </a:r>
            <a:r>
              <a:rPr lang="en-IN" dirty="0" err="1"/>
              <a:t>eiusmod</a:t>
            </a:r>
            <a:r>
              <a:rPr lang="en-IN" dirty="0"/>
              <a:t> </a:t>
            </a:r>
            <a:r>
              <a:rPr lang="en-IN" dirty="0" err="1"/>
              <a:t>tempor</a:t>
            </a:r>
            <a:r>
              <a:rPr lang="en-IN" dirty="0"/>
              <a:t>.</a:t>
            </a:r>
            <a:endParaRPr lang="en-US" dirty="0"/>
          </a:p>
        </p:txBody>
      </p:sp>
      <p:cxnSp>
        <p:nvCxnSpPr>
          <p:cNvPr id="28" name="Straight Connector 27">
            <a:extLst>
              <a:ext uri="{FF2B5EF4-FFF2-40B4-BE49-F238E27FC236}">
                <a16:creationId xmlns:a16="http://schemas.microsoft.com/office/drawing/2014/main" id="{A0082647-1E21-E741-BAE0-54CD63A1A8A2}"/>
              </a:ext>
              <a:ext uri="{C183D7F6-B498-43B3-948B-1728B52AA6E4}">
                <adec:decorative xmlns:adec="http://schemas.microsoft.com/office/drawing/2017/decorative" val="1"/>
              </a:ext>
            </a:extLst>
          </p:cNvPr>
          <p:cNvCxnSpPr>
            <a:cxnSpLocks/>
          </p:cNvCxnSpPr>
          <p:nvPr userDrawn="1"/>
        </p:nvCxnSpPr>
        <p:spPr>
          <a:xfrm>
            <a:off x="7863016" y="1588179"/>
            <a:ext cx="0" cy="4378421"/>
          </a:xfrm>
          <a:prstGeom prst="line">
            <a:avLst/>
          </a:prstGeom>
          <a:ln w="12700">
            <a:solidFill>
              <a:srgbClr val="8B8580">
                <a:alpha val="50000"/>
              </a:srgbClr>
            </a:solidFill>
          </a:ln>
        </p:spPr>
        <p:style>
          <a:lnRef idx="1">
            <a:schemeClr val="accent1"/>
          </a:lnRef>
          <a:fillRef idx="0">
            <a:schemeClr val="accent1"/>
          </a:fillRef>
          <a:effectRef idx="0">
            <a:schemeClr val="accent1"/>
          </a:effectRef>
          <a:fontRef idx="minor">
            <a:schemeClr val="tx1"/>
          </a:fontRef>
        </p:style>
      </p:cxnSp>
      <p:sp>
        <p:nvSpPr>
          <p:cNvPr id="30" name="Picture Placeholder 2">
            <a:extLst>
              <a:ext uri="{FF2B5EF4-FFF2-40B4-BE49-F238E27FC236}">
                <a16:creationId xmlns:a16="http://schemas.microsoft.com/office/drawing/2014/main" id="{7E0E7E15-3D7B-4123-8321-B073C59133A1}"/>
              </a:ext>
            </a:extLst>
          </p:cNvPr>
          <p:cNvSpPr>
            <a:spLocks noGrp="1" noChangeAspect="1"/>
          </p:cNvSpPr>
          <p:nvPr>
            <p:ph type="pic" sz="quarter" idx="36" hasCustomPrompt="1"/>
          </p:nvPr>
        </p:nvSpPr>
        <p:spPr>
          <a:xfrm>
            <a:off x="8645868" y="1917370"/>
            <a:ext cx="1893870" cy="1698098"/>
          </a:xfrm>
          <a:noFill/>
        </p:spPr>
        <p:txBody>
          <a:bodyPr/>
          <a:lstStyle>
            <a:lvl1pPr>
              <a:defRPr sz="1200" b="0" i="0">
                <a:latin typeface="Oracle Sans Tab Light" panose="020B0403020204020204" pitchFamily="34" charset="0"/>
                <a:cs typeface="Oracle Sans Tab Light" panose="020B0403020204020204" pitchFamily="34" charset="0"/>
              </a:defRPr>
            </a:lvl1pPr>
          </a:lstStyle>
          <a:p>
            <a:r>
              <a:rPr lang="en-US" dirty="0"/>
              <a:t>Click to insert icon</a:t>
            </a:r>
          </a:p>
        </p:txBody>
      </p:sp>
      <p:sp>
        <p:nvSpPr>
          <p:cNvPr id="31" name="Text Placeholder 21">
            <a:extLst>
              <a:ext uri="{FF2B5EF4-FFF2-40B4-BE49-F238E27FC236}">
                <a16:creationId xmlns:a16="http://schemas.microsoft.com/office/drawing/2014/main" id="{8C820BCB-F093-47C5-A402-60E80288139D}"/>
              </a:ext>
            </a:extLst>
          </p:cNvPr>
          <p:cNvSpPr>
            <a:spLocks noGrp="1"/>
          </p:cNvSpPr>
          <p:nvPr>
            <p:ph type="body" sz="quarter" idx="37" hasCustomPrompt="1"/>
          </p:nvPr>
        </p:nvSpPr>
        <p:spPr>
          <a:xfrm>
            <a:off x="8648346" y="3983730"/>
            <a:ext cx="2276930" cy="323885"/>
          </a:xfrm>
          <a:prstGeom prst="rect">
            <a:avLst/>
          </a:prstGeom>
          <a:noFill/>
        </p:spPr>
        <p:txBody>
          <a:bodyPr lIns="0" tIns="0" rIns="0" bIns="0" anchor="ctr"/>
          <a:lstStyle>
            <a:lvl1pPr algn="l">
              <a:lnSpc>
                <a:spcPct val="100000"/>
              </a:lnSpc>
              <a:defRPr sz="1600" b="1" i="0">
                <a:solidFill>
                  <a:schemeClr val="tx1"/>
                </a:solidFill>
                <a:latin typeface="Oracle Sans Tab" panose="020B0503020204020204" pitchFamily="34" charset="0"/>
                <a:cs typeface="Oracle Sans Tab" panose="020B0503020204020204" pitchFamily="34" charset="0"/>
              </a:defRPr>
            </a:lvl1pPr>
          </a:lstStyle>
          <a:p>
            <a:pPr lvl="0"/>
            <a:r>
              <a:rPr lang="en-IN" dirty="0"/>
              <a:t>Subhead goes here</a:t>
            </a:r>
            <a:endParaRPr lang="en-US" dirty="0"/>
          </a:p>
        </p:txBody>
      </p:sp>
      <p:sp>
        <p:nvSpPr>
          <p:cNvPr id="32" name="Text Placeholder 21">
            <a:extLst>
              <a:ext uri="{FF2B5EF4-FFF2-40B4-BE49-F238E27FC236}">
                <a16:creationId xmlns:a16="http://schemas.microsoft.com/office/drawing/2014/main" id="{F1AF7868-3C5C-49BB-8190-B4107C4DC70C}"/>
              </a:ext>
            </a:extLst>
          </p:cNvPr>
          <p:cNvSpPr>
            <a:spLocks noGrp="1"/>
          </p:cNvSpPr>
          <p:nvPr>
            <p:ph type="body" sz="quarter" idx="38" hasCustomPrompt="1"/>
          </p:nvPr>
        </p:nvSpPr>
        <p:spPr>
          <a:xfrm>
            <a:off x="8648346" y="4377376"/>
            <a:ext cx="2276930" cy="1244947"/>
          </a:xfrm>
          <a:prstGeom prst="rect">
            <a:avLst/>
          </a:prstGeom>
          <a:noFill/>
        </p:spPr>
        <p:txBody>
          <a:bodyPr lIns="0" tIns="0" rIns="0" bIns="0"/>
          <a:lstStyle>
            <a:lvl1pPr algn="l">
              <a:lnSpc>
                <a:spcPct val="100000"/>
              </a:lnSpc>
              <a:defRPr sz="1600" b="0" i="0">
                <a:solidFill>
                  <a:schemeClr val="tx2"/>
                </a:solidFill>
                <a:latin typeface="Oracle Sans Tab" panose="020B0503020204020204" pitchFamily="34" charset="0"/>
                <a:cs typeface="Oracle Sans Tab" panose="020B0503020204020204" pitchFamily="34" charset="0"/>
              </a:defRPr>
            </a:lvl1pPr>
          </a:lstStyle>
          <a:p>
            <a:pPr lvl="0"/>
            <a:r>
              <a:rPr lang="en-IN" dirty="0"/>
              <a:t>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r>
              <a:rPr lang="en-IN" dirty="0"/>
              <a:t>, </a:t>
            </a:r>
            <a:r>
              <a:rPr lang="en-IN" dirty="0" err="1"/>
              <a:t>sed</a:t>
            </a:r>
            <a:r>
              <a:rPr lang="en-IN" dirty="0"/>
              <a:t> do </a:t>
            </a:r>
            <a:r>
              <a:rPr lang="en-IN" dirty="0" err="1"/>
              <a:t>eiusmod</a:t>
            </a:r>
            <a:r>
              <a:rPr lang="en-IN" dirty="0"/>
              <a:t> </a:t>
            </a:r>
            <a:r>
              <a:rPr lang="en-IN" dirty="0" err="1"/>
              <a:t>tempor</a:t>
            </a:r>
            <a:r>
              <a:rPr lang="en-IN" dirty="0"/>
              <a:t>.</a:t>
            </a:r>
            <a:endParaRPr lang="en-US" dirty="0"/>
          </a:p>
        </p:txBody>
      </p:sp>
      <p:sp>
        <p:nvSpPr>
          <p:cNvPr id="9" name="Footer Placeholder 8">
            <a:extLst>
              <a:ext uri="{FF2B5EF4-FFF2-40B4-BE49-F238E27FC236}">
                <a16:creationId xmlns:a16="http://schemas.microsoft.com/office/drawing/2014/main" id="{F59CF6BC-7A2F-38D3-C1EA-BEA6C37D79F5}"/>
              </a:ext>
            </a:extLst>
          </p:cNvPr>
          <p:cNvSpPr>
            <a:spLocks noGrp="1"/>
          </p:cNvSpPr>
          <p:nvPr>
            <p:ph type="ftr" sz="quarter" idx="40"/>
          </p:nvPr>
        </p:nvSpPr>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10" name="Slide Number Placeholder 9">
            <a:extLst>
              <a:ext uri="{FF2B5EF4-FFF2-40B4-BE49-F238E27FC236}">
                <a16:creationId xmlns:a16="http://schemas.microsoft.com/office/drawing/2014/main" id="{2E05EDD9-0672-4EB4-1B16-92CEDEB1EFE7}"/>
              </a:ext>
            </a:extLst>
          </p:cNvPr>
          <p:cNvSpPr>
            <a:spLocks noGrp="1"/>
          </p:cNvSpPr>
          <p:nvPr>
            <p:ph type="sldNum" sz="quarter" idx="41"/>
          </p:nvPr>
        </p:nvSpPr>
        <p:spPr/>
        <p:txBody>
          <a:bodyPr/>
          <a:lstStyle>
            <a:lvl1pPr>
              <a:defRPr>
                <a:solidFill>
                  <a:srgbClr val="514C47"/>
                </a:solidFill>
              </a:defRPr>
            </a:lvl1pPr>
          </a:lstStyle>
          <a:p>
            <a:fld id="{345D60D9-5372-5F40-9443-0F9AE5BDC3C8}" type="slidenum">
              <a:rPr lang="en-US" smtClean="0"/>
              <a:pPr/>
              <a:t>‹#›</a:t>
            </a:fld>
            <a:endParaRPr lang="en-US" dirty="0"/>
          </a:p>
        </p:txBody>
      </p:sp>
      <p:sp>
        <p:nvSpPr>
          <p:cNvPr id="8" name="Date Placeholder 7">
            <a:extLst>
              <a:ext uri="{FF2B5EF4-FFF2-40B4-BE49-F238E27FC236}">
                <a16:creationId xmlns:a16="http://schemas.microsoft.com/office/drawing/2014/main" id="{7B180CC4-74E6-A0D5-4CC7-34ABAEAABDF5}"/>
              </a:ext>
            </a:extLst>
          </p:cNvPr>
          <p:cNvSpPr>
            <a:spLocks noGrp="1"/>
          </p:cNvSpPr>
          <p:nvPr>
            <p:ph type="dt" sz="half" idx="39"/>
          </p:nvPr>
        </p:nvSpPr>
        <p:spPr/>
        <p:txBody>
          <a:bodyPr/>
          <a:lstStyle>
            <a:lvl1pPr>
              <a:defRPr>
                <a:solidFill>
                  <a:srgbClr val="514C47"/>
                </a:solidFill>
              </a:defRPr>
            </a:lvl1pPr>
          </a:lstStyle>
          <a:p>
            <a:r>
              <a:rPr lang="en-US"/>
              <a:t>[Date]</a:t>
            </a:r>
            <a:endParaRPr lang="en-US" dirty="0"/>
          </a:p>
        </p:txBody>
      </p:sp>
    </p:spTree>
    <p:extLst>
      <p:ext uri="{BB962C8B-B14F-4D97-AF65-F5344CB8AC3E}">
        <p14:creationId xmlns:p14="http://schemas.microsoft.com/office/powerpoint/2010/main" val="326636001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Dark - 3 Icons, Subhead and text">
    <p:bg>
      <p:bgRef idx="1001">
        <a:schemeClr val="bg2"/>
      </p:bgRef>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58B48DD-4D54-4AC7-8AB9-59BEB3B7003A}"/>
              </a:ext>
            </a:extLst>
          </p:cNvPr>
          <p:cNvSpPr>
            <a:spLocks noGrp="1"/>
          </p:cNvSpPr>
          <p:nvPr>
            <p:ph type="title" hasCustomPrompt="1"/>
          </p:nvPr>
        </p:nvSpPr>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
        <p:nvSpPr>
          <p:cNvPr id="18" name="Picture Placeholder 2">
            <a:extLst>
              <a:ext uri="{FF2B5EF4-FFF2-40B4-BE49-F238E27FC236}">
                <a16:creationId xmlns:a16="http://schemas.microsoft.com/office/drawing/2014/main" id="{6A71FCB8-1058-4D1C-AED7-FAA7D744D71E}"/>
              </a:ext>
            </a:extLst>
          </p:cNvPr>
          <p:cNvSpPr>
            <a:spLocks noGrp="1" noChangeAspect="1"/>
          </p:cNvSpPr>
          <p:nvPr>
            <p:ph type="pic" sz="quarter" idx="26" hasCustomPrompt="1"/>
          </p:nvPr>
        </p:nvSpPr>
        <p:spPr>
          <a:xfrm>
            <a:off x="897834" y="1903921"/>
            <a:ext cx="1893870" cy="1698098"/>
          </a:xfrm>
          <a:noFill/>
        </p:spPr>
        <p:txBody>
          <a:bodyPr/>
          <a:lstStyle>
            <a:lvl1pPr>
              <a:defRPr sz="1200" b="0" i="0">
                <a:latin typeface="Oracle Sans Tab Light" panose="020B0403020204020204" pitchFamily="34" charset="0"/>
                <a:cs typeface="Oracle Sans Tab Light" panose="020B0403020204020204" pitchFamily="34" charset="0"/>
              </a:defRPr>
            </a:lvl1pPr>
          </a:lstStyle>
          <a:p>
            <a:r>
              <a:rPr lang="en-US" dirty="0"/>
              <a:t>Click to insert icon</a:t>
            </a:r>
          </a:p>
        </p:txBody>
      </p:sp>
      <p:sp>
        <p:nvSpPr>
          <p:cNvPr id="19" name="Text Placeholder 21">
            <a:extLst>
              <a:ext uri="{FF2B5EF4-FFF2-40B4-BE49-F238E27FC236}">
                <a16:creationId xmlns:a16="http://schemas.microsoft.com/office/drawing/2014/main" id="{86408202-D3B4-402D-BC69-53C3509E8A7B}"/>
              </a:ext>
            </a:extLst>
          </p:cNvPr>
          <p:cNvSpPr>
            <a:spLocks noGrp="1"/>
          </p:cNvSpPr>
          <p:nvPr>
            <p:ph type="body" sz="quarter" idx="25" hasCustomPrompt="1"/>
          </p:nvPr>
        </p:nvSpPr>
        <p:spPr>
          <a:xfrm>
            <a:off x="911114" y="3983730"/>
            <a:ext cx="2276930" cy="323885"/>
          </a:xfrm>
          <a:prstGeom prst="rect">
            <a:avLst/>
          </a:prstGeom>
          <a:noFill/>
        </p:spPr>
        <p:txBody>
          <a:bodyPr lIns="0" tIns="0" rIns="0" bIns="0" anchor="ctr"/>
          <a:lstStyle>
            <a:lvl1pPr algn="l">
              <a:lnSpc>
                <a:spcPct val="100000"/>
              </a:lnSpc>
              <a:defRPr sz="1600" b="1" i="0">
                <a:solidFill>
                  <a:schemeClr val="tx1"/>
                </a:solidFill>
                <a:latin typeface="Oracle Sans Tab" panose="020B0503020204020204" pitchFamily="34" charset="0"/>
                <a:cs typeface="Oracle Sans Tab" panose="020B0503020204020204" pitchFamily="34" charset="0"/>
              </a:defRPr>
            </a:lvl1pPr>
          </a:lstStyle>
          <a:p>
            <a:pPr lvl="0"/>
            <a:r>
              <a:rPr lang="en-IN" dirty="0"/>
              <a:t>Subhead goes here</a:t>
            </a:r>
            <a:endParaRPr lang="en-US" dirty="0"/>
          </a:p>
        </p:txBody>
      </p:sp>
      <p:sp>
        <p:nvSpPr>
          <p:cNvPr id="21" name="Text Placeholder 21">
            <a:extLst>
              <a:ext uri="{FF2B5EF4-FFF2-40B4-BE49-F238E27FC236}">
                <a16:creationId xmlns:a16="http://schemas.microsoft.com/office/drawing/2014/main" id="{5CF397F4-2EE2-483E-8C39-8DB6BD107811}"/>
              </a:ext>
            </a:extLst>
          </p:cNvPr>
          <p:cNvSpPr>
            <a:spLocks noGrp="1"/>
          </p:cNvSpPr>
          <p:nvPr>
            <p:ph type="body" sz="quarter" idx="24" hasCustomPrompt="1"/>
          </p:nvPr>
        </p:nvSpPr>
        <p:spPr>
          <a:xfrm>
            <a:off x="911114" y="4377376"/>
            <a:ext cx="2276930" cy="1244947"/>
          </a:xfrm>
          <a:prstGeom prst="rect">
            <a:avLst/>
          </a:prstGeom>
          <a:noFill/>
        </p:spPr>
        <p:txBody>
          <a:bodyPr lIns="0" tIns="0" rIns="0" bIns="0"/>
          <a:lstStyle>
            <a:lvl1pPr algn="l">
              <a:lnSpc>
                <a:spcPct val="100000"/>
              </a:lnSpc>
              <a:defRPr sz="1600" b="0" i="0">
                <a:solidFill>
                  <a:schemeClr val="tx2"/>
                </a:solidFill>
                <a:latin typeface="Oracle Sans Tab" panose="020B0503020204020204" pitchFamily="34" charset="0"/>
                <a:cs typeface="Oracle Sans Tab" panose="020B0503020204020204" pitchFamily="34" charset="0"/>
              </a:defRPr>
            </a:lvl1pPr>
          </a:lstStyle>
          <a:p>
            <a:pPr lvl="0"/>
            <a:r>
              <a:rPr lang="en-IN" dirty="0"/>
              <a:t>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r>
              <a:rPr lang="en-IN" dirty="0"/>
              <a:t>, </a:t>
            </a:r>
            <a:r>
              <a:rPr lang="en-IN" dirty="0" err="1"/>
              <a:t>sed</a:t>
            </a:r>
            <a:r>
              <a:rPr lang="en-IN" dirty="0"/>
              <a:t> do </a:t>
            </a:r>
            <a:r>
              <a:rPr lang="en-IN" dirty="0" err="1"/>
              <a:t>eiusmod</a:t>
            </a:r>
            <a:r>
              <a:rPr lang="en-IN" dirty="0"/>
              <a:t> </a:t>
            </a:r>
            <a:r>
              <a:rPr lang="en-IN" dirty="0" err="1"/>
              <a:t>tempor</a:t>
            </a:r>
            <a:r>
              <a:rPr lang="en-IN" dirty="0"/>
              <a:t>.</a:t>
            </a:r>
            <a:endParaRPr lang="en-US" dirty="0"/>
          </a:p>
        </p:txBody>
      </p:sp>
      <p:cxnSp>
        <p:nvCxnSpPr>
          <p:cNvPr id="22" name="Straight Connector 21">
            <a:extLst>
              <a:ext uri="{FF2B5EF4-FFF2-40B4-BE49-F238E27FC236}">
                <a16:creationId xmlns:a16="http://schemas.microsoft.com/office/drawing/2014/main" id="{1208D043-EF97-4765-9F13-A77BC3793B55}"/>
              </a:ext>
              <a:ext uri="{C183D7F6-B498-43B3-948B-1728B52AA6E4}">
                <adec:decorative xmlns:adec="http://schemas.microsoft.com/office/drawing/2017/decorative" val="1"/>
              </a:ext>
            </a:extLst>
          </p:cNvPr>
          <p:cNvCxnSpPr>
            <a:cxnSpLocks/>
          </p:cNvCxnSpPr>
          <p:nvPr userDrawn="1"/>
        </p:nvCxnSpPr>
        <p:spPr>
          <a:xfrm>
            <a:off x="4003589" y="1588179"/>
            <a:ext cx="0" cy="4378421"/>
          </a:xfrm>
          <a:prstGeom prst="line">
            <a:avLst/>
          </a:prstGeom>
          <a:ln w="12700">
            <a:solidFill>
              <a:srgbClr val="8B8580">
                <a:alpha val="50000"/>
              </a:srgbClr>
            </a:solidFill>
          </a:ln>
        </p:spPr>
        <p:style>
          <a:lnRef idx="1">
            <a:schemeClr val="accent1"/>
          </a:lnRef>
          <a:fillRef idx="0">
            <a:schemeClr val="accent1"/>
          </a:fillRef>
          <a:effectRef idx="0">
            <a:schemeClr val="accent1"/>
          </a:effectRef>
          <a:fontRef idx="minor">
            <a:schemeClr val="tx1"/>
          </a:fontRef>
        </p:style>
      </p:cxnSp>
      <p:sp>
        <p:nvSpPr>
          <p:cNvPr id="23" name="Picture Placeholder 2">
            <a:extLst>
              <a:ext uri="{FF2B5EF4-FFF2-40B4-BE49-F238E27FC236}">
                <a16:creationId xmlns:a16="http://schemas.microsoft.com/office/drawing/2014/main" id="{84092946-3931-41BA-A9C4-E37BA2482561}"/>
              </a:ext>
            </a:extLst>
          </p:cNvPr>
          <p:cNvSpPr>
            <a:spLocks noGrp="1" noChangeAspect="1"/>
          </p:cNvSpPr>
          <p:nvPr>
            <p:ph type="pic" sz="quarter" idx="36" hasCustomPrompt="1"/>
          </p:nvPr>
        </p:nvSpPr>
        <p:spPr>
          <a:xfrm>
            <a:off x="4757260" y="1903856"/>
            <a:ext cx="1893870" cy="1698098"/>
          </a:xfrm>
          <a:noFill/>
        </p:spPr>
        <p:txBody>
          <a:bodyPr/>
          <a:lstStyle>
            <a:lvl1pPr>
              <a:defRPr sz="1200" b="0" i="0">
                <a:latin typeface="Oracle Sans Tab Light" panose="020B0403020204020204" pitchFamily="34" charset="0"/>
                <a:cs typeface="Oracle Sans Tab Light" panose="020B0403020204020204" pitchFamily="34" charset="0"/>
              </a:defRPr>
            </a:lvl1pPr>
          </a:lstStyle>
          <a:p>
            <a:r>
              <a:rPr lang="en-US" dirty="0"/>
              <a:t>Click to insert icon</a:t>
            </a:r>
          </a:p>
        </p:txBody>
      </p:sp>
      <p:sp>
        <p:nvSpPr>
          <p:cNvPr id="29" name="Text Placeholder 21">
            <a:extLst>
              <a:ext uri="{FF2B5EF4-FFF2-40B4-BE49-F238E27FC236}">
                <a16:creationId xmlns:a16="http://schemas.microsoft.com/office/drawing/2014/main" id="{7A2A35E2-8BA7-45B3-B02C-B531B503587A}"/>
              </a:ext>
            </a:extLst>
          </p:cNvPr>
          <p:cNvSpPr>
            <a:spLocks noGrp="1"/>
          </p:cNvSpPr>
          <p:nvPr>
            <p:ph type="body" sz="quarter" idx="37" hasCustomPrompt="1"/>
          </p:nvPr>
        </p:nvSpPr>
        <p:spPr>
          <a:xfrm>
            <a:off x="4797315" y="3983730"/>
            <a:ext cx="2276930" cy="323885"/>
          </a:xfrm>
          <a:prstGeom prst="rect">
            <a:avLst/>
          </a:prstGeom>
          <a:noFill/>
        </p:spPr>
        <p:txBody>
          <a:bodyPr lIns="0" tIns="0" rIns="0" bIns="0" anchor="ctr"/>
          <a:lstStyle>
            <a:lvl1pPr algn="l">
              <a:lnSpc>
                <a:spcPct val="100000"/>
              </a:lnSpc>
              <a:defRPr sz="1600" b="1" i="0">
                <a:solidFill>
                  <a:schemeClr val="tx1"/>
                </a:solidFill>
                <a:latin typeface="Oracle Sans Tab" panose="020B0503020204020204" pitchFamily="34" charset="0"/>
                <a:cs typeface="Oracle Sans Tab" panose="020B0503020204020204" pitchFamily="34" charset="0"/>
              </a:defRPr>
            </a:lvl1pPr>
          </a:lstStyle>
          <a:p>
            <a:pPr lvl="0"/>
            <a:r>
              <a:rPr lang="en-IN" dirty="0"/>
              <a:t>Subhead goes here</a:t>
            </a:r>
            <a:endParaRPr lang="en-US" dirty="0"/>
          </a:p>
        </p:txBody>
      </p:sp>
      <p:sp>
        <p:nvSpPr>
          <p:cNvPr id="30" name="Text Placeholder 21">
            <a:extLst>
              <a:ext uri="{FF2B5EF4-FFF2-40B4-BE49-F238E27FC236}">
                <a16:creationId xmlns:a16="http://schemas.microsoft.com/office/drawing/2014/main" id="{B0D928C5-7B1B-4A74-A1EB-B0C408189CAC}"/>
              </a:ext>
            </a:extLst>
          </p:cNvPr>
          <p:cNvSpPr>
            <a:spLocks noGrp="1"/>
          </p:cNvSpPr>
          <p:nvPr>
            <p:ph type="body" sz="quarter" idx="38" hasCustomPrompt="1"/>
          </p:nvPr>
        </p:nvSpPr>
        <p:spPr>
          <a:xfrm>
            <a:off x="4797315" y="4377376"/>
            <a:ext cx="2276930" cy="1244947"/>
          </a:xfrm>
          <a:prstGeom prst="rect">
            <a:avLst/>
          </a:prstGeom>
          <a:noFill/>
        </p:spPr>
        <p:txBody>
          <a:bodyPr lIns="0" tIns="0" rIns="0" bIns="0"/>
          <a:lstStyle>
            <a:lvl1pPr algn="l">
              <a:lnSpc>
                <a:spcPct val="100000"/>
              </a:lnSpc>
              <a:defRPr sz="1600" b="0" i="0">
                <a:solidFill>
                  <a:schemeClr val="tx2"/>
                </a:solidFill>
                <a:latin typeface="Oracle Sans Tab" panose="020B0503020204020204" pitchFamily="34" charset="0"/>
                <a:cs typeface="Oracle Sans Tab" panose="020B0503020204020204" pitchFamily="34" charset="0"/>
              </a:defRPr>
            </a:lvl1pPr>
          </a:lstStyle>
          <a:p>
            <a:pPr lvl="0"/>
            <a:r>
              <a:rPr lang="en-IN" dirty="0"/>
              <a:t>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r>
              <a:rPr lang="en-IN" dirty="0"/>
              <a:t>, </a:t>
            </a:r>
            <a:r>
              <a:rPr lang="en-IN" dirty="0" err="1"/>
              <a:t>sed</a:t>
            </a:r>
            <a:r>
              <a:rPr lang="en-IN" dirty="0"/>
              <a:t> do </a:t>
            </a:r>
            <a:r>
              <a:rPr lang="en-IN" dirty="0" err="1"/>
              <a:t>eiusmod</a:t>
            </a:r>
            <a:r>
              <a:rPr lang="en-IN" dirty="0"/>
              <a:t> </a:t>
            </a:r>
            <a:r>
              <a:rPr lang="en-IN" dirty="0" err="1"/>
              <a:t>tempor</a:t>
            </a:r>
            <a:r>
              <a:rPr lang="en-IN" dirty="0"/>
              <a:t>.</a:t>
            </a:r>
            <a:endParaRPr lang="en-US" dirty="0"/>
          </a:p>
        </p:txBody>
      </p:sp>
      <p:cxnSp>
        <p:nvCxnSpPr>
          <p:cNvPr id="31" name="Straight Connector 30">
            <a:extLst>
              <a:ext uri="{FF2B5EF4-FFF2-40B4-BE49-F238E27FC236}">
                <a16:creationId xmlns:a16="http://schemas.microsoft.com/office/drawing/2014/main" id="{0207CEA5-E0D9-46EA-99DE-2685FB0C8C09}"/>
              </a:ext>
              <a:ext uri="{C183D7F6-B498-43B3-948B-1728B52AA6E4}">
                <adec:decorative xmlns:adec="http://schemas.microsoft.com/office/drawing/2017/decorative" val="1"/>
              </a:ext>
            </a:extLst>
          </p:cNvPr>
          <p:cNvCxnSpPr>
            <a:cxnSpLocks/>
          </p:cNvCxnSpPr>
          <p:nvPr userDrawn="1"/>
        </p:nvCxnSpPr>
        <p:spPr>
          <a:xfrm>
            <a:off x="7863016" y="1588179"/>
            <a:ext cx="0" cy="4378421"/>
          </a:xfrm>
          <a:prstGeom prst="line">
            <a:avLst/>
          </a:prstGeom>
          <a:ln w="12700">
            <a:solidFill>
              <a:srgbClr val="8B8580">
                <a:alpha val="50000"/>
              </a:srgbClr>
            </a:solidFill>
          </a:ln>
        </p:spPr>
        <p:style>
          <a:lnRef idx="1">
            <a:schemeClr val="accent1"/>
          </a:lnRef>
          <a:fillRef idx="0">
            <a:schemeClr val="accent1"/>
          </a:fillRef>
          <a:effectRef idx="0">
            <a:schemeClr val="accent1"/>
          </a:effectRef>
          <a:fontRef idx="minor">
            <a:schemeClr val="tx1"/>
          </a:fontRef>
        </p:style>
      </p:cxnSp>
      <p:sp>
        <p:nvSpPr>
          <p:cNvPr id="32" name="Picture Placeholder 2">
            <a:extLst>
              <a:ext uri="{FF2B5EF4-FFF2-40B4-BE49-F238E27FC236}">
                <a16:creationId xmlns:a16="http://schemas.microsoft.com/office/drawing/2014/main" id="{E9839675-3836-4943-9E7E-492470598773}"/>
              </a:ext>
            </a:extLst>
          </p:cNvPr>
          <p:cNvSpPr>
            <a:spLocks noGrp="1" noChangeAspect="1"/>
          </p:cNvSpPr>
          <p:nvPr>
            <p:ph type="pic" sz="quarter" idx="39" hasCustomPrompt="1"/>
          </p:nvPr>
        </p:nvSpPr>
        <p:spPr>
          <a:xfrm>
            <a:off x="8616787" y="1928800"/>
            <a:ext cx="1893870" cy="1698098"/>
          </a:xfrm>
          <a:noFill/>
        </p:spPr>
        <p:txBody>
          <a:bodyPr/>
          <a:lstStyle>
            <a:lvl1pPr>
              <a:defRPr sz="1200" b="0" i="0">
                <a:latin typeface="Oracle Sans Tab Light" panose="020B0403020204020204" pitchFamily="34" charset="0"/>
                <a:cs typeface="Oracle Sans Tab Light" panose="020B0403020204020204" pitchFamily="34" charset="0"/>
              </a:defRPr>
            </a:lvl1pPr>
          </a:lstStyle>
          <a:p>
            <a:r>
              <a:rPr lang="en-US" dirty="0"/>
              <a:t>Click to insert icon</a:t>
            </a:r>
          </a:p>
        </p:txBody>
      </p:sp>
      <p:sp>
        <p:nvSpPr>
          <p:cNvPr id="33" name="Text Placeholder 21">
            <a:extLst>
              <a:ext uri="{FF2B5EF4-FFF2-40B4-BE49-F238E27FC236}">
                <a16:creationId xmlns:a16="http://schemas.microsoft.com/office/drawing/2014/main" id="{987833E9-276C-4353-BF31-4FC33134EEAE}"/>
              </a:ext>
            </a:extLst>
          </p:cNvPr>
          <p:cNvSpPr>
            <a:spLocks noGrp="1"/>
          </p:cNvSpPr>
          <p:nvPr>
            <p:ph type="body" sz="quarter" idx="40" hasCustomPrompt="1"/>
          </p:nvPr>
        </p:nvSpPr>
        <p:spPr>
          <a:xfrm>
            <a:off x="8648346" y="3983730"/>
            <a:ext cx="2276930" cy="323885"/>
          </a:xfrm>
          <a:prstGeom prst="rect">
            <a:avLst/>
          </a:prstGeom>
          <a:noFill/>
        </p:spPr>
        <p:txBody>
          <a:bodyPr lIns="0" tIns="0" rIns="0" bIns="0" anchor="ctr"/>
          <a:lstStyle>
            <a:lvl1pPr algn="l">
              <a:lnSpc>
                <a:spcPct val="100000"/>
              </a:lnSpc>
              <a:defRPr sz="1600" b="1" i="0">
                <a:solidFill>
                  <a:schemeClr val="tx1"/>
                </a:solidFill>
                <a:latin typeface="Oracle Sans Tab" panose="020B0503020204020204" pitchFamily="34" charset="0"/>
                <a:cs typeface="Oracle Sans Tab" panose="020B0503020204020204" pitchFamily="34" charset="0"/>
              </a:defRPr>
            </a:lvl1pPr>
          </a:lstStyle>
          <a:p>
            <a:pPr lvl="0"/>
            <a:r>
              <a:rPr lang="en-IN" dirty="0"/>
              <a:t>Subhead goes here</a:t>
            </a:r>
            <a:endParaRPr lang="en-US" dirty="0"/>
          </a:p>
        </p:txBody>
      </p:sp>
      <p:sp>
        <p:nvSpPr>
          <p:cNvPr id="34" name="Text Placeholder 21">
            <a:extLst>
              <a:ext uri="{FF2B5EF4-FFF2-40B4-BE49-F238E27FC236}">
                <a16:creationId xmlns:a16="http://schemas.microsoft.com/office/drawing/2014/main" id="{4565DAAC-922E-4C75-A762-C6B54070F7DC}"/>
              </a:ext>
            </a:extLst>
          </p:cNvPr>
          <p:cNvSpPr>
            <a:spLocks noGrp="1"/>
          </p:cNvSpPr>
          <p:nvPr>
            <p:ph type="body" sz="quarter" idx="41" hasCustomPrompt="1"/>
          </p:nvPr>
        </p:nvSpPr>
        <p:spPr>
          <a:xfrm>
            <a:off x="8648346" y="4377376"/>
            <a:ext cx="2276930" cy="1244947"/>
          </a:xfrm>
          <a:prstGeom prst="rect">
            <a:avLst/>
          </a:prstGeom>
          <a:noFill/>
        </p:spPr>
        <p:txBody>
          <a:bodyPr lIns="0" tIns="0" rIns="0" bIns="0"/>
          <a:lstStyle>
            <a:lvl1pPr algn="l">
              <a:lnSpc>
                <a:spcPct val="100000"/>
              </a:lnSpc>
              <a:defRPr sz="1600" b="0" i="0">
                <a:solidFill>
                  <a:schemeClr val="tx2"/>
                </a:solidFill>
                <a:latin typeface="Oracle Sans Tab" panose="020B0503020204020204" pitchFamily="34" charset="0"/>
                <a:cs typeface="Oracle Sans Tab" panose="020B0503020204020204" pitchFamily="34" charset="0"/>
              </a:defRPr>
            </a:lvl1pPr>
          </a:lstStyle>
          <a:p>
            <a:pPr lvl="0"/>
            <a:r>
              <a:rPr lang="en-IN" dirty="0"/>
              <a:t>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r>
              <a:rPr lang="en-IN" dirty="0"/>
              <a:t>, </a:t>
            </a:r>
            <a:r>
              <a:rPr lang="en-IN" dirty="0" err="1"/>
              <a:t>sed</a:t>
            </a:r>
            <a:r>
              <a:rPr lang="en-IN" dirty="0"/>
              <a:t> do </a:t>
            </a:r>
            <a:r>
              <a:rPr lang="en-IN" dirty="0" err="1"/>
              <a:t>eiusmod</a:t>
            </a:r>
            <a:r>
              <a:rPr lang="en-IN" dirty="0"/>
              <a:t> </a:t>
            </a:r>
            <a:r>
              <a:rPr lang="en-IN" dirty="0" err="1"/>
              <a:t>tempor</a:t>
            </a:r>
            <a:r>
              <a:rPr lang="en-IN" dirty="0"/>
              <a:t> in.</a:t>
            </a:r>
            <a:endParaRPr lang="en-US" dirty="0"/>
          </a:p>
        </p:txBody>
      </p:sp>
      <p:sp>
        <p:nvSpPr>
          <p:cNvPr id="11" name="Slide Number Placeholder 10">
            <a:extLst>
              <a:ext uri="{FF2B5EF4-FFF2-40B4-BE49-F238E27FC236}">
                <a16:creationId xmlns:a16="http://schemas.microsoft.com/office/drawing/2014/main" id="{B35F74D1-A7D7-71F7-1C83-85B91CC54A17}"/>
              </a:ext>
            </a:extLst>
          </p:cNvPr>
          <p:cNvSpPr>
            <a:spLocks noGrp="1"/>
          </p:cNvSpPr>
          <p:nvPr>
            <p:ph type="sldNum" sz="quarter" idx="44"/>
          </p:nvPr>
        </p:nvSpPr>
        <p:spPr/>
        <p:txBody>
          <a:bodyPr/>
          <a:lstStyle>
            <a:lvl1pPr>
              <a:defRPr>
                <a:solidFill>
                  <a:srgbClr val="AEA8A2"/>
                </a:solidFill>
              </a:defRPr>
            </a:lvl1pPr>
          </a:lstStyle>
          <a:p>
            <a:fld id="{345D60D9-5372-5F40-9443-0F9AE5BDC3C8}" type="slidenum">
              <a:rPr lang="en-US" smtClean="0"/>
              <a:pPr/>
              <a:t>‹#›</a:t>
            </a:fld>
            <a:endParaRPr lang="en-US" dirty="0"/>
          </a:p>
        </p:txBody>
      </p:sp>
      <p:sp>
        <p:nvSpPr>
          <p:cNvPr id="10" name="Footer Placeholder 9">
            <a:extLst>
              <a:ext uri="{FF2B5EF4-FFF2-40B4-BE49-F238E27FC236}">
                <a16:creationId xmlns:a16="http://schemas.microsoft.com/office/drawing/2014/main" id="{AB744A76-3388-A794-015D-56031177D79D}"/>
              </a:ext>
            </a:extLst>
          </p:cNvPr>
          <p:cNvSpPr>
            <a:spLocks noGrp="1"/>
          </p:cNvSpPr>
          <p:nvPr>
            <p:ph type="ftr" sz="quarter" idx="43"/>
          </p:nvPr>
        </p:nvSpPr>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9" name="Date Placeholder 8">
            <a:extLst>
              <a:ext uri="{FF2B5EF4-FFF2-40B4-BE49-F238E27FC236}">
                <a16:creationId xmlns:a16="http://schemas.microsoft.com/office/drawing/2014/main" id="{064EFACD-32BB-A724-F5A6-DF8C6A5C3279}"/>
              </a:ext>
            </a:extLst>
          </p:cNvPr>
          <p:cNvSpPr>
            <a:spLocks noGrp="1"/>
          </p:cNvSpPr>
          <p:nvPr>
            <p:ph type="dt" sz="half" idx="42"/>
          </p:nvPr>
        </p:nvSpPr>
        <p:spPr/>
        <p:txBody>
          <a:bodyPr/>
          <a:lstStyle>
            <a:lvl1pPr>
              <a:defRPr>
                <a:solidFill>
                  <a:srgbClr val="AEA8A2"/>
                </a:solidFill>
              </a:defRPr>
            </a:lvl1pPr>
          </a:lstStyle>
          <a:p>
            <a:r>
              <a:rPr lang="en-US"/>
              <a:t>[Date]</a:t>
            </a:r>
            <a:endParaRPr lang="en-US" dirty="0"/>
          </a:p>
        </p:txBody>
      </p:sp>
    </p:spTree>
    <p:extLst>
      <p:ext uri="{BB962C8B-B14F-4D97-AF65-F5344CB8AC3E}">
        <p14:creationId xmlns:p14="http://schemas.microsoft.com/office/powerpoint/2010/main" val="43908732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Light - 4 Icons, Subhead and text">
    <p:bg>
      <p:bgRef idx="1001">
        <a:schemeClr val="bg2"/>
      </p:bgRef>
    </p:bg>
    <p:spTree>
      <p:nvGrpSpPr>
        <p:cNvPr id="1" name=""/>
        <p:cNvGrpSpPr/>
        <p:nvPr/>
      </p:nvGrpSpPr>
      <p:grpSpPr>
        <a:xfrm>
          <a:off x="0" y="0"/>
          <a:ext cx="0" cy="0"/>
          <a:chOff x="0" y="0"/>
          <a:chExt cx="0" cy="0"/>
        </a:xfrm>
      </p:grpSpPr>
      <p:sp>
        <p:nvSpPr>
          <p:cNvPr id="3" name="Icon 1">
            <a:extLst>
              <a:ext uri="{FF2B5EF4-FFF2-40B4-BE49-F238E27FC236}">
                <a16:creationId xmlns:a16="http://schemas.microsoft.com/office/drawing/2014/main" id="{C4A0F212-7687-B242-8162-FFAC910A60EF}"/>
              </a:ext>
            </a:extLst>
          </p:cNvPr>
          <p:cNvSpPr>
            <a:spLocks noGrp="1" noChangeAspect="1"/>
          </p:cNvSpPr>
          <p:nvPr>
            <p:ph type="pic" sz="quarter" idx="26" hasCustomPrompt="1"/>
          </p:nvPr>
        </p:nvSpPr>
        <p:spPr>
          <a:xfrm>
            <a:off x="761999" y="1895271"/>
            <a:ext cx="1621625" cy="1525144"/>
          </a:xfrm>
          <a:noFill/>
        </p:spPr>
        <p:txBody>
          <a:bodyPr/>
          <a:lstStyle>
            <a:lvl1pPr>
              <a:defRPr sz="1200" b="0" i="0">
                <a:latin typeface="Oracle Sans Tab Light" panose="020B0403020204020204" pitchFamily="34" charset="0"/>
                <a:cs typeface="Oracle Sans Tab Light" panose="020B0403020204020204" pitchFamily="34" charset="0"/>
              </a:defRPr>
            </a:lvl1pPr>
          </a:lstStyle>
          <a:p>
            <a:r>
              <a:rPr lang="en-US" dirty="0"/>
              <a:t>Click to insert icon</a:t>
            </a:r>
          </a:p>
        </p:txBody>
      </p:sp>
      <p:sp>
        <p:nvSpPr>
          <p:cNvPr id="14" name="Column 1 Header">
            <a:extLst>
              <a:ext uri="{FF2B5EF4-FFF2-40B4-BE49-F238E27FC236}">
                <a16:creationId xmlns:a16="http://schemas.microsoft.com/office/drawing/2014/main" id="{920A2EEA-131E-DA4C-92C3-898A80B8B561}"/>
              </a:ext>
            </a:extLst>
          </p:cNvPr>
          <p:cNvSpPr>
            <a:spLocks noGrp="1"/>
          </p:cNvSpPr>
          <p:nvPr>
            <p:ph type="body" sz="quarter" idx="25" hasCustomPrompt="1"/>
          </p:nvPr>
        </p:nvSpPr>
        <p:spPr>
          <a:xfrm>
            <a:off x="761999" y="3983730"/>
            <a:ext cx="2146985" cy="323885"/>
          </a:xfrm>
          <a:prstGeom prst="rect">
            <a:avLst/>
          </a:prstGeom>
          <a:noFill/>
        </p:spPr>
        <p:txBody>
          <a:bodyPr lIns="0" tIns="0" rIns="0" bIns="0" anchor="ctr"/>
          <a:lstStyle>
            <a:lvl1pPr algn="l">
              <a:lnSpc>
                <a:spcPct val="100000"/>
              </a:lnSpc>
              <a:defRPr sz="1600" b="1" i="0">
                <a:solidFill>
                  <a:schemeClr val="tx1"/>
                </a:solidFill>
                <a:latin typeface="Oracle Sans Tab" panose="020B0503020204020204" pitchFamily="34" charset="0"/>
                <a:cs typeface="Oracle Sans Tab" panose="020B0503020204020204" pitchFamily="34" charset="0"/>
              </a:defRPr>
            </a:lvl1pPr>
          </a:lstStyle>
          <a:p>
            <a:pPr lvl="0"/>
            <a:r>
              <a:rPr lang="en-IN" dirty="0"/>
              <a:t>Subhead goes here</a:t>
            </a:r>
            <a:endParaRPr lang="en-US" dirty="0"/>
          </a:p>
        </p:txBody>
      </p:sp>
      <p:sp>
        <p:nvSpPr>
          <p:cNvPr id="11" name="Column 1 body">
            <a:extLst>
              <a:ext uri="{FF2B5EF4-FFF2-40B4-BE49-F238E27FC236}">
                <a16:creationId xmlns:a16="http://schemas.microsoft.com/office/drawing/2014/main" id="{442F0FF9-B575-DD4A-AF68-999EE8B4FE0D}"/>
              </a:ext>
            </a:extLst>
          </p:cNvPr>
          <p:cNvSpPr>
            <a:spLocks noGrp="1"/>
          </p:cNvSpPr>
          <p:nvPr>
            <p:ph type="body" sz="quarter" idx="24" hasCustomPrompt="1"/>
          </p:nvPr>
        </p:nvSpPr>
        <p:spPr>
          <a:xfrm>
            <a:off x="761999" y="4377376"/>
            <a:ext cx="2146985" cy="1244947"/>
          </a:xfrm>
          <a:prstGeom prst="rect">
            <a:avLst/>
          </a:prstGeom>
          <a:noFill/>
        </p:spPr>
        <p:txBody>
          <a:bodyPr lIns="0" tIns="0" rIns="0" bIns="0"/>
          <a:lstStyle>
            <a:lvl1pPr algn="l">
              <a:lnSpc>
                <a:spcPct val="100000"/>
              </a:lnSpc>
              <a:defRPr sz="1600" b="0" i="0">
                <a:solidFill>
                  <a:schemeClr val="tx2"/>
                </a:solidFill>
                <a:latin typeface="Oracle Sans Tab" panose="020B0503020204020204" pitchFamily="34" charset="0"/>
                <a:cs typeface="Oracle Sans Tab" panose="020B0503020204020204" pitchFamily="34" charset="0"/>
              </a:defRPr>
            </a:lvl1pPr>
          </a:lstStyle>
          <a:p>
            <a:pPr lvl="0"/>
            <a:r>
              <a:rPr lang="en-IN" dirty="0"/>
              <a:t>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endParaRPr lang="en-US" dirty="0"/>
          </a:p>
        </p:txBody>
      </p:sp>
      <p:cxnSp>
        <p:nvCxnSpPr>
          <p:cNvPr id="5" name="Divider 1">
            <a:extLst>
              <a:ext uri="{FF2B5EF4-FFF2-40B4-BE49-F238E27FC236}">
                <a16:creationId xmlns:a16="http://schemas.microsoft.com/office/drawing/2014/main" id="{64BB08A7-EFFF-E144-B8F2-3D5B80F0DC46}"/>
              </a:ext>
              <a:ext uri="{C183D7F6-B498-43B3-948B-1728B52AA6E4}">
                <adec:decorative xmlns:adec="http://schemas.microsoft.com/office/drawing/2017/decorative" val="1"/>
              </a:ext>
            </a:extLst>
          </p:cNvPr>
          <p:cNvCxnSpPr>
            <a:cxnSpLocks/>
          </p:cNvCxnSpPr>
          <p:nvPr userDrawn="1"/>
        </p:nvCxnSpPr>
        <p:spPr>
          <a:xfrm>
            <a:off x="3215680" y="1588179"/>
            <a:ext cx="0" cy="4378421"/>
          </a:xfrm>
          <a:prstGeom prst="line">
            <a:avLst/>
          </a:prstGeom>
          <a:ln w="12700">
            <a:solidFill>
              <a:srgbClr val="8B8580">
                <a:alpha val="50000"/>
              </a:srgbClr>
            </a:solidFill>
          </a:ln>
        </p:spPr>
        <p:style>
          <a:lnRef idx="1">
            <a:schemeClr val="accent1"/>
          </a:lnRef>
          <a:fillRef idx="0">
            <a:schemeClr val="accent1"/>
          </a:fillRef>
          <a:effectRef idx="0">
            <a:schemeClr val="accent1"/>
          </a:effectRef>
          <a:fontRef idx="minor">
            <a:schemeClr val="tx1"/>
          </a:fontRef>
        </p:style>
      </p:cxnSp>
      <p:sp>
        <p:nvSpPr>
          <p:cNvPr id="37" name="Icon 2">
            <a:extLst>
              <a:ext uri="{FF2B5EF4-FFF2-40B4-BE49-F238E27FC236}">
                <a16:creationId xmlns:a16="http://schemas.microsoft.com/office/drawing/2014/main" id="{452D8958-2BA3-E8C4-A349-9B8D38EFEEBE}"/>
              </a:ext>
            </a:extLst>
          </p:cNvPr>
          <p:cNvSpPr>
            <a:spLocks noGrp="1" noChangeAspect="1"/>
          </p:cNvSpPr>
          <p:nvPr>
            <p:ph type="pic" sz="quarter" idx="42" hasCustomPrompt="1"/>
          </p:nvPr>
        </p:nvSpPr>
        <p:spPr>
          <a:xfrm>
            <a:off x="3558551" y="1903856"/>
            <a:ext cx="1621625" cy="1525144"/>
          </a:xfrm>
          <a:noFill/>
        </p:spPr>
        <p:txBody>
          <a:bodyPr/>
          <a:lstStyle>
            <a:lvl1pPr>
              <a:defRPr sz="1200" b="0" i="0">
                <a:latin typeface="Oracle Sans Tab Light" panose="020B0403020204020204" pitchFamily="34" charset="0"/>
                <a:cs typeface="Oracle Sans Tab Light" panose="020B0403020204020204" pitchFamily="34" charset="0"/>
              </a:defRPr>
            </a:lvl1pPr>
          </a:lstStyle>
          <a:p>
            <a:r>
              <a:rPr lang="en-US" dirty="0"/>
              <a:t>Click to insert icon</a:t>
            </a:r>
          </a:p>
        </p:txBody>
      </p:sp>
      <p:sp>
        <p:nvSpPr>
          <p:cNvPr id="38" name="Column 2 header">
            <a:extLst>
              <a:ext uri="{FF2B5EF4-FFF2-40B4-BE49-F238E27FC236}">
                <a16:creationId xmlns:a16="http://schemas.microsoft.com/office/drawing/2014/main" id="{F38723C6-3426-0DED-BB4F-97CEC3A55F6D}"/>
              </a:ext>
            </a:extLst>
          </p:cNvPr>
          <p:cNvSpPr>
            <a:spLocks noGrp="1"/>
          </p:cNvSpPr>
          <p:nvPr>
            <p:ph type="body" sz="quarter" idx="43" hasCustomPrompt="1"/>
          </p:nvPr>
        </p:nvSpPr>
        <p:spPr>
          <a:xfrm>
            <a:off x="3555999" y="3983730"/>
            <a:ext cx="2146985" cy="323885"/>
          </a:xfrm>
          <a:prstGeom prst="rect">
            <a:avLst/>
          </a:prstGeom>
          <a:noFill/>
        </p:spPr>
        <p:txBody>
          <a:bodyPr lIns="0" tIns="0" rIns="0" bIns="0" anchor="ctr"/>
          <a:lstStyle>
            <a:lvl1pPr algn="l">
              <a:lnSpc>
                <a:spcPct val="100000"/>
              </a:lnSpc>
              <a:defRPr sz="1600" b="1" i="0">
                <a:solidFill>
                  <a:schemeClr val="tx1"/>
                </a:solidFill>
                <a:latin typeface="Oracle Sans Tab" panose="020B0503020204020204" pitchFamily="34" charset="0"/>
                <a:cs typeface="Oracle Sans Tab" panose="020B0503020204020204" pitchFamily="34" charset="0"/>
              </a:defRPr>
            </a:lvl1pPr>
          </a:lstStyle>
          <a:p>
            <a:pPr lvl="0"/>
            <a:r>
              <a:rPr lang="en-IN" dirty="0"/>
              <a:t>Subhead goes here</a:t>
            </a:r>
            <a:endParaRPr lang="en-US" dirty="0"/>
          </a:p>
        </p:txBody>
      </p:sp>
      <p:sp>
        <p:nvSpPr>
          <p:cNvPr id="39" name="Column 2 body">
            <a:extLst>
              <a:ext uri="{FF2B5EF4-FFF2-40B4-BE49-F238E27FC236}">
                <a16:creationId xmlns:a16="http://schemas.microsoft.com/office/drawing/2014/main" id="{C5BD3347-4E6D-B757-FB79-D3160FB48D01}"/>
              </a:ext>
            </a:extLst>
          </p:cNvPr>
          <p:cNvSpPr>
            <a:spLocks noGrp="1"/>
          </p:cNvSpPr>
          <p:nvPr>
            <p:ph type="body" sz="quarter" idx="44" hasCustomPrompt="1"/>
          </p:nvPr>
        </p:nvSpPr>
        <p:spPr>
          <a:xfrm>
            <a:off x="3555999" y="4377376"/>
            <a:ext cx="2146985" cy="1244947"/>
          </a:xfrm>
          <a:prstGeom prst="rect">
            <a:avLst/>
          </a:prstGeom>
          <a:noFill/>
        </p:spPr>
        <p:txBody>
          <a:bodyPr lIns="0" tIns="0" rIns="0" bIns="0"/>
          <a:lstStyle>
            <a:lvl1pPr algn="l">
              <a:lnSpc>
                <a:spcPct val="100000"/>
              </a:lnSpc>
              <a:defRPr sz="1600" b="0" i="0">
                <a:solidFill>
                  <a:schemeClr val="tx2"/>
                </a:solidFill>
                <a:latin typeface="Oracle Sans Tab" panose="020B0503020204020204" pitchFamily="34" charset="0"/>
                <a:cs typeface="Oracle Sans Tab" panose="020B0503020204020204" pitchFamily="34" charset="0"/>
              </a:defRPr>
            </a:lvl1pPr>
          </a:lstStyle>
          <a:p>
            <a:pPr lvl="0"/>
            <a:r>
              <a:rPr lang="en-IN" dirty="0"/>
              <a:t>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endParaRPr lang="en-US" dirty="0"/>
          </a:p>
        </p:txBody>
      </p:sp>
      <p:cxnSp>
        <p:nvCxnSpPr>
          <p:cNvPr id="28" name="Divider 2">
            <a:extLst>
              <a:ext uri="{FF2B5EF4-FFF2-40B4-BE49-F238E27FC236}">
                <a16:creationId xmlns:a16="http://schemas.microsoft.com/office/drawing/2014/main" id="{A0082647-1E21-E741-BAE0-54CD63A1A8A2}"/>
              </a:ext>
              <a:ext uri="{C183D7F6-B498-43B3-948B-1728B52AA6E4}">
                <adec:decorative xmlns:adec="http://schemas.microsoft.com/office/drawing/2017/decorative" val="1"/>
              </a:ext>
            </a:extLst>
          </p:cNvPr>
          <p:cNvCxnSpPr>
            <a:cxnSpLocks/>
          </p:cNvCxnSpPr>
          <p:nvPr userDrawn="1"/>
        </p:nvCxnSpPr>
        <p:spPr>
          <a:xfrm>
            <a:off x="6059996" y="1588179"/>
            <a:ext cx="0" cy="4378421"/>
          </a:xfrm>
          <a:prstGeom prst="line">
            <a:avLst/>
          </a:prstGeom>
          <a:ln w="12700">
            <a:solidFill>
              <a:srgbClr val="8B8580">
                <a:alpha val="50000"/>
              </a:srgbClr>
            </a:solidFill>
          </a:ln>
        </p:spPr>
        <p:style>
          <a:lnRef idx="1">
            <a:schemeClr val="accent1"/>
          </a:lnRef>
          <a:fillRef idx="0">
            <a:schemeClr val="accent1"/>
          </a:fillRef>
          <a:effectRef idx="0">
            <a:schemeClr val="accent1"/>
          </a:effectRef>
          <a:fontRef idx="minor">
            <a:schemeClr val="tx1"/>
          </a:fontRef>
        </p:style>
      </p:cxnSp>
      <p:sp>
        <p:nvSpPr>
          <p:cNvPr id="40" name="Icon 3">
            <a:extLst>
              <a:ext uri="{FF2B5EF4-FFF2-40B4-BE49-F238E27FC236}">
                <a16:creationId xmlns:a16="http://schemas.microsoft.com/office/drawing/2014/main" id="{0B8706A7-4339-AEA7-3538-6B11C9DE888F}"/>
              </a:ext>
            </a:extLst>
          </p:cNvPr>
          <p:cNvSpPr>
            <a:spLocks noGrp="1" noChangeAspect="1"/>
          </p:cNvSpPr>
          <p:nvPr>
            <p:ph type="pic" sz="quarter" idx="45" hasCustomPrompt="1"/>
          </p:nvPr>
        </p:nvSpPr>
        <p:spPr>
          <a:xfrm>
            <a:off x="6397301" y="1909175"/>
            <a:ext cx="1621625" cy="1525144"/>
          </a:xfrm>
          <a:noFill/>
        </p:spPr>
        <p:txBody>
          <a:bodyPr/>
          <a:lstStyle>
            <a:lvl1pPr>
              <a:defRPr sz="1200" b="0" i="0">
                <a:latin typeface="Oracle Sans Tab Light" panose="020B0403020204020204" pitchFamily="34" charset="0"/>
                <a:cs typeface="Oracle Sans Tab Light" panose="020B0403020204020204" pitchFamily="34" charset="0"/>
              </a:defRPr>
            </a:lvl1pPr>
          </a:lstStyle>
          <a:p>
            <a:r>
              <a:rPr lang="en-US" dirty="0"/>
              <a:t>Click to insert icon</a:t>
            </a:r>
          </a:p>
        </p:txBody>
      </p:sp>
      <p:sp>
        <p:nvSpPr>
          <p:cNvPr id="41" name="Column 3 header">
            <a:extLst>
              <a:ext uri="{FF2B5EF4-FFF2-40B4-BE49-F238E27FC236}">
                <a16:creationId xmlns:a16="http://schemas.microsoft.com/office/drawing/2014/main" id="{7FFC3A72-CD29-1771-F4D6-1FE24E237316}"/>
              </a:ext>
            </a:extLst>
          </p:cNvPr>
          <p:cNvSpPr>
            <a:spLocks noGrp="1"/>
          </p:cNvSpPr>
          <p:nvPr>
            <p:ph type="body" sz="quarter" idx="46" hasCustomPrompt="1"/>
          </p:nvPr>
        </p:nvSpPr>
        <p:spPr>
          <a:xfrm>
            <a:off x="6400799" y="3983730"/>
            <a:ext cx="2146985" cy="323885"/>
          </a:xfrm>
          <a:prstGeom prst="rect">
            <a:avLst/>
          </a:prstGeom>
          <a:noFill/>
        </p:spPr>
        <p:txBody>
          <a:bodyPr lIns="0" tIns="0" rIns="0" bIns="0" anchor="ctr"/>
          <a:lstStyle>
            <a:lvl1pPr algn="l">
              <a:lnSpc>
                <a:spcPct val="100000"/>
              </a:lnSpc>
              <a:defRPr sz="1600" b="1" i="0">
                <a:solidFill>
                  <a:schemeClr val="tx1"/>
                </a:solidFill>
                <a:latin typeface="Oracle Sans Tab" panose="020B0503020204020204" pitchFamily="34" charset="0"/>
                <a:cs typeface="Oracle Sans Tab" panose="020B0503020204020204" pitchFamily="34" charset="0"/>
              </a:defRPr>
            </a:lvl1pPr>
          </a:lstStyle>
          <a:p>
            <a:pPr lvl="0"/>
            <a:r>
              <a:rPr lang="en-IN" dirty="0"/>
              <a:t>Subhead goes here</a:t>
            </a:r>
            <a:endParaRPr lang="en-US" dirty="0"/>
          </a:p>
        </p:txBody>
      </p:sp>
      <p:sp>
        <p:nvSpPr>
          <p:cNvPr id="42" name="Column 3 body">
            <a:extLst>
              <a:ext uri="{FF2B5EF4-FFF2-40B4-BE49-F238E27FC236}">
                <a16:creationId xmlns:a16="http://schemas.microsoft.com/office/drawing/2014/main" id="{3BE75DAD-03B8-A35F-313E-9021E9625E97}"/>
              </a:ext>
            </a:extLst>
          </p:cNvPr>
          <p:cNvSpPr>
            <a:spLocks noGrp="1"/>
          </p:cNvSpPr>
          <p:nvPr>
            <p:ph type="body" sz="quarter" idx="47" hasCustomPrompt="1"/>
          </p:nvPr>
        </p:nvSpPr>
        <p:spPr>
          <a:xfrm>
            <a:off x="6400799" y="4377376"/>
            <a:ext cx="2146985" cy="1244947"/>
          </a:xfrm>
          <a:prstGeom prst="rect">
            <a:avLst/>
          </a:prstGeom>
          <a:noFill/>
        </p:spPr>
        <p:txBody>
          <a:bodyPr lIns="0" tIns="0" rIns="0" bIns="0"/>
          <a:lstStyle>
            <a:lvl1pPr algn="l">
              <a:lnSpc>
                <a:spcPct val="100000"/>
              </a:lnSpc>
              <a:defRPr sz="1600" b="0" i="0">
                <a:solidFill>
                  <a:schemeClr val="tx2"/>
                </a:solidFill>
                <a:latin typeface="Oracle Sans Tab" panose="020B0503020204020204" pitchFamily="34" charset="0"/>
                <a:cs typeface="Oracle Sans Tab" panose="020B0503020204020204" pitchFamily="34" charset="0"/>
              </a:defRPr>
            </a:lvl1pPr>
          </a:lstStyle>
          <a:p>
            <a:pPr lvl="0"/>
            <a:r>
              <a:rPr lang="en-IN" dirty="0"/>
              <a:t>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endParaRPr lang="en-US" dirty="0"/>
          </a:p>
        </p:txBody>
      </p:sp>
      <p:cxnSp>
        <p:nvCxnSpPr>
          <p:cNvPr id="6" name="Divider 3">
            <a:extLst>
              <a:ext uri="{FF2B5EF4-FFF2-40B4-BE49-F238E27FC236}">
                <a16:creationId xmlns:a16="http://schemas.microsoft.com/office/drawing/2014/main" id="{2A95C0C8-A9EF-0101-ADC4-0B4752129264}"/>
              </a:ext>
              <a:ext uri="{C183D7F6-B498-43B3-948B-1728B52AA6E4}">
                <adec:decorative xmlns:adec="http://schemas.microsoft.com/office/drawing/2017/decorative" val="1"/>
              </a:ext>
            </a:extLst>
          </p:cNvPr>
          <p:cNvCxnSpPr>
            <a:cxnSpLocks/>
          </p:cNvCxnSpPr>
          <p:nvPr userDrawn="1"/>
        </p:nvCxnSpPr>
        <p:spPr>
          <a:xfrm>
            <a:off x="8904312" y="1588179"/>
            <a:ext cx="0" cy="4378421"/>
          </a:xfrm>
          <a:prstGeom prst="line">
            <a:avLst/>
          </a:prstGeom>
          <a:ln w="12700">
            <a:solidFill>
              <a:srgbClr val="8B8580">
                <a:alpha val="50000"/>
              </a:srgbClr>
            </a:solidFill>
          </a:ln>
        </p:spPr>
        <p:style>
          <a:lnRef idx="1">
            <a:schemeClr val="accent1"/>
          </a:lnRef>
          <a:fillRef idx="0">
            <a:schemeClr val="accent1"/>
          </a:fillRef>
          <a:effectRef idx="0">
            <a:schemeClr val="accent1"/>
          </a:effectRef>
          <a:fontRef idx="minor">
            <a:schemeClr val="tx1"/>
          </a:fontRef>
        </p:style>
      </p:cxnSp>
      <p:sp>
        <p:nvSpPr>
          <p:cNvPr id="43" name="Icon 4">
            <a:extLst>
              <a:ext uri="{FF2B5EF4-FFF2-40B4-BE49-F238E27FC236}">
                <a16:creationId xmlns:a16="http://schemas.microsoft.com/office/drawing/2014/main" id="{A564445D-3622-F94F-5F5B-64E25C182894}"/>
              </a:ext>
            </a:extLst>
          </p:cNvPr>
          <p:cNvSpPr>
            <a:spLocks noGrp="1" noChangeAspect="1"/>
          </p:cNvSpPr>
          <p:nvPr>
            <p:ph type="pic" sz="quarter" idx="48" hasCustomPrompt="1"/>
          </p:nvPr>
        </p:nvSpPr>
        <p:spPr>
          <a:xfrm>
            <a:off x="9235439" y="1895271"/>
            <a:ext cx="1621625" cy="1525144"/>
          </a:xfrm>
          <a:noFill/>
        </p:spPr>
        <p:txBody>
          <a:bodyPr/>
          <a:lstStyle>
            <a:lvl1pPr>
              <a:defRPr sz="1200" b="0" i="0">
                <a:latin typeface="Oracle Sans Tab Light" panose="020B0403020204020204" pitchFamily="34" charset="0"/>
                <a:cs typeface="Oracle Sans Tab Light" panose="020B0403020204020204" pitchFamily="34" charset="0"/>
              </a:defRPr>
            </a:lvl1pPr>
          </a:lstStyle>
          <a:p>
            <a:r>
              <a:rPr lang="en-US" dirty="0"/>
              <a:t>Click to insert icon</a:t>
            </a:r>
          </a:p>
        </p:txBody>
      </p:sp>
      <p:sp>
        <p:nvSpPr>
          <p:cNvPr id="44" name="Column 4 header">
            <a:extLst>
              <a:ext uri="{FF2B5EF4-FFF2-40B4-BE49-F238E27FC236}">
                <a16:creationId xmlns:a16="http://schemas.microsoft.com/office/drawing/2014/main" id="{D73D98F3-F032-F349-D6FF-9956A80B2C0C}"/>
              </a:ext>
            </a:extLst>
          </p:cNvPr>
          <p:cNvSpPr>
            <a:spLocks noGrp="1"/>
          </p:cNvSpPr>
          <p:nvPr>
            <p:ph type="body" sz="quarter" idx="49" hasCustomPrompt="1"/>
          </p:nvPr>
        </p:nvSpPr>
        <p:spPr>
          <a:xfrm>
            <a:off x="9235439" y="3983730"/>
            <a:ext cx="2146985" cy="323885"/>
          </a:xfrm>
          <a:prstGeom prst="rect">
            <a:avLst/>
          </a:prstGeom>
          <a:noFill/>
        </p:spPr>
        <p:txBody>
          <a:bodyPr lIns="0" tIns="0" rIns="0" bIns="0" anchor="ctr"/>
          <a:lstStyle>
            <a:lvl1pPr algn="l">
              <a:lnSpc>
                <a:spcPct val="100000"/>
              </a:lnSpc>
              <a:defRPr sz="1600" b="1" i="0">
                <a:solidFill>
                  <a:schemeClr val="tx1"/>
                </a:solidFill>
                <a:latin typeface="Oracle Sans Tab" panose="020B0503020204020204" pitchFamily="34" charset="0"/>
                <a:cs typeface="Oracle Sans Tab" panose="020B0503020204020204" pitchFamily="34" charset="0"/>
              </a:defRPr>
            </a:lvl1pPr>
          </a:lstStyle>
          <a:p>
            <a:pPr lvl="0"/>
            <a:r>
              <a:rPr lang="en-IN" dirty="0"/>
              <a:t>Subhead goes here</a:t>
            </a:r>
            <a:endParaRPr lang="en-US" dirty="0"/>
          </a:p>
        </p:txBody>
      </p:sp>
      <p:sp>
        <p:nvSpPr>
          <p:cNvPr id="45" name="Column 4 body">
            <a:extLst>
              <a:ext uri="{FF2B5EF4-FFF2-40B4-BE49-F238E27FC236}">
                <a16:creationId xmlns:a16="http://schemas.microsoft.com/office/drawing/2014/main" id="{E7F065D2-DFCA-69F0-EFCE-5436B4BBA960}"/>
              </a:ext>
            </a:extLst>
          </p:cNvPr>
          <p:cNvSpPr>
            <a:spLocks noGrp="1"/>
          </p:cNvSpPr>
          <p:nvPr>
            <p:ph type="body" sz="quarter" idx="50" hasCustomPrompt="1"/>
          </p:nvPr>
        </p:nvSpPr>
        <p:spPr>
          <a:xfrm>
            <a:off x="9235439" y="4377376"/>
            <a:ext cx="2146985" cy="1244947"/>
          </a:xfrm>
          <a:prstGeom prst="rect">
            <a:avLst/>
          </a:prstGeom>
          <a:noFill/>
        </p:spPr>
        <p:txBody>
          <a:bodyPr lIns="0" tIns="0" rIns="0" bIns="0"/>
          <a:lstStyle>
            <a:lvl1pPr algn="l">
              <a:lnSpc>
                <a:spcPct val="100000"/>
              </a:lnSpc>
              <a:defRPr sz="1600" b="0" i="0">
                <a:solidFill>
                  <a:schemeClr val="tx2"/>
                </a:solidFill>
                <a:latin typeface="Oracle Sans Tab" panose="020B0503020204020204" pitchFamily="34" charset="0"/>
                <a:cs typeface="Oracle Sans Tab" panose="020B0503020204020204" pitchFamily="34" charset="0"/>
              </a:defRPr>
            </a:lvl1pPr>
          </a:lstStyle>
          <a:p>
            <a:pPr lvl="0"/>
            <a:r>
              <a:rPr lang="en-IN" dirty="0"/>
              <a:t>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endParaRPr lang="en-US" dirty="0"/>
          </a:p>
        </p:txBody>
      </p:sp>
      <p:sp>
        <p:nvSpPr>
          <p:cNvPr id="10" name="Slide Number Placeholder 9">
            <a:extLst>
              <a:ext uri="{FF2B5EF4-FFF2-40B4-BE49-F238E27FC236}">
                <a16:creationId xmlns:a16="http://schemas.microsoft.com/office/drawing/2014/main" id="{3A79F2A5-B307-E6C2-A0A7-C9D34E2F7467}"/>
              </a:ext>
            </a:extLst>
          </p:cNvPr>
          <p:cNvSpPr>
            <a:spLocks noGrp="1"/>
          </p:cNvSpPr>
          <p:nvPr>
            <p:ph type="sldNum" sz="quarter" idx="53"/>
          </p:nvPr>
        </p:nvSpPr>
        <p:spPr/>
        <p:txBody>
          <a:bodyPr/>
          <a:lstStyle>
            <a:lvl1pPr>
              <a:defRPr>
                <a:solidFill>
                  <a:srgbClr val="514C47"/>
                </a:solidFill>
              </a:defRPr>
            </a:lvl1pPr>
          </a:lstStyle>
          <a:p>
            <a:fld id="{345D60D9-5372-5F40-9443-0F9AE5BDC3C8}" type="slidenum">
              <a:rPr lang="en-US" smtClean="0"/>
              <a:pPr/>
              <a:t>‹#›</a:t>
            </a:fld>
            <a:endParaRPr lang="en-US" dirty="0"/>
          </a:p>
        </p:txBody>
      </p:sp>
      <p:sp>
        <p:nvSpPr>
          <p:cNvPr id="8" name="Date Placeholder 7">
            <a:extLst>
              <a:ext uri="{FF2B5EF4-FFF2-40B4-BE49-F238E27FC236}">
                <a16:creationId xmlns:a16="http://schemas.microsoft.com/office/drawing/2014/main" id="{670E38B5-BB46-6801-B170-496504D1B9E3}"/>
              </a:ext>
            </a:extLst>
          </p:cNvPr>
          <p:cNvSpPr>
            <a:spLocks noGrp="1"/>
          </p:cNvSpPr>
          <p:nvPr>
            <p:ph type="dt" sz="half" idx="51"/>
          </p:nvPr>
        </p:nvSpPr>
        <p:spPr/>
        <p:txBody>
          <a:bodyPr/>
          <a:lstStyle>
            <a:lvl1pPr>
              <a:defRPr>
                <a:solidFill>
                  <a:srgbClr val="514C47"/>
                </a:solidFill>
              </a:defRPr>
            </a:lvl1pPr>
          </a:lstStyle>
          <a:p>
            <a:r>
              <a:rPr lang="en-US"/>
              <a:t>[Date]</a:t>
            </a:r>
            <a:endParaRPr lang="en-US" dirty="0"/>
          </a:p>
        </p:txBody>
      </p:sp>
      <p:sp>
        <p:nvSpPr>
          <p:cNvPr id="9" name="Footer Placeholder 8">
            <a:extLst>
              <a:ext uri="{FF2B5EF4-FFF2-40B4-BE49-F238E27FC236}">
                <a16:creationId xmlns:a16="http://schemas.microsoft.com/office/drawing/2014/main" id="{C810DC55-90E5-32A0-7237-3A10A7B16970}"/>
              </a:ext>
            </a:extLst>
          </p:cNvPr>
          <p:cNvSpPr>
            <a:spLocks noGrp="1"/>
          </p:cNvSpPr>
          <p:nvPr>
            <p:ph type="ftr" sz="quarter" idx="52"/>
          </p:nvPr>
        </p:nvSpPr>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4" name="Title 7">
            <a:extLst>
              <a:ext uri="{FF2B5EF4-FFF2-40B4-BE49-F238E27FC236}">
                <a16:creationId xmlns:a16="http://schemas.microsoft.com/office/drawing/2014/main" id="{78F3D588-E944-9CCD-F934-4D109B5905DB}"/>
              </a:ext>
            </a:extLst>
          </p:cNvPr>
          <p:cNvSpPr>
            <a:spLocks noGrp="1"/>
          </p:cNvSpPr>
          <p:nvPr>
            <p:ph type="title" hasCustomPrompt="1"/>
          </p:nvPr>
        </p:nvSpPr>
        <p:spPr>
          <a:xfrm>
            <a:off x="768875" y="182403"/>
            <a:ext cx="10671048" cy="822960"/>
          </a:xfrm>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Tree>
    <p:extLst>
      <p:ext uri="{BB962C8B-B14F-4D97-AF65-F5344CB8AC3E}">
        <p14:creationId xmlns:p14="http://schemas.microsoft.com/office/powerpoint/2010/main" val="36083342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Dark - 4 Icons, Subhead and text">
    <p:bg>
      <p:bgRef idx="1001">
        <a:schemeClr val="bg2"/>
      </p:bgRef>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47FE990-B651-C3E7-8034-84F4271BB4CF}"/>
              </a:ext>
            </a:extLst>
          </p:cNvPr>
          <p:cNvSpPr>
            <a:spLocks noGrp="1"/>
          </p:cNvSpPr>
          <p:nvPr>
            <p:ph type="dt" sz="half" idx="51"/>
          </p:nvPr>
        </p:nvSpPr>
        <p:spPr/>
        <p:txBody>
          <a:bodyPr/>
          <a:lstStyle>
            <a:lvl1pPr>
              <a:defRPr>
                <a:solidFill>
                  <a:srgbClr val="AEA8A2"/>
                </a:solidFill>
              </a:defRPr>
            </a:lvl1pPr>
          </a:lstStyle>
          <a:p>
            <a:r>
              <a:rPr lang="en-US"/>
              <a:t>[Date]</a:t>
            </a:r>
            <a:endParaRPr lang="en-US" dirty="0"/>
          </a:p>
        </p:txBody>
      </p:sp>
      <p:sp>
        <p:nvSpPr>
          <p:cNvPr id="4" name="Footer Placeholder 3">
            <a:extLst>
              <a:ext uri="{FF2B5EF4-FFF2-40B4-BE49-F238E27FC236}">
                <a16:creationId xmlns:a16="http://schemas.microsoft.com/office/drawing/2014/main" id="{CC0667AA-D964-7DEA-B216-0851D801CFAB}"/>
              </a:ext>
            </a:extLst>
          </p:cNvPr>
          <p:cNvSpPr>
            <a:spLocks noGrp="1"/>
          </p:cNvSpPr>
          <p:nvPr>
            <p:ph type="ftr" sz="quarter" idx="52"/>
          </p:nvPr>
        </p:nvSpPr>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6" name="Slide Number Placeholder 5">
            <a:extLst>
              <a:ext uri="{FF2B5EF4-FFF2-40B4-BE49-F238E27FC236}">
                <a16:creationId xmlns:a16="http://schemas.microsoft.com/office/drawing/2014/main" id="{EDF8007B-6F90-BFD8-9495-D7278DE9E432}"/>
              </a:ext>
            </a:extLst>
          </p:cNvPr>
          <p:cNvSpPr>
            <a:spLocks noGrp="1"/>
          </p:cNvSpPr>
          <p:nvPr>
            <p:ph type="sldNum" sz="quarter" idx="53"/>
          </p:nvPr>
        </p:nvSpPr>
        <p:spPr/>
        <p:txBody>
          <a:bodyPr/>
          <a:lstStyle>
            <a:lvl1pPr>
              <a:defRPr>
                <a:solidFill>
                  <a:srgbClr val="AEA8A2"/>
                </a:solidFill>
              </a:defRPr>
            </a:lvl1pPr>
          </a:lstStyle>
          <a:p>
            <a:fld id="{345D60D9-5372-5F40-9443-0F9AE5BDC3C8}" type="slidenum">
              <a:rPr lang="en-US" smtClean="0"/>
              <a:pPr/>
              <a:t>‹#›</a:t>
            </a:fld>
            <a:endParaRPr lang="en-US" dirty="0"/>
          </a:p>
        </p:txBody>
      </p:sp>
      <p:sp>
        <p:nvSpPr>
          <p:cNvPr id="18" name="Icon 1">
            <a:extLst>
              <a:ext uri="{FF2B5EF4-FFF2-40B4-BE49-F238E27FC236}">
                <a16:creationId xmlns:a16="http://schemas.microsoft.com/office/drawing/2014/main" id="{D7B5CD21-4DD7-F936-8109-65AA2FAAABD3}"/>
              </a:ext>
            </a:extLst>
          </p:cNvPr>
          <p:cNvSpPr>
            <a:spLocks noGrp="1" noChangeAspect="1"/>
          </p:cNvSpPr>
          <p:nvPr>
            <p:ph type="pic" sz="quarter" idx="26" hasCustomPrompt="1"/>
          </p:nvPr>
        </p:nvSpPr>
        <p:spPr>
          <a:xfrm>
            <a:off x="761999" y="1895271"/>
            <a:ext cx="1621625" cy="1525144"/>
          </a:xfrm>
          <a:noFill/>
        </p:spPr>
        <p:txBody>
          <a:bodyPr/>
          <a:lstStyle>
            <a:lvl1pPr>
              <a:defRPr sz="1200" b="0" i="0">
                <a:latin typeface="Oracle Sans Tab Light" panose="020B0403020204020204" pitchFamily="34" charset="0"/>
                <a:cs typeface="Oracle Sans Tab Light" panose="020B0403020204020204" pitchFamily="34" charset="0"/>
              </a:defRPr>
            </a:lvl1pPr>
          </a:lstStyle>
          <a:p>
            <a:r>
              <a:rPr lang="en-US" dirty="0"/>
              <a:t>Click to insert icon</a:t>
            </a:r>
          </a:p>
        </p:txBody>
      </p:sp>
      <p:sp>
        <p:nvSpPr>
          <p:cNvPr id="19" name="Column 1 Header">
            <a:extLst>
              <a:ext uri="{FF2B5EF4-FFF2-40B4-BE49-F238E27FC236}">
                <a16:creationId xmlns:a16="http://schemas.microsoft.com/office/drawing/2014/main" id="{10EEDB7A-9A85-DC86-94E9-0E2F22B43885}"/>
              </a:ext>
            </a:extLst>
          </p:cNvPr>
          <p:cNvSpPr>
            <a:spLocks noGrp="1"/>
          </p:cNvSpPr>
          <p:nvPr>
            <p:ph type="body" sz="quarter" idx="25" hasCustomPrompt="1"/>
          </p:nvPr>
        </p:nvSpPr>
        <p:spPr>
          <a:xfrm>
            <a:off x="761999" y="3983730"/>
            <a:ext cx="2146985" cy="323885"/>
          </a:xfrm>
          <a:prstGeom prst="rect">
            <a:avLst/>
          </a:prstGeom>
          <a:noFill/>
        </p:spPr>
        <p:txBody>
          <a:bodyPr lIns="0" tIns="0" rIns="0" bIns="0" anchor="ctr"/>
          <a:lstStyle>
            <a:lvl1pPr algn="l">
              <a:lnSpc>
                <a:spcPct val="100000"/>
              </a:lnSpc>
              <a:defRPr sz="1600" b="1" i="0">
                <a:solidFill>
                  <a:schemeClr val="tx1"/>
                </a:solidFill>
                <a:latin typeface="Oracle Sans Tab" panose="020B0503020204020204" pitchFamily="34" charset="0"/>
                <a:cs typeface="Oracle Sans Tab" panose="020B0503020204020204" pitchFamily="34" charset="0"/>
              </a:defRPr>
            </a:lvl1pPr>
          </a:lstStyle>
          <a:p>
            <a:pPr lvl="0"/>
            <a:r>
              <a:rPr lang="en-IN" dirty="0"/>
              <a:t>Subhead goes here</a:t>
            </a:r>
            <a:endParaRPr lang="en-US" dirty="0"/>
          </a:p>
        </p:txBody>
      </p:sp>
      <p:sp>
        <p:nvSpPr>
          <p:cNvPr id="21" name="Column 1 body">
            <a:extLst>
              <a:ext uri="{FF2B5EF4-FFF2-40B4-BE49-F238E27FC236}">
                <a16:creationId xmlns:a16="http://schemas.microsoft.com/office/drawing/2014/main" id="{02016CD8-41CD-C86E-0617-6004BF4F7960}"/>
              </a:ext>
            </a:extLst>
          </p:cNvPr>
          <p:cNvSpPr>
            <a:spLocks noGrp="1"/>
          </p:cNvSpPr>
          <p:nvPr>
            <p:ph type="body" sz="quarter" idx="24" hasCustomPrompt="1"/>
          </p:nvPr>
        </p:nvSpPr>
        <p:spPr>
          <a:xfrm>
            <a:off x="761999" y="4377376"/>
            <a:ext cx="2146985" cy="1244947"/>
          </a:xfrm>
          <a:prstGeom prst="rect">
            <a:avLst/>
          </a:prstGeom>
          <a:noFill/>
        </p:spPr>
        <p:txBody>
          <a:bodyPr lIns="0" tIns="0" rIns="0" bIns="0"/>
          <a:lstStyle>
            <a:lvl1pPr algn="l">
              <a:lnSpc>
                <a:spcPct val="100000"/>
              </a:lnSpc>
              <a:defRPr sz="1600" b="0" i="0">
                <a:solidFill>
                  <a:schemeClr val="tx2"/>
                </a:solidFill>
                <a:latin typeface="Oracle Sans Tab" panose="020B0503020204020204" pitchFamily="34" charset="0"/>
                <a:cs typeface="Oracle Sans Tab" panose="020B0503020204020204" pitchFamily="34" charset="0"/>
              </a:defRPr>
            </a:lvl1pPr>
          </a:lstStyle>
          <a:p>
            <a:pPr lvl="0"/>
            <a:r>
              <a:rPr lang="en-IN" dirty="0"/>
              <a:t>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endParaRPr lang="en-US" dirty="0"/>
          </a:p>
        </p:txBody>
      </p:sp>
      <p:cxnSp>
        <p:nvCxnSpPr>
          <p:cNvPr id="22" name="Divider 1">
            <a:extLst>
              <a:ext uri="{FF2B5EF4-FFF2-40B4-BE49-F238E27FC236}">
                <a16:creationId xmlns:a16="http://schemas.microsoft.com/office/drawing/2014/main" id="{EC2B660E-7263-4036-6661-495FCCE47117}"/>
              </a:ext>
              <a:ext uri="{C183D7F6-B498-43B3-948B-1728B52AA6E4}">
                <adec:decorative xmlns:adec="http://schemas.microsoft.com/office/drawing/2017/decorative" val="1"/>
              </a:ext>
            </a:extLst>
          </p:cNvPr>
          <p:cNvCxnSpPr>
            <a:cxnSpLocks/>
          </p:cNvCxnSpPr>
          <p:nvPr userDrawn="1"/>
        </p:nvCxnSpPr>
        <p:spPr>
          <a:xfrm>
            <a:off x="3215680" y="1588179"/>
            <a:ext cx="0" cy="4378421"/>
          </a:xfrm>
          <a:prstGeom prst="line">
            <a:avLst/>
          </a:prstGeom>
          <a:ln w="12700">
            <a:solidFill>
              <a:srgbClr val="8B8580">
                <a:alpha val="50000"/>
              </a:srgbClr>
            </a:solidFill>
          </a:ln>
        </p:spPr>
        <p:style>
          <a:lnRef idx="1">
            <a:schemeClr val="accent1"/>
          </a:lnRef>
          <a:fillRef idx="0">
            <a:schemeClr val="accent1"/>
          </a:fillRef>
          <a:effectRef idx="0">
            <a:schemeClr val="accent1"/>
          </a:effectRef>
          <a:fontRef idx="minor">
            <a:schemeClr val="tx1"/>
          </a:fontRef>
        </p:style>
      </p:cxnSp>
      <p:sp>
        <p:nvSpPr>
          <p:cNvPr id="23" name="Icon 2">
            <a:extLst>
              <a:ext uri="{FF2B5EF4-FFF2-40B4-BE49-F238E27FC236}">
                <a16:creationId xmlns:a16="http://schemas.microsoft.com/office/drawing/2014/main" id="{7A362649-C49E-B2E0-1EBB-6B4205DADC7B}"/>
              </a:ext>
            </a:extLst>
          </p:cNvPr>
          <p:cNvSpPr>
            <a:spLocks noGrp="1" noChangeAspect="1"/>
          </p:cNvSpPr>
          <p:nvPr>
            <p:ph type="pic" sz="quarter" idx="42" hasCustomPrompt="1"/>
          </p:nvPr>
        </p:nvSpPr>
        <p:spPr>
          <a:xfrm>
            <a:off x="3558551" y="1903856"/>
            <a:ext cx="1621625" cy="1525144"/>
          </a:xfrm>
          <a:noFill/>
        </p:spPr>
        <p:txBody>
          <a:bodyPr/>
          <a:lstStyle>
            <a:lvl1pPr>
              <a:defRPr sz="1200" b="0" i="0">
                <a:latin typeface="Oracle Sans Tab Light" panose="020B0403020204020204" pitchFamily="34" charset="0"/>
                <a:cs typeface="Oracle Sans Tab Light" panose="020B0403020204020204" pitchFamily="34" charset="0"/>
              </a:defRPr>
            </a:lvl1pPr>
          </a:lstStyle>
          <a:p>
            <a:r>
              <a:rPr lang="en-US" dirty="0"/>
              <a:t>Click to insert icon</a:t>
            </a:r>
          </a:p>
        </p:txBody>
      </p:sp>
      <p:sp>
        <p:nvSpPr>
          <p:cNvPr id="26" name="Column 2 header">
            <a:extLst>
              <a:ext uri="{FF2B5EF4-FFF2-40B4-BE49-F238E27FC236}">
                <a16:creationId xmlns:a16="http://schemas.microsoft.com/office/drawing/2014/main" id="{11DD71F6-9080-E444-6D28-1CA7EAA2CCF5}"/>
              </a:ext>
            </a:extLst>
          </p:cNvPr>
          <p:cNvSpPr>
            <a:spLocks noGrp="1"/>
          </p:cNvSpPr>
          <p:nvPr>
            <p:ph type="body" sz="quarter" idx="43" hasCustomPrompt="1"/>
          </p:nvPr>
        </p:nvSpPr>
        <p:spPr>
          <a:xfrm>
            <a:off x="3555999" y="3983730"/>
            <a:ext cx="2146985" cy="323885"/>
          </a:xfrm>
          <a:prstGeom prst="rect">
            <a:avLst/>
          </a:prstGeom>
          <a:noFill/>
        </p:spPr>
        <p:txBody>
          <a:bodyPr lIns="0" tIns="0" rIns="0" bIns="0" anchor="ctr"/>
          <a:lstStyle>
            <a:lvl1pPr algn="l">
              <a:lnSpc>
                <a:spcPct val="100000"/>
              </a:lnSpc>
              <a:defRPr sz="1600" b="1" i="0">
                <a:solidFill>
                  <a:schemeClr val="tx1"/>
                </a:solidFill>
                <a:latin typeface="Oracle Sans Tab" panose="020B0503020204020204" pitchFamily="34" charset="0"/>
                <a:cs typeface="Oracle Sans Tab" panose="020B0503020204020204" pitchFamily="34" charset="0"/>
              </a:defRPr>
            </a:lvl1pPr>
          </a:lstStyle>
          <a:p>
            <a:pPr lvl="0"/>
            <a:r>
              <a:rPr lang="en-IN" dirty="0"/>
              <a:t>Subhead goes here</a:t>
            </a:r>
            <a:endParaRPr lang="en-US" dirty="0"/>
          </a:p>
        </p:txBody>
      </p:sp>
      <p:sp>
        <p:nvSpPr>
          <p:cNvPr id="27" name="Column 2 body">
            <a:extLst>
              <a:ext uri="{FF2B5EF4-FFF2-40B4-BE49-F238E27FC236}">
                <a16:creationId xmlns:a16="http://schemas.microsoft.com/office/drawing/2014/main" id="{8C5083C1-91B0-590A-D3D4-4F47F054BC41}"/>
              </a:ext>
            </a:extLst>
          </p:cNvPr>
          <p:cNvSpPr>
            <a:spLocks noGrp="1"/>
          </p:cNvSpPr>
          <p:nvPr>
            <p:ph type="body" sz="quarter" idx="44" hasCustomPrompt="1"/>
          </p:nvPr>
        </p:nvSpPr>
        <p:spPr>
          <a:xfrm>
            <a:off x="3555999" y="4377376"/>
            <a:ext cx="2146985" cy="1244947"/>
          </a:xfrm>
          <a:prstGeom prst="rect">
            <a:avLst/>
          </a:prstGeom>
          <a:noFill/>
        </p:spPr>
        <p:txBody>
          <a:bodyPr lIns="0" tIns="0" rIns="0" bIns="0"/>
          <a:lstStyle>
            <a:lvl1pPr algn="l">
              <a:lnSpc>
                <a:spcPct val="100000"/>
              </a:lnSpc>
              <a:defRPr sz="1600" b="0" i="0">
                <a:solidFill>
                  <a:schemeClr val="tx2"/>
                </a:solidFill>
                <a:latin typeface="Oracle Sans Tab" panose="020B0503020204020204" pitchFamily="34" charset="0"/>
                <a:cs typeface="Oracle Sans Tab" panose="020B0503020204020204" pitchFamily="34" charset="0"/>
              </a:defRPr>
            </a:lvl1pPr>
          </a:lstStyle>
          <a:p>
            <a:pPr lvl="0"/>
            <a:r>
              <a:rPr lang="en-IN" dirty="0"/>
              <a:t>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endParaRPr lang="en-US" dirty="0"/>
          </a:p>
        </p:txBody>
      </p:sp>
      <p:cxnSp>
        <p:nvCxnSpPr>
          <p:cNvPr id="28" name="Divider 2">
            <a:extLst>
              <a:ext uri="{FF2B5EF4-FFF2-40B4-BE49-F238E27FC236}">
                <a16:creationId xmlns:a16="http://schemas.microsoft.com/office/drawing/2014/main" id="{69AD4ECD-9629-E5C4-D3F3-9498E300DA0C}"/>
              </a:ext>
              <a:ext uri="{C183D7F6-B498-43B3-948B-1728B52AA6E4}">
                <adec:decorative xmlns:adec="http://schemas.microsoft.com/office/drawing/2017/decorative" val="1"/>
              </a:ext>
            </a:extLst>
          </p:cNvPr>
          <p:cNvCxnSpPr>
            <a:cxnSpLocks/>
          </p:cNvCxnSpPr>
          <p:nvPr userDrawn="1"/>
        </p:nvCxnSpPr>
        <p:spPr>
          <a:xfrm>
            <a:off x="6059996" y="1588179"/>
            <a:ext cx="0" cy="4378421"/>
          </a:xfrm>
          <a:prstGeom prst="line">
            <a:avLst/>
          </a:prstGeom>
          <a:ln w="12700">
            <a:solidFill>
              <a:srgbClr val="8B8580">
                <a:alpha val="50000"/>
              </a:srgbClr>
            </a:solidFill>
          </a:ln>
        </p:spPr>
        <p:style>
          <a:lnRef idx="1">
            <a:schemeClr val="accent1"/>
          </a:lnRef>
          <a:fillRef idx="0">
            <a:schemeClr val="accent1"/>
          </a:fillRef>
          <a:effectRef idx="0">
            <a:schemeClr val="accent1"/>
          </a:effectRef>
          <a:fontRef idx="minor">
            <a:schemeClr val="tx1"/>
          </a:fontRef>
        </p:style>
      </p:cxnSp>
      <p:sp>
        <p:nvSpPr>
          <p:cNvPr id="29" name="Icon 3">
            <a:extLst>
              <a:ext uri="{FF2B5EF4-FFF2-40B4-BE49-F238E27FC236}">
                <a16:creationId xmlns:a16="http://schemas.microsoft.com/office/drawing/2014/main" id="{7EE9209C-55AF-784B-DB4D-42B6F5641729}"/>
              </a:ext>
            </a:extLst>
          </p:cNvPr>
          <p:cNvSpPr>
            <a:spLocks noGrp="1" noChangeAspect="1"/>
          </p:cNvSpPr>
          <p:nvPr>
            <p:ph type="pic" sz="quarter" idx="45" hasCustomPrompt="1"/>
          </p:nvPr>
        </p:nvSpPr>
        <p:spPr>
          <a:xfrm>
            <a:off x="6397301" y="1909175"/>
            <a:ext cx="1621625" cy="1525144"/>
          </a:xfrm>
          <a:noFill/>
        </p:spPr>
        <p:txBody>
          <a:bodyPr/>
          <a:lstStyle>
            <a:lvl1pPr>
              <a:defRPr sz="1200" b="0" i="0">
                <a:latin typeface="Oracle Sans Tab Light" panose="020B0403020204020204" pitchFamily="34" charset="0"/>
                <a:cs typeface="Oracle Sans Tab Light" panose="020B0403020204020204" pitchFamily="34" charset="0"/>
              </a:defRPr>
            </a:lvl1pPr>
          </a:lstStyle>
          <a:p>
            <a:r>
              <a:rPr lang="en-US" dirty="0"/>
              <a:t>Click to insert icon</a:t>
            </a:r>
          </a:p>
        </p:txBody>
      </p:sp>
      <p:sp>
        <p:nvSpPr>
          <p:cNvPr id="30" name="Column 3 header">
            <a:extLst>
              <a:ext uri="{FF2B5EF4-FFF2-40B4-BE49-F238E27FC236}">
                <a16:creationId xmlns:a16="http://schemas.microsoft.com/office/drawing/2014/main" id="{CC2AE930-51E3-48D8-9C76-AD88C016BFFF}"/>
              </a:ext>
            </a:extLst>
          </p:cNvPr>
          <p:cNvSpPr>
            <a:spLocks noGrp="1"/>
          </p:cNvSpPr>
          <p:nvPr>
            <p:ph type="body" sz="quarter" idx="46" hasCustomPrompt="1"/>
          </p:nvPr>
        </p:nvSpPr>
        <p:spPr>
          <a:xfrm>
            <a:off x="6400799" y="3983730"/>
            <a:ext cx="2146985" cy="323885"/>
          </a:xfrm>
          <a:prstGeom prst="rect">
            <a:avLst/>
          </a:prstGeom>
          <a:noFill/>
        </p:spPr>
        <p:txBody>
          <a:bodyPr lIns="0" tIns="0" rIns="0" bIns="0" anchor="ctr"/>
          <a:lstStyle>
            <a:lvl1pPr algn="l">
              <a:lnSpc>
                <a:spcPct val="100000"/>
              </a:lnSpc>
              <a:defRPr sz="1600" b="1" i="0">
                <a:solidFill>
                  <a:schemeClr val="tx1"/>
                </a:solidFill>
                <a:latin typeface="Oracle Sans Tab" panose="020B0503020204020204" pitchFamily="34" charset="0"/>
                <a:cs typeface="Oracle Sans Tab" panose="020B0503020204020204" pitchFamily="34" charset="0"/>
              </a:defRPr>
            </a:lvl1pPr>
          </a:lstStyle>
          <a:p>
            <a:pPr lvl="0"/>
            <a:r>
              <a:rPr lang="en-IN" dirty="0"/>
              <a:t>Subhead goes here</a:t>
            </a:r>
            <a:endParaRPr lang="en-US" dirty="0"/>
          </a:p>
        </p:txBody>
      </p:sp>
      <p:sp>
        <p:nvSpPr>
          <p:cNvPr id="31" name="Column 3 body">
            <a:extLst>
              <a:ext uri="{FF2B5EF4-FFF2-40B4-BE49-F238E27FC236}">
                <a16:creationId xmlns:a16="http://schemas.microsoft.com/office/drawing/2014/main" id="{625601CC-C6AD-511C-CE3E-73A412076FBC}"/>
              </a:ext>
            </a:extLst>
          </p:cNvPr>
          <p:cNvSpPr>
            <a:spLocks noGrp="1"/>
          </p:cNvSpPr>
          <p:nvPr>
            <p:ph type="body" sz="quarter" idx="47" hasCustomPrompt="1"/>
          </p:nvPr>
        </p:nvSpPr>
        <p:spPr>
          <a:xfrm>
            <a:off x="6400799" y="4377376"/>
            <a:ext cx="2146985" cy="1244947"/>
          </a:xfrm>
          <a:prstGeom prst="rect">
            <a:avLst/>
          </a:prstGeom>
          <a:noFill/>
        </p:spPr>
        <p:txBody>
          <a:bodyPr lIns="0" tIns="0" rIns="0" bIns="0"/>
          <a:lstStyle>
            <a:lvl1pPr algn="l">
              <a:lnSpc>
                <a:spcPct val="100000"/>
              </a:lnSpc>
              <a:defRPr sz="1600" b="0" i="0">
                <a:solidFill>
                  <a:schemeClr val="tx2"/>
                </a:solidFill>
                <a:latin typeface="Oracle Sans Tab" panose="020B0503020204020204" pitchFamily="34" charset="0"/>
                <a:cs typeface="Oracle Sans Tab" panose="020B0503020204020204" pitchFamily="34" charset="0"/>
              </a:defRPr>
            </a:lvl1pPr>
          </a:lstStyle>
          <a:p>
            <a:pPr lvl="0"/>
            <a:r>
              <a:rPr lang="en-IN" dirty="0"/>
              <a:t>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endParaRPr lang="en-US" dirty="0"/>
          </a:p>
        </p:txBody>
      </p:sp>
      <p:cxnSp>
        <p:nvCxnSpPr>
          <p:cNvPr id="32" name="Divider 3">
            <a:extLst>
              <a:ext uri="{FF2B5EF4-FFF2-40B4-BE49-F238E27FC236}">
                <a16:creationId xmlns:a16="http://schemas.microsoft.com/office/drawing/2014/main" id="{B4995F09-2120-F77A-C9EE-2D85540F410B}"/>
              </a:ext>
              <a:ext uri="{C183D7F6-B498-43B3-948B-1728B52AA6E4}">
                <adec:decorative xmlns:adec="http://schemas.microsoft.com/office/drawing/2017/decorative" val="1"/>
              </a:ext>
            </a:extLst>
          </p:cNvPr>
          <p:cNvCxnSpPr>
            <a:cxnSpLocks/>
          </p:cNvCxnSpPr>
          <p:nvPr userDrawn="1"/>
        </p:nvCxnSpPr>
        <p:spPr>
          <a:xfrm>
            <a:off x="8904312" y="1588179"/>
            <a:ext cx="0" cy="4378421"/>
          </a:xfrm>
          <a:prstGeom prst="line">
            <a:avLst/>
          </a:prstGeom>
          <a:ln w="12700">
            <a:solidFill>
              <a:srgbClr val="8B8580">
                <a:alpha val="50000"/>
              </a:srgbClr>
            </a:solidFill>
          </a:ln>
        </p:spPr>
        <p:style>
          <a:lnRef idx="1">
            <a:schemeClr val="accent1"/>
          </a:lnRef>
          <a:fillRef idx="0">
            <a:schemeClr val="accent1"/>
          </a:fillRef>
          <a:effectRef idx="0">
            <a:schemeClr val="accent1"/>
          </a:effectRef>
          <a:fontRef idx="minor">
            <a:schemeClr val="tx1"/>
          </a:fontRef>
        </p:style>
      </p:cxnSp>
      <p:sp>
        <p:nvSpPr>
          <p:cNvPr id="33" name="Icon 4">
            <a:extLst>
              <a:ext uri="{FF2B5EF4-FFF2-40B4-BE49-F238E27FC236}">
                <a16:creationId xmlns:a16="http://schemas.microsoft.com/office/drawing/2014/main" id="{1D5109BD-DD12-1F75-C31F-D6C059B1A8E2}"/>
              </a:ext>
            </a:extLst>
          </p:cNvPr>
          <p:cNvSpPr>
            <a:spLocks noGrp="1" noChangeAspect="1"/>
          </p:cNvSpPr>
          <p:nvPr>
            <p:ph type="pic" sz="quarter" idx="48" hasCustomPrompt="1"/>
          </p:nvPr>
        </p:nvSpPr>
        <p:spPr>
          <a:xfrm>
            <a:off x="9235439" y="1895271"/>
            <a:ext cx="1621625" cy="1525144"/>
          </a:xfrm>
          <a:noFill/>
        </p:spPr>
        <p:txBody>
          <a:bodyPr/>
          <a:lstStyle>
            <a:lvl1pPr>
              <a:defRPr sz="1200" b="0" i="0">
                <a:latin typeface="Oracle Sans Tab Light" panose="020B0403020204020204" pitchFamily="34" charset="0"/>
                <a:cs typeface="Oracle Sans Tab Light" panose="020B0403020204020204" pitchFamily="34" charset="0"/>
              </a:defRPr>
            </a:lvl1pPr>
          </a:lstStyle>
          <a:p>
            <a:r>
              <a:rPr lang="en-US" dirty="0"/>
              <a:t>Click to insert icon</a:t>
            </a:r>
          </a:p>
        </p:txBody>
      </p:sp>
      <p:sp>
        <p:nvSpPr>
          <p:cNvPr id="34" name="Column 4 header">
            <a:extLst>
              <a:ext uri="{FF2B5EF4-FFF2-40B4-BE49-F238E27FC236}">
                <a16:creationId xmlns:a16="http://schemas.microsoft.com/office/drawing/2014/main" id="{E473564E-FA78-F033-3F28-5FD25256A1FE}"/>
              </a:ext>
            </a:extLst>
          </p:cNvPr>
          <p:cNvSpPr>
            <a:spLocks noGrp="1"/>
          </p:cNvSpPr>
          <p:nvPr>
            <p:ph type="body" sz="quarter" idx="49" hasCustomPrompt="1"/>
          </p:nvPr>
        </p:nvSpPr>
        <p:spPr>
          <a:xfrm>
            <a:off x="9235439" y="3983730"/>
            <a:ext cx="2146985" cy="323885"/>
          </a:xfrm>
          <a:prstGeom prst="rect">
            <a:avLst/>
          </a:prstGeom>
          <a:noFill/>
        </p:spPr>
        <p:txBody>
          <a:bodyPr lIns="0" tIns="0" rIns="0" bIns="0" anchor="ctr"/>
          <a:lstStyle>
            <a:lvl1pPr algn="l">
              <a:lnSpc>
                <a:spcPct val="100000"/>
              </a:lnSpc>
              <a:defRPr sz="1600" b="1" i="0">
                <a:solidFill>
                  <a:schemeClr val="tx1"/>
                </a:solidFill>
                <a:latin typeface="Oracle Sans Tab" panose="020B0503020204020204" pitchFamily="34" charset="0"/>
                <a:cs typeface="Oracle Sans Tab" panose="020B0503020204020204" pitchFamily="34" charset="0"/>
              </a:defRPr>
            </a:lvl1pPr>
          </a:lstStyle>
          <a:p>
            <a:pPr lvl="0"/>
            <a:r>
              <a:rPr lang="en-IN" dirty="0"/>
              <a:t>Subhead goes here</a:t>
            </a:r>
            <a:endParaRPr lang="en-US" dirty="0"/>
          </a:p>
        </p:txBody>
      </p:sp>
      <p:sp>
        <p:nvSpPr>
          <p:cNvPr id="35" name="Column 4 body">
            <a:extLst>
              <a:ext uri="{FF2B5EF4-FFF2-40B4-BE49-F238E27FC236}">
                <a16:creationId xmlns:a16="http://schemas.microsoft.com/office/drawing/2014/main" id="{BDE27B49-6B98-F470-0364-79D3D53A8652}"/>
              </a:ext>
            </a:extLst>
          </p:cNvPr>
          <p:cNvSpPr>
            <a:spLocks noGrp="1"/>
          </p:cNvSpPr>
          <p:nvPr>
            <p:ph type="body" sz="quarter" idx="50" hasCustomPrompt="1"/>
          </p:nvPr>
        </p:nvSpPr>
        <p:spPr>
          <a:xfrm>
            <a:off x="9235439" y="4377376"/>
            <a:ext cx="2146985" cy="1244947"/>
          </a:xfrm>
          <a:prstGeom prst="rect">
            <a:avLst/>
          </a:prstGeom>
          <a:noFill/>
        </p:spPr>
        <p:txBody>
          <a:bodyPr lIns="0" tIns="0" rIns="0" bIns="0"/>
          <a:lstStyle>
            <a:lvl1pPr algn="l">
              <a:lnSpc>
                <a:spcPct val="100000"/>
              </a:lnSpc>
              <a:defRPr sz="1600" b="0" i="0">
                <a:solidFill>
                  <a:schemeClr val="tx2"/>
                </a:solidFill>
                <a:latin typeface="Oracle Sans Tab" panose="020B0503020204020204" pitchFamily="34" charset="0"/>
                <a:cs typeface="Oracle Sans Tab" panose="020B0503020204020204" pitchFamily="34" charset="0"/>
              </a:defRPr>
            </a:lvl1pPr>
          </a:lstStyle>
          <a:p>
            <a:pPr lvl="0"/>
            <a:r>
              <a:rPr lang="en-IN" dirty="0"/>
              <a:t>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endParaRPr lang="en-US" dirty="0"/>
          </a:p>
        </p:txBody>
      </p:sp>
      <p:sp>
        <p:nvSpPr>
          <p:cNvPr id="3" name="Title 7">
            <a:extLst>
              <a:ext uri="{FF2B5EF4-FFF2-40B4-BE49-F238E27FC236}">
                <a16:creationId xmlns:a16="http://schemas.microsoft.com/office/drawing/2014/main" id="{D02FABB3-C5FA-6642-90DB-5692722BDC16}"/>
              </a:ext>
            </a:extLst>
          </p:cNvPr>
          <p:cNvSpPr>
            <a:spLocks noGrp="1"/>
          </p:cNvSpPr>
          <p:nvPr>
            <p:ph type="title" hasCustomPrompt="1"/>
          </p:nvPr>
        </p:nvSpPr>
        <p:spPr>
          <a:xfrm>
            <a:off x="768875" y="182403"/>
            <a:ext cx="10671048" cy="822960"/>
          </a:xfrm>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Tree>
    <p:extLst>
      <p:ext uri="{BB962C8B-B14F-4D97-AF65-F5344CB8AC3E}">
        <p14:creationId xmlns:p14="http://schemas.microsoft.com/office/powerpoint/2010/main" val="323851956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Dark - Blank">
    <p:bg>
      <p:bgRef idx="1001">
        <a:schemeClr val="bg2"/>
      </p:bgRef>
    </p:bg>
    <p:spTree>
      <p:nvGrpSpPr>
        <p:cNvPr id="1" name=""/>
        <p:cNvGrpSpPr/>
        <p:nvPr/>
      </p:nvGrpSpPr>
      <p:grpSpPr>
        <a:xfrm>
          <a:off x="0" y="0"/>
          <a:ext cx="0" cy="0"/>
          <a:chOff x="0" y="0"/>
          <a:chExt cx="0" cy="0"/>
        </a:xfrm>
      </p:grpSpPr>
      <p:sp>
        <p:nvSpPr>
          <p:cNvPr id="3" name="Slide Number Placeholder 7">
            <a:extLst>
              <a:ext uri="{FF2B5EF4-FFF2-40B4-BE49-F238E27FC236}">
                <a16:creationId xmlns:a16="http://schemas.microsoft.com/office/drawing/2014/main" id="{B9BE1098-CB0B-6118-9F18-F82F79BCD072}"/>
              </a:ext>
            </a:extLst>
          </p:cNvPr>
          <p:cNvSpPr>
            <a:spLocks noGrp="1"/>
          </p:cNvSpPr>
          <p:nvPr>
            <p:ph type="sldNum" sz="quarter" idx="17"/>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4" name="Footer Placeholder 6">
            <a:extLst>
              <a:ext uri="{FF2B5EF4-FFF2-40B4-BE49-F238E27FC236}">
                <a16:creationId xmlns:a16="http://schemas.microsoft.com/office/drawing/2014/main" id="{8EF60680-0B89-E284-0AFC-7DCC64BF7750}"/>
              </a:ext>
            </a:extLst>
          </p:cNvPr>
          <p:cNvSpPr>
            <a:spLocks noGrp="1"/>
          </p:cNvSpPr>
          <p:nvPr>
            <p:ph type="ftr" sz="quarter" idx="16"/>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5" name="Date Placeholder 4">
            <a:extLst>
              <a:ext uri="{FF2B5EF4-FFF2-40B4-BE49-F238E27FC236}">
                <a16:creationId xmlns:a16="http://schemas.microsoft.com/office/drawing/2014/main" id="{033EE420-175F-A11D-96CB-D1ABB088F9CF}"/>
              </a:ext>
            </a:extLst>
          </p:cNvPr>
          <p:cNvSpPr>
            <a:spLocks noGrp="1"/>
          </p:cNvSpPr>
          <p:nvPr>
            <p:ph type="dt" sz="half" idx="15"/>
          </p:nvPr>
        </p:nvSpPr>
        <p:spPr>
          <a:xfrm>
            <a:off x="6873138" y="6425604"/>
            <a:ext cx="2743200" cy="363500"/>
          </a:xfrm>
        </p:spPr>
        <p:txBody>
          <a:bodyPr/>
          <a:lstStyle>
            <a:lvl1pPr>
              <a:defRPr>
                <a:solidFill>
                  <a:srgbClr val="AEA8A2"/>
                </a:solidFill>
              </a:defRPr>
            </a:lvl1pPr>
          </a:lstStyle>
          <a:p>
            <a:r>
              <a:rPr lang="en-US"/>
              <a:t>[Date]</a:t>
            </a:r>
            <a:endParaRPr lang="en-US" dirty="0"/>
          </a:p>
        </p:txBody>
      </p:sp>
    </p:spTree>
    <p:extLst>
      <p:ext uri="{BB962C8B-B14F-4D97-AF65-F5344CB8AC3E}">
        <p14:creationId xmlns:p14="http://schemas.microsoft.com/office/powerpoint/2010/main" val="322101504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Light - Blank">
    <p:bg>
      <p:bgRef idx="1001">
        <a:schemeClr val="bg2"/>
      </p:bgRef>
    </p:bg>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986FB920-929F-CD50-52DB-2267C19E529C}"/>
              </a:ext>
            </a:extLst>
          </p:cNvPr>
          <p:cNvSpPr>
            <a:spLocks noGrp="1"/>
          </p:cNvSpPr>
          <p:nvPr>
            <p:ph type="sldNum" sz="quarter" idx="40"/>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4" name="Footer Placeholder 4">
            <a:extLst>
              <a:ext uri="{FF2B5EF4-FFF2-40B4-BE49-F238E27FC236}">
                <a16:creationId xmlns:a16="http://schemas.microsoft.com/office/drawing/2014/main" id="{8B934CA2-9189-BBDA-2D47-6B62E59B566E}"/>
              </a:ext>
            </a:extLst>
          </p:cNvPr>
          <p:cNvSpPr>
            <a:spLocks noGrp="1"/>
          </p:cNvSpPr>
          <p:nvPr>
            <p:ph type="ftr" sz="quarter" idx="39"/>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5" name="Date Placeholder 3">
            <a:extLst>
              <a:ext uri="{FF2B5EF4-FFF2-40B4-BE49-F238E27FC236}">
                <a16:creationId xmlns:a16="http://schemas.microsoft.com/office/drawing/2014/main" id="{1EB26826-CB7B-F2D0-E18C-8AA5414C58D7}"/>
              </a:ext>
            </a:extLst>
          </p:cNvPr>
          <p:cNvSpPr>
            <a:spLocks noGrp="1"/>
          </p:cNvSpPr>
          <p:nvPr>
            <p:ph type="dt" sz="half" idx="38"/>
          </p:nvPr>
        </p:nvSpPr>
        <p:spPr>
          <a:xfrm>
            <a:off x="6873138" y="6425604"/>
            <a:ext cx="2743200" cy="363500"/>
          </a:xfrm>
        </p:spPr>
        <p:txBody>
          <a:bodyPr/>
          <a:lstStyle>
            <a:lvl1pPr>
              <a:defRPr>
                <a:solidFill>
                  <a:srgbClr val="514C47"/>
                </a:solidFill>
              </a:defRPr>
            </a:lvl1pPr>
          </a:lstStyle>
          <a:p>
            <a:r>
              <a:rPr lang="en-US"/>
              <a:t>[Date]</a:t>
            </a:r>
            <a:endParaRPr lang="en-US" dirty="0"/>
          </a:p>
        </p:txBody>
      </p:sp>
    </p:spTree>
    <p:extLst>
      <p:ext uri="{BB962C8B-B14F-4D97-AF65-F5344CB8AC3E}">
        <p14:creationId xmlns:p14="http://schemas.microsoft.com/office/powerpoint/2010/main" val="304335459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Dark - Split content with line">
    <p:bg>
      <p:bgRef idx="1001">
        <a:schemeClr val="bg2"/>
      </p:bgRef>
    </p:bg>
    <p:spTree>
      <p:nvGrpSpPr>
        <p:cNvPr id="1" name=""/>
        <p:cNvGrpSpPr/>
        <p:nvPr/>
      </p:nvGrpSpPr>
      <p:grpSpPr>
        <a:xfrm>
          <a:off x="0" y="0"/>
          <a:ext cx="0" cy="0"/>
          <a:chOff x="0" y="0"/>
          <a:chExt cx="0" cy="0"/>
        </a:xfrm>
      </p:grpSpPr>
      <p:sp>
        <p:nvSpPr>
          <p:cNvPr id="3" name="Title 12">
            <a:extLst>
              <a:ext uri="{FF2B5EF4-FFF2-40B4-BE49-F238E27FC236}">
                <a16:creationId xmlns:a16="http://schemas.microsoft.com/office/drawing/2014/main" id="{6B0DF820-DA27-4A53-F431-314E40C10345}"/>
              </a:ext>
            </a:extLst>
          </p:cNvPr>
          <p:cNvSpPr>
            <a:spLocks noGrp="1"/>
          </p:cNvSpPr>
          <p:nvPr>
            <p:ph type="title" hasCustomPrompt="1"/>
          </p:nvPr>
        </p:nvSpPr>
        <p:spPr>
          <a:xfrm>
            <a:off x="768875" y="3017520"/>
            <a:ext cx="3132585" cy="822960"/>
          </a:xfrm>
        </p:spPr>
        <p:txBody>
          <a:bodyPr anchor="ctr"/>
          <a:lstStyle>
            <a:lvl1pPr>
              <a:lnSpc>
                <a:spcPct val="100000"/>
              </a:lnSpc>
              <a:defRPr sz="3200" b="1" i="0">
                <a:latin typeface="Oracle Sans Tab" panose="020B0503020204020204" pitchFamily="34" charset="0"/>
                <a:cs typeface="Oracle Sans Tab" panose="020B0503020204020204" pitchFamily="34" charset="0"/>
              </a:defRPr>
            </a:lvl1pPr>
          </a:lstStyle>
          <a:p>
            <a:r>
              <a:rPr lang="en-US" dirty="0"/>
              <a:t>Title</a:t>
            </a:r>
          </a:p>
        </p:txBody>
      </p:sp>
      <p:sp>
        <p:nvSpPr>
          <p:cNvPr id="5" name="Subtitle">
            <a:extLst>
              <a:ext uri="{FF2B5EF4-FFF2-40B4-BE49-F238E27FC236}">
                <a16:creationId xmlns:a16="http://schemas.microsoft.com/office/drawing/2014/main" id="{72D292EF-93B3-0F2E-7BED-9B5FDD1F1B94}"/>
              </a:ext>
            </a:extLst>
          </p:cNvPr>
          <p:cNvSpPr>
            <a:spLocks noGrp="1"/>
          </p:cNvSpPr>
          <p:nvPr>
            <p:ph type="body" sz="quarter" idx="11" hasCustomPrompt="1"/>
          </p:nvPr>
        </p:nvSpPr>
        <p:spPr>
          <a:xfrm>
            <a:off x="4708865" y="2630927"/>
            <a:ext cx="6728946" cy="1596145"/>
          </a:xfrm>
          <a:prstGeom prst="rect">
            <a:avLst/>
          </a:prstGeom>
        </p:spPr>
        <p:txBody>
          <a:bodyPr lIns="0" anchor="ctr">
            <a:noAutofit/>
          </a:bodyPr>
          <a:lstStyle>
            <a:lvl1pPr marL="0" indent="0">
              <a:lnSpc>
                <a:spcPct val="100000"/>
              </a:lnSpc>
              <a:spcAft>
                <a:spcPts val="0"/>
              </a:spcAft>
              <a:buNone/>
              <a:defRPr sz="2400" b="0" i="0">
                <a:latin typeface="Oracle Sans Tab" panose="020B0503020204020204" pitchFamily="34" charset="0"/>
                <a:cs typeface="Oracle Sans Tab" panose="020B0503020204020204" pitchFamily="34" charset="0"/>
              </a:defRPr>
            </a:lvl1pPr>
          </a:lstStyle>
          <a:p>
            <a:pPr lvl="0"/>
            <a:r>
              <a:rPr lang="en-US" dirty="0"/>
              <a:t>Subtitle</a:t>
            </a:r>
          </a:p>
        </p:txBody>
      </p:sp>
      <p:sp>
        <p:nvSpPr>
          <p:cNvPr id="2" name="Slide Number Placeholder 7">
            <a:extLst>
              <a:ext uri="{FF2B5EF4-FFF2-40B4-BE49-F238E27FC236}">
                <a16:creationId xmlns:a16="http://schemas.microsoft.com/office/drawing/2014/main" id="{E1B5D46F-65FA-89E8-E05A-6E937CA1C2EC}"/>
              </a:ext>
            </a:extLst>
          </p:cNvPr>
          <p:cNvSpPr>
            <a:spLocks noGrp="1" noRot="1" noMove="1" noResize="1" noEditPoints="1" noAdjustHandles="1" noChangeArrowheads="1" noChangeShapeType="1"/>
          </p:cNvSpPr>
          <p:nvPr>
            <p:ph type="sldNum" sz="quarter" idx="17"/>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6" name="Footer Placeholder 6">
            <a:extLst>
              <a:ext uri="{FF2B5EF4-FFF2-40B4-BE49-F238E27FC236}">
                <a16:creationId xmlns:a16="http://schemas.microsoft.com/office/drawing/2014/main" id="{4D9122D4-F69F-A7AA-EEA8-7C5565E7647C}"/>
              </a:ext>
            </a:extLst>
          </p:cNvPr>
          <p:cNvSpPr>
            <a:spLocks noGrp="1" noRot="1" noMove="1" noResize="1" noEditPoints="1" noAdjustHandles="1" noChangeArrowheads="1" noChangeShapeType="1"/>
          </p:cNvSpPr>
          <p:nvPr>
            <p:ph type="ftr" sz="quarter" idx="16"/>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7" name="Date Placeholder 4">
            <a:extLst>
              <a:ext uri="{FF2B5EF4-FFF2-40B4-BE49-F238E27FC236}">
                <a16:creationId xmlns:a16="http://schemas.microsoft.com/office/drawing/2014/main" id="{CA222E66-0FD4-1E10-21D6-748A24D406C5}"/>
              </a:ext>
            </a:extLst>
          </p:cNvPr>
          <p:cNvSpPr>
            <a:spLocks noGrp="1" noRot="1" noMove="1" noResize="1" noEditPoints="1" noAdjustHandles="1" noChangeArrowheads="1" noChangeShapeType="1"/>
          </p:cNvSpPr>
          <p:nvPr>
            <p:ph type="dt" sz="half" idx="15"/>
          </p:nvPr>
        </p:nvSpPr>
        <p:spPr>
          <a:xfrm>
            <a:off x="6873138" y="6425604"/>
            <a:ext cx="2743200" cy="363500"/>
          </a:xfrm>
        </p:spPr>
        <p:txBody>
          <a:bodyPr/>
          <a:lstStyle>
            <a:lvl1pPr>
              <a:defRPr>
                <a:solidFill>
                  <a:srgbClr val="AEA8A2"/>
                </a:solidFill>
              </a:defRPr>
            </a:lvl1pPr>
          </a:lstStyle>
          <a:p>
            <a:r>
              <a:rPr lang="en-US"/>
              <a:t>[Date]</a:t>
            </a:r>
            <a:endParaRPr lang="en-US" dirty="0"/>
          </a:p>
        </p:txBody>
      </p:sp>
      <p:cxnSp>
        <p:nvCxnSpPr>
          <p:cNvPr id="9" name="Straight Connector 8">
            <a:extLst>
              <a:ext uri="{FF2B5EF4-FFF2-40B4-BE49-F238E27FC236}">
                <a16:creationId xmlns:a16="http://schemas.microsoft.com/office/drawing/2014/main" id="{26998537-4CB8-01D7-DAF2-9D810652EE0D}"/>
              </a:ext>
              <a:ext uri="{C183D7F6-B498-43B3-948B-1728B52AA6E4}">
                <adec:decorative xmlns:adec="http://schemas.microsoft.com/office/drawing/2017/decorative" val="1"/>
              </a:ext>
            </a:extLst>
          </p:cNvPr>
          <p:cNvCxnSpPr>
            <a:cxnSpLocks/>
          </p:cNvCxnSpPr>
          <p:nvPr userDrawn="1"/>
        </p:nvCxnSpPr>
        <p:spPr>
          <a:xfrm>
            <a:off x="4076567" y="1600210"/>
            <a:ext cx="0" cy="3657580"/>
          </a:xfrm>
          <a:prstGeom prst="line">
            <a:avLst/>
          </a:prstGeom>
          <a:ln w="12700">
            <a:solidFill>
              <a:srgbClr val="8B858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296542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Light - Split content with line">
    <p:bg>
      <p:bgRef idx="1001">
        <a:schemeClr val="bg2"/>
      </p:bgRef>
    </p:bg>
    <p:spTree>
      <p:nvGrpSpPr>
        <p:cNvPr id="1" name=""/>
        <p:cNvGrpSpPr/>
        <p:nvPr/>
      </p:nvGrpSpPr>
      <p:grpSpPr>
        <a:xfrm>
          <a:off x="0" y="0"/>
          <a:ext cx="0" cy="0"/>
          <a:chOff x="0" y="0"/>
          <a:chExt cx="0" cy="0"/>
        </a:xfrm>
      </p:grpSpPr>
      <p:sp>
        <p:nvSpPr>
          <p:cNvPr id="9" name="Title 12">
            <a:extLst>
              <a:ext uri="{FF2B5EF4-FFF2-40B4-BE49-F238E27FC236}">
                <a16:creationId xmlns:a16="http://schemas.microsoft.com/office/drawing/2014/main" id="{C2D0AE67-1167-2B52-146F-5E0AA0D86441}"/>
              </a:ext>
            </a:extLst>
          </p:cNvPr>
          <p:cNvSpPr>
            <a:spLocks noGrp="1"/>
          </p:cNvSpPr>
          <p:nvPr>
            <p:ph type="title" hasCustomPrompt="1"/>
          </p:nvPr>
        </p:nvSpPr>
        <p:spPr>
          <a:xfrm>
            <a:off x="768875" y="3017520"/>
            <a:ext cx="3132585" cy="822960"/>
          </a:xfrm>
        </p:spPr>
        <p:txBody>
          <a:bodyPr anchor="ctr"/>
          <a:lstStyle>
            <a:lvl1pPr>
              <a:lnSpc>
                <a:spcPct val="100000"/>
              </a:lnSpc>
              <a:defRPr sz="3200" b="1" i="0">
                <a:latin typeface="Oracle Sans Tab" panose="020B0503020204020204" pitchFamily="34" charset="0"/>
                <a:cs typeface="Oracle Sans Tab" panose="020B0503020204020204" pitchFamily="34" charset="0"/>
              </a:defRPr>
            </a:lvl1pPr>
          </a:lstStyle>
          <a:p>
            <a:r>
              <a:rPr lang="en-US" dirty="0"/>
              <a:t>Title</a:t>
            </a:r>
          </a:p>
        </p:txBody>
      </p:sp>
      <p:sp>
        <p:nvSpPr>
          <p:cNvPr id="8" name="Subtitle">
            <a:extLst>
              <a:ext uri="{FF2B5EF4-FFF2-40B4-BE49-F238E27FC236}">
                <a16:creationId xmlns:a16="http://schemas.microsoft.com/office/drawing/2014/main" id="{C8ADFC4F-C961-366D-5252-9B4CC4102CB3}"/>
              </a:ext>
            </a:extLst>
          </p:cNvPr>
          <p:cNvSpPr>
            <a:spLocks noGrp="1"/>
          </p:cNvSpPr>
          <p:nvPr>
            <p:ph type="body" sz="quarter" idx="11" hasCustomPrompt="1"/>
          </p:nvPr>
        </p:nvSpPr>
        <p:spPr>
          <a:xfrm>
            <a:off x="4708865" y="2630927"/>
            <a:ext cx="6728946" cy="1596145"/>
          </a:xfrm>
          <a:prstGeom prst="rect">
            <a:avLst/>
          </a:prstGeom>
        </p:spPr>
        <p:txBody>
          <a:bodyPr lIns="0" anchor="ctr">
            <a:noAutofit/>
          </a:bodyPr>
          <a:lstStyle>
            <a:lvl1pPr marL="0" indent="0">
              <a:lnSpc>
                <a:spcPct val="100000"/>
              </a:lnSpc>
              <a:spcAft>
                <a:spcPts val="0"/>
              </a:spcAft>
              <a:buNone/>
              <a:defRPr sz="2400" b="0" i="0">
                <a:latin typeface="Oracle Sans Tab" panose="020B0503020204020204" pitchFamily="34" charset="0"/>
                <a:cs typeface="Oracle Sans Tab" panose="020B0503020204020204" pitchFamily="34" charset="0"/>
              </a:defRPr>
            </a:lvl1pPr>
          </a:lstStyle>
          <a:p>
            <a:pPr lvl="0"/>
            <a:r>
              <a:rPr lang="en-US" dirty="0"/>
              <a:t>Subtitle</a:t>
            </a:r>
          </a:p>
        </p:txBody>
      </p:sp>
      <p:cxnSp>
        <p:nvCxnSpPr>
          <p:cNvPr id="4" name="Straight Connector 3">
            <a:extLst>
              <a:ext uri="{FF2B5EF4-FFF2-40B4-BE49-F238E27FC236}">
                <a16:creationId xmlns:a16="http://schemas.microsoft.com/office/drawing/2014/main" id="{8B0F18C2-26A3-3D50-75B9-DA01B720938C}"/>
              </a:ext>
              <a:ext uri="{C183D7F6-B498-43B3-948B-1728B52AA6E4}">
                <adec:decorative xmlns:adec="http://schemas.microsoft.com/office/drawing/2017/decorative" val="1"/>
              </a:ext>
            </a:extLst>
          </p:cNvPr>
          <p:cNvCxnSpPr>
            <a:cxnSpLocks/>
          </p:cNvCxnSpPr>
          <p:nvPr userDrawn="1"/>
        </p:nvCxnSpPr>
        <p:spPr>
          <a:xfrm>
            <a:off x="4076567" y="1600210"/>
            <a:ext cx="0" cy="3657580"/>
          </a:xfrm>
          <a:prstGeom prst="line">
            <a:avLst/>
          </a:prstGeom>
          <a:ln w="19050">
            <a:solidFill>
              <a:srgbClr val="8B8580"/>
            </a:solidFill>
          </a:ln>
        </p:spPr>
        <p:style>
          <a:lnRef idx="1">
            <a:schemeClr val="accent1"/>
          </a:lnRef>
          <a:fillRef idx="0">
            <a:schemeClr val="accent1"/>
          </a:fillRef>
          <a:effectRef idx="0">
            <a:schemeClr val="accent1"/>
          </a:effectRef>
          <a:fontRef idx="minor">
            <a:schemeClr val="tx1"/>
          </a:fontRef>
        </p:style>
      </p:cxnSp>
      <p:sp>
        <p:nvSpPr>
          <p:cNvPr id="2" name="Slide Number Placeholder 5">
            <a:extLst>
              <a:ext uri="{FF2B5EF4-FFF2-40B4-BE49-F238E27FC236}">
                <a16:creationId xmlns:a16="http://schemas.microsoft.com/office/drawing/2014/main" id="{FDA8E918-B2CE-9B3B-6306-4B5A17E9A430}"/>
              </a:ext>
            </a:extLst>
          </p:cNvPr>
          <p:cNvSpPr>
            <a:spLocks noGrp="1"/>
          </p:cNvSpPr>
          <p:nvPr>
            <p:ph type="sldNum" sz="quarter" idx="40"/>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6" name="Footer Placeholder 4">
            <a:extLst>
              <a:ext uri="{FF2B5EF4-FFF2-40B4-BE49-F238E27FC236}">
                <a16:creationId xmlns:a16="http://schemas.microsoft.com/office/drawing/2014/main" id="{3C072B30-0FE5-8289-77F0-1D24085A4EF2}"/>
              </a:ext>
            </a:extLst>
          </p:cNvPr>
          <p:cNvSpPr>
            <a:spLocks noGrp="1"/>
          </p:cNvSpPr>
          <p:nvPr>
            <p:ph type="ftr" sz="quarter" idx="39"/>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7" name="Date Placeholder 3">
            <a:extLst>
              <a:ext uri="{FF2B5EF4-FFF2-40B4-BE49-F238E27FC236}">
                <a16:creationId xmlns:a16="http://schemas.microsoft.com/office/drawing/2014/main" id="{B54B9E9C-E71A-D85E-B49A-0603C0A1552B}"/>
              </a:ext>
            </a:extLst>
          </p:cNvPr>
          <p:cNvSpPr>
            <a:spLocks noGrp="1"/>
          </p:cNvSpPr>
          <p:nvPr>
            <p:ph type="dt" sz="half" idx="38"/>
          </p:nvPr>
        </p:nvSpPr>
        <p:spPr>
          <a:xfrm>
            <a:off x="6873138" y="6425604"/>
            <a:ext cx="2743200" cy="363500"/>
          </a:xfrm>
        </p:spPr>
        <p:txBody>
          <a:bodyPr/>
          <a:lstStyle>
            <a:lvl1pPr>
              <a:defRPr>
                <a:solidFill>
                  <a:srgbClr val="514C47"/>
                </a:solidFill>
              </a:defRPr>
            </a:lvl1pPr>
          </a:lstStyle>
          <a:p>
            <a:r>
              <a:rPr lang="en-US"/>
              <a:t>[Date]</a:t>
            </a:r>
            <a:endParaRPr lang="en-US" dirty="0"/>
          </a:p>
        </p:txBody>
      </p:sp>
    </p:spTree>
    <p:extLst>
      <p:ext uri="{BB962C8B-B14F-4D97-AF65-F5344CB8AC3E}">
        <p14:creationId xmlns:p14="http://schemas.microsoft.com/office/powerpoint/2010/main" val="249892406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Photo Collage + Content Dark">
    <p:bg>
      <p:bgRef idx="1001">
        <a:schemeClr val="bg2"/>
      </p:bgRef>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E9CD95A-1265-2999-4C85-664DC8CE8978}"/>
              </a:ext>
            </a:extLst>
          </p:cNvPr>
          <p:cNvSpPr>
            <a:spLocks noGrp="1"/>
          </p:cNvSpPr>
          <p:nvPr>
            <p:ph type="title" hasCustomPrompt="1"/>
          </p:nvPr>
        </p:nvSpPr>
        <p:spPr>
          <a:xfrm>
            <a:off x="768875" y="182403"/>
            <a:ext cx="4961369" cy="822960"/>
          </a:xfrm>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
        <p:nvSpPr>
          <p:cNvPr id="3" name="Text Placeholder 2">
            <a:extLst>
              <a:ext uri="{FF2B5EF4-FFF2-40B4-BE49-F238E27FC236}">
                <a16:creationId xmlns:a16="http://schemas.microsoft.com/office/drawing/2014/main" id="{A12F5E0A-F774-0941-0246-D4704DBA0B25}"/>
              </a:ext>
            </a:extLst>
          </p:cNvPr>
          <p:cNvSpPr>
            <a:spLocks noGrp="1"/>
          </p:cNvSpPr>
          <p:nvPr>
            <p:ph type="body" sz="quarter" idx="29"/>
          </p:nvPr>
        </p:nvSpPr>
        <p:spPr>
          <a:xfrm>
            <a:off x="792537" y="1751671"/>
            <a:ext cx="4899101" cy="1410405"/>
          </a:xfrm>
          <a:prstGeom prst="rect">
            <a:avLst/>
          </a:prstGeom>
        </p:spPr>
        <p:txBody>
          <a:bodyPr/>
          <a:lstStyle>
            <a:lvl1pPr marL="0" marR="0" indent="0" algn="l" defTabSz="914172" rtl="0" eaLnBrk="1" fontAlgn="auto" latinLnBrk="0" hangingPunct="1">
              <a:lnSpc>
                <a:spcPct val="100000"/>
              </a:lnSpc>
              <a:spcBef>
                <a:spcPts val="1000"/>
              </a:spcBef>
              <a:spcAft>
                <a:spcPts val="0"/>
              </a:spcAft>
              <a:buClrTx/>
              <a:buSzTx/>
              <a:buFont typeface="Arial" panose="020B0604020202020204" pitchFamily="34" charset="0"/>
              <a:buNone/>
              <a:tabLst/>
              <a:defRPr lang="en-US" sz="1600" b="1" i="0" kern="1200" dirty="0" smtClean="0">
                <a:solidFill>
                  <a:schemeClr val="tx1"/>
                </a:solidFill>
                <a:latin typeface="Oracle Sans Tab" panose="020B0503020204020204" pitchFamily="34" charset="0"/>
                <a:ea typeface="+mn-ea"/>
                <a:cs typeface="Oracle Sans Tab" panose="020B0503020204020204" pitchFamily="34" charset="0"/>
              </a:defRPr>
            </a:lvl1pPr>
            <a:lvl2pPr marL="0" marR="0" indent="0" algn="l" defTabSz="914172" rtl="0" eaLnBrk="1" fontAlgn="auto" latinLnBrk="0" hangingPunct="1">
              <a:lnSpc>
                <a:spcPct val="100000"/>
              </a:lnSpc>
              <a:spcBef>
                <a:spcPts val="500"/>
              </a:spcBef>
              <a:spcAft>
                <a:spcPts val="0"/>
              </a:spcAft>
              <a:buClrTx/>
              <a:buSzTx/>
              <a:buFont typeface="Arial" panose="020B0604020202020204" pitchFamily="34" charset="0"/>
              <a:buNone/>
              <a:tabLst/>
              <a:defRPr lang="en-US" sz="1600" b="0" i="0" kern="1200" dirty="0" smtClean="0">
                <a:solidFill>
                  <a:schemeClr val="tx1"/>
                </a:solidFill>
                <a:latin typeface="Oracle Sans Tab" panose="020B0503020204020204" pitchFamily="34" charset="0"/>
                <a:ea typeface="+mn-ea"/>
                <a:cs typeface="Oracle Sans Tab" panose="020B0503020204020204" pitchFamily="34" charset="0"/>
              </a:defRPr>
            </a:lvl2pPr>
            <a:lvl3pPr marL="119833" marR="0" indent="0" algn="l" defTabSz="914172" rtl="0" eaLnBrk="1" fontAlgn="auto" latinLnBrk="0" hangingPunct="1">
              <a:lnSpc>
                <a:spcPct val="100000"/>
              </a:lnSpc>
              <a:spcBef>
                <a:spcPts val="500"/>
              </a:spcBef>
              <a:spcAft>
                <a:spcPts val="0"/>
              </a:spcAft>
              <a:buClrTx/>
              <a:buSzTx/>
              <a:buFont typeface="Arial" panose="020B0604020202020204" pitchFamily="34" charset="0"/>
              <a:buNone/>
              <a:tabLst/>
              <a:defRPr lang="en-US" sz="1600" b="0" i="0" kern="1200" dirty="0" smtClean="0">
                <a:solidFill>
                  <a:schemeClr val="tx1"/>
                </a:solidFill>
                <a:latin typeface="Oracle Sans Tab" panose="020B0503020204020204" pitchFamily="34" charset="0"/>
                <a:ea typeface="+mn-ea"/>
                <a:cs typeface="Oracle Sans Tab" panose="020B0503020204020204" pitchFamily="34" charset="0"/>
              </a:defRPr>
            </a:lvl3pPr>
          </a:lstStyle>
          <a:p>
            <a:pPr marL="342831" lvl="0" indent="-342831" algn="l" defTabSz="914172" rtl="0" eaLnBrk="1" latinLnBrk="0" hangingPunct="1">
              <a:lnSpc>
                <a:spcPct val="110000"/>
              </a:lnSpc>
              <a:spcBef>
                <a:spcPts val="300"/>
              </a:spcBef>
            </a:pPr>
            <a:r>
              <a:rPr lang="en-US"/>
              <a:t>Click to edit Master text styles</a:t>
            </a:r>
          </a:p>
          <a:p>
            <a:pPr marL="342831" lvl="1" indent="-342831" algn="l" defTabSz="914172" rtl="0" eaLnBrk="1" latinLnBrk="0" hangingPunct="1">
              <a:lnSpc>
                <a:spcPct val="110000"/>
              </a:lnSpc>
              <a:spcBef>
                <a:spcPts val="300"/>
              </a:spcBef>
            </a:pPr>
            <a:r>
              <a:rPr lang="en-US"/>
              <a:t>Second level</a:t>
            </a:r>
          </a:p>
          <a:p>
            <a:pPr marL="342831" lvl="2" indent="-342831" algn="l" defTabSz="914172" rtl="0" eaLnBrk="1" latinLnBrk="0" hangingPunct="1">
              <a:lnSpc>
                <a:spcPct val="110000"/>
              </a:lnSpc>
              <a:spcBef>
                <a:spcPts val="300"/>
              </a:spcBef>
            </a:pPr>
            <a:r>
              <a:rPr lang="en-US"/>
              <a:t>Third level</a:t>
            </a:r>
          </a:p>
        </p:txBody>
      </p:sp>
      <p:sp>
        <p:nvSpPr>
          <p:cNvPr id="10" name="Text Placeholder 2">
            <a:extLst>
              <a:ext uri="{FF2B5EF4-FFF2-40B4-BE49-F238E27FC236}">
                <a16:creationId xmlns:a16="http://schemas.microsoft.com/office/drawing/2014/main" id="{FB6C8AB0-7757-DF1D-9CCE-4510B7276134}"/>
              </a:ext>
            </a:extLst>
          </p:cNvPr>
          <p:cNvSpPr>
            <a:spLocks noGrp="1"/>
          </p:cNvSpPr>
          <p:nvPr>
            <p:ph type="body" sz="quarter" idx="38"/>
          </p:nvPr>
        </p:nvSpPr>
        <p:spPr>
          <a:xfrm>
            <a:off x="792537" y="3378765"/>
            <a:ext cx="4899101" cy="1410405"/>
          </a:xfrm>
          <a:prstGeom prst="rect">
            <a:avLst/>
          </a:prstGeom>
        </p:spPr>
        <p:txBody>
          <a:bodyPr/>
          <a:lstStyle>
            <a:lvl1pPr marL="0" marR="0" indent="0" algn="l" defTabSz="914172" rtl="0" eaLnBrk="1" fontAlgn="auto" latinLnBrk="0" hangingPunct="1">
              <a:lnSpc>
                <a:spcPct val="100000"/>
              </a:lnSpc>
              <a:spcBef>
                <a:spcPts val="1000"/>
              </a:spcBef>
              <a:spcAft>
                <a:spcPts val="0"/>
              </a:spcAft>
              <a:buClrTx/>
              <a:buSzTx/>
              <a:buFont typeface="Arial" panose="020B0604020202020204" pitchFamily="34" charset="0"/>
              <a:buNone/>
              <a:tabLst/>
              <a:defRPr lang="en-US" sz="1600" b="1" i="0" kern="1200" dirty="0" smtClean="0">
                <a:solidFill>
                  <a:schemeClr val="tx1"/>
                </a:solidFill>
                <a:latin typeface="Oracle Sans Tab" panose="020B0503020204020204" pitchFamily="34" charset="0"/>
                <a:ea typeface="+mn-ea"/>
                <a:cs typeface="Oracle Sans Tab" panose="020B0503020204020204" pitchFamily="34" charset="0"/>
              </a:defRPr>
            </a:lvl1pPr>
            <a:lvl2pPr marL="0" marR="0" indent="0" algn="l" defTabSz="914172" rtl="0" eaLnBrk="1" fontAlgn="auto" latinLnBrk="0" hangingPunct="1">
              <a:lnSpc>
                <a:spcPct val="100000"/>
              </a:lnSpc>
              <a:spcBef>
                <a:spcPts val="500"/>
              </a:spcBef>
              <a:spcAft>
                <a:spcPts val="0"/>
              </a:spcAft>
              <a:buClrTx/>
              <a:buSzTx/>
              <a:buFont typeface="Arial" panose="020B0604020202020204" pitchFamily="34" charset="0"/>
              <a:buNone/>
              <a:tabLst/>
              <a:defRPr lang="en-US" sz="1600" b="0" i="0" kern="1200" dirty="0" smtClean="0">
                <a:solidFill>
                  <a:schemeClr val="tx1"/>
                </a:solidFill>
                <a:latin typeface="Oracle Sans Tab" panose="020B0503020204020204" pitchFamily="34" charset="0"/>
                <a:ea typeface="+mn-ea"/>
                <a:cs typeface="Oracle Sans Tab" panose="020B0503020204020204" pitchFamily="34" charset="0"/>
              </a:defRPr>
            </a:lvl2pPr>
            <a:lvl3pPr marL="119833" marR="0" indent="0" algn="l" defTabSz="914172" rtl="0" eaLnBrk="1" fontAlgn="auto" latinLnBrk="0" hangingPunct="1">
              <a:lnSpc>
                <a:spcPct val="100000"/>
              </a:lnSpc>
              <a:spcBef>
                <a:spcPts val="500"/>
              </a:spcBef>
              <a:spcAft>
                <a:spcPts val="0"/>
              </a:spcAft>
              <a:buClrTx/>
              <a:buSzTx/>
              <a:buFont typeface="Arial" panose="020B0604020202020204" pitchFamily="34" charset="0"/>
              <a:buNone/>
              <a:tabLst/>
              <a:defRPr lang="en-US" sz="1600" b="0" i="0" kern="1200" dirty="0" smtClean="0">
                <a:solidFill>
                  <a:schemeClr val="tx1"/>
                </a:solidFill>
                <a:latin typeface="Oracle Sans Tab" panose="020B0503020204020204" pitchFamily="34" charset="0"/>
                <a:ea typeface="+mn-ea"/>
                <a:cs typeface="Oracle Sans Tab" panose="020B0503020204020204" pitchFamily="34" charset="0"/>
              </a:defRPr>
            </a:lvl3pPr>
          </a:lstStyle>
          <a:p>
            <a:pPr marL="342831" lvl="0" indent="-342831" algn="l" defTabSz="914172" rtl="0" eaLnBrk="1" latinLnBrk="0" hangingPunct="1">
              <a:lnSpc>
                <a:spcPct val="110000"/>
              </a:lnSpc>
              <a:spcBef>
                <a:spcPts val="300"/>
              </a:spcBef>
            </a:pPr>
            <a:r>
              <a:rPr lang="en-US"/>
              <a:t>Click to edit Master text styles</a:t>
            </a:r>
          </a:p>
          <a:p>
            <a:pPr marL="342831" lvl="1" indent="-342831" algn="l" defTabSz="914172" rtl="0" eaLnBrk="1" latinLnBrk="0" hangingPunct="1">
              <a:lnSpc>
                <a:spcPct val="110000"/>
              </a:lnSpc>
              <a:spcBef>
                <a:spcPts val="300"/>
              </a:spcBef>
            </a:pPr>
            <a:r>
              <a:rPr lang="en-US"/>
              <a:t>Second level</a:t>
            </a:r>
          </a:p>
          <a:p>
            <a:pPr marL="342831" lvl="2" indent="-342831" algn="l" defTabSz="914172" rtl="0" eaLnBrk="1" latinLnBrk="0" hangingPunct="1">
              <a:lnSpc>
                <a:spcPct val="110000"/>
              </a:lnSpc>
              <a:spcBef>
                <a:spcPts val="300"/>
              </a:spcBef>
            </a:pPr>
            <a:r>
              <a:rPr lang="en-US"/>
              <a:t>Third level</a:t>
            </a:r>
          </a:p>
        </p:txBody>
      </p:sp>
      <p:sp>
        <p:nvSpPr>
          <p:cNvPr id="8" name="Text Placeholder 2">
            <a:extLst>
              <a:ext uri="{FF2B5EF4-FFF2-40B4-BE49-F238E27FC236}">
                <a16:creationId xmlns:a16="http://schemas.microsoft.com/office/drawing/2014/main" id="{5EF42849-DE58-A637-B663-CB6753E7BB76}"/>
              </a:ext>
            </a:extLst>
          </p:cNvPr>
          <p:cNvSpPr>
            <a:spLocks noGrp="1"/>
          </p:cNvSpPr>
          <p:nvPr>
            <p:ph type="body" sz="quarter" idx="37"/>
          </p:nvPr>
        </p:nvSpPr>
        <p:spPr>
          <a:xfrm>
            <a:off x="792537" y="5005861"/>
            <a:ext cx="4899101" cy="1128240"/>
          </a:xfrm>
          <a:prstGeom prst="rect">
            <a:avLst/>
          </a:prstGeom>
        </p:spPr>
        <p:txBody>
          <a:bodyPr/>
          <a:lstStyle>
            <a:lvl1pPr marL="0" marR="0" indent="0" algn="l" defTabSz="914172" rtl="0" eaLnBrk="1" fontAlgn="auto" latinLnBrk="0" hangingPunct="1">
              <a:lnSpc>
                <a:spcPct val="100000"/>
              </a:lnSpc>
              <a:spcBef>
                <a:spcPts val="1000"/>
              </a:spcBef>
              <a:spcAft>
                <a:spcPts val="0"/>
              </a:spcAft>
              <a:buClrTx/>
              <a:buSzTx/>
              <a:buFont typeface="Arial" panose="020B0604020202020204" pitchFamily="34" charset="0"/>
              <a:buNone/>
              <a:tabLst/>
              <a:defRPr lang="en-US" sz="1600" b="1" i="0" kern="1200" dirty="0" smtClean="0">
                <a:solidFill>
                  <a:schemeClr val="tx1"/>
                </a:solidFill>
                <a:latin typeface="Oracle Sans Tab" panose="020B0503020204020204" pitchFamily="34" charset="0"/>
                <a:ea typeface="+mn-ea"/>
                <a:cs typeface="Oracle Sans Tab" panose="020B0503020204020204" pitchFamily="34" charset="0"/>
              </a:defRPr>
            </a:lvl1pPr>
            <a:lvl2pPr marL="0" marR="0" indent="0" algn="l" defTabSz="914172" rtl="0" eaLnBrk="1" fontAlgn="auto" latinLnBrk="0" hangingPunct="1">
              <a:lnSpc>
                <a:spcPct val="100000"/>
              </a:lnSpc>
              <a:spcBef>
                <a:spcPts val="500"/>
              </a:spcBef>
              <a:spcAft>
                <a:spcPts val="0"/>
              </a:spcAft>
              <a:buClrTx/>
              <a:buSzTx/>
              <a:buFont typeface="Arial" panose="020B0604020202020204" pitchFamily="34" charset="0"/>
              <a:buNone/>
              <a:tabLst/>
              <a:defRPr lang="en-US" sz="1600" b="0" i="0" kern="1200" dirty="0" smtClean="0">
                <a:solidFill>
                  <a:schemeClr val="tx1"/>
                </a:solidFill>
                <a:latin typeface="Oracle Sans Tab" panose="020B0503020204020204" pitchFamily="34" charset="0"/>
                <a:ea typeface="+mn-ea"/>
                <a:cs typeface="Oracle Sans Tab" panose="020B0503020204020204" pitchFamily="34" charset="0"/>
              </a:defRPr>
            </a:lvl2pPr>
            <a:lvl3pPr marL="119833" marR="0" indent="0" algn="l" defTabSz="914172" rtl="0" eaLnBrk="1" fontAlgn="auto" latinLnBrk="0" hangingPunct="1">
              <a:lnSpc>
                <a:spcPct val="100000"/>
              </a:lnSpc>
              <a:spcBef>
                <a:spcPts val="500"/>
              </a:spcBef>
              <a:spcAft>
                <a:spcPts val="0"/>
              </a:spcAft>
              <a:buClrTx/>
              <a:buSzTx/>
              <a:buFont typeface="Arial" panose="020B0604020202020204" pitchFamily="34" charset="0"/>
              <a:buNone/>
              <a:tabLst/>
              <a:defRPr lang="en-US" sz="1600" b="0" i="0" kern="1200" dirty="0" smtClean="0">
                <a:solidFill>
                  <a:schemeClr val="tx1"/>
                </a:solidFill>
                <a:latin typeface="Oracle Sans Tab" panose="020B0503020204020204" pitchFamily="34" charset="0"/>
                <a:ea typeface="+mn-ea"/>
                <a:cs typeface="Oracle Sans Tab" panose="020B0503020204020204" pitchFamily="34" charset="0"/>
              </a:defRPr>
            </a:lvl3pPr>
          </a:lstStyle>
          <a:p>
            <a:pPr marL="342831" lvl="0" indent="-342831" algn="l" defTabSz="914172" rtl="0" eaLnBrk="1" latinLnBrk="0" hangingPunct="1">
              <a:lnSpc>
                <a:spcPct val="110000"/>
              </a:lnSpc>
              <a:spcBef>
                <a:spcPts val="300"/>
              </a:spcBef>
            </a:pPr>
            <a:r>
              <a:rPr lang="en-US"/>
              <a:t>Click to edit Master text styles</a:t>
            </a:r>
          </a:p>
          <a:p>
            <a:pPr marL="342831" lvl="1" indent="-342831" algn="l" defTabSz="914172" rtl="0" eaLnBrk="1" latinLnBrk="0" hangingPunct="1">
              <a:lnSpc>
                <a:spcPct val="110000"/>
              </a:lnSpc>
              <a:spcBef>
                <a:spcPts val="300"/>
              </a:spcBef>
            </a:pPr>
            <a:r>
              <a:rPr lang="en-US"/>
              <a:t>Second level</a:t>
            </a:r>
          </a:p>
          <a:p>
            <a:pPr marL="342831" lvl="2" indent="-342831" algn="l" defTabSz="914172" rtl="0" eaLnBrk="1" latinLnBrk="0" hangingPunct="1">
              <a:lnSpc>
                <a:spcPct val="110000"/>
              </a:lnSpc>
              <a:spcBef>
                <a:spcPts val="300"/>
              </a:spcBef>
            </a:pPr>
            <a:r>
              <a:rPr lang="en-US"/>
              <a:t>Third level</a:t>
            </a:r>
          </a:p>
        </p:txBody>
      </p:sp>
      <p:sp>
        <p:nvSpPr>
          <p:cNvPr id="20" name="Picture Placeholder 17">
            <a:extLst>
              <a:ext uri="{FF2B5EF4-FFF2-40B4-BE49-F238E27FC236}">
                <a16:creationId xmlns:a16="http://schemas.microsoft.com/office/drawing/2014/main" id="{445E1E13-5767-FE9A-C855-C6FD3055FC6A}"/>
              </a:ext>
            </a:extLst>
          </p:cNvPr>
          <p:cNvSpPr>
            <a:spLocks noGrp="1"/>
          </p:cNvSpPr>
          <p:nvPr>
            <p:ph type="pic" sz="quarter" idx="36" hasCustomPrompt="1"/>
          </p:nvPr>
        </p:nvSpPr>
        <p:spPr>
          <a:xfrm>
            <a:off x="6095603" y="5457103"/>
            <a:ext cx="2885888" cy="1400897"/>
          </a:xfrm>
          <a:prstGeom prst="rect">
            <a:avLst/>
          </a:prstGeom>
        </p:spPr>
        <p:txBody>
          <a:bodyPr anchor="ctr"/>
          <a:lstStyle>
            <a:lvl1pPr marL="0" indent="0" algn="ctr">
              <a:buNone/>
              <a:defRPr>
                <a:solidFill>
                  <a:schemeClr val="tx1"/>
                </a:solidFill>
              </a:defRPr>
            </a:lvl1pPr>
          </a:lstStyle>
          <a:p>
            <a:r>
              <a:rPr lang="en-US" dirty="0"/>
              <a:t>Click to add photo or illustration</a:t>
            </a:r>
          </a:p>
          <a:p>
            <a:endParaRPr lang="en-US" dirty="0"/>
          </a:p>
          <a:p>
            <a:endParaRPr lang="en-US" dirty="0"/>
          </a:p>
        </p:txBody>
      </p:sp>
      <p:sp>
        <p:nvSpPr>
          <p:cNvPr id="19" name="Picture Placeholder 17">
            <a:extLst>
              <a:ext uri="{FF2B5EF4-FFF2-40B4-BE49-F238E27FC236}">
                <a16:creationId xmlns:a16="http://schemas.microsoft.com/office/drawing/2014/main" id="{128E96FD-9D3F-692F-EB8E-C1CA80E5D55D}"/>
              </a:ext>
            </a:extLst>
          </p:cNvPr>
          <p:cNvSpPr>
            <a:spLocks noGrp="1"/>
          </p:cNvSpPr>
          <p:nvPr>
            <p:ph type="pic" sz="quarter" idx="35" hasCustomPrompt="1"/>
          </p:nvPr>
        </p:nvSpPr>
        <p:spPr>
          <a:xfrm>
            <a:off x="6095603" y="2726373"/>
            <a:ext cx="2885888" cy="2662069"/>
          </a:xfrm>
          <a:prstGeom prst="rect">
            <a:avLst/>
          </a:prstGeom>
        </p:spPr>
        <p:txBody>
          <a:bodyPr anchor="ctr"/>
          <a:lstStyle>
            <a:lvl1pPr marL="0" indent="0" algn="ctr">
              <a:buNone/>
              <a:defRPr>
                <a:solidFill>
                  <a:schemeClr val="tx1"/>
                </a:solidFill>
              </a:defRPr>
            </a:lvl1pPr>
          </a:lstStyle>
          <a:p>
            <a:r>
              <a:rPr lang="en-US" dirty="0"/>
              <a:t>Click to add photo or illustration</a:t>
            </a:r>
          </a:p>
          <a:p>
            <a:endParaRPr lang="en-US" dirty="0"/>
          </a:p>
          <a:p>
            <a:endParaRPr lang="en-US" dirty="0"/>
          </a:p>
          <a:p>
            <a:endParaRPr lang="en-US" dirty="0"/>
          </a:p>
        </p:txBody>
      </p:sp>
      <p:sp>
        <p:nvSpPr>
          <p:cNvPr id="18" name="Picture Placeholder 17">
            <a:extLst>
              <a:ext uri="{FF2B5EF4-FFF2-40B4-BE49-F238E27FC236}">
                <a16:creationId xmlns:a16="http://schemas.microsoft.com/office/drawing/2014/main" id="{17CD157F-D3C9-1E3B-56AC-86F51CBDA2C5}"/>
              </a:ext>
            </a:extLst>
          </p:cNvPr>
          <p:cNvSpPr>
            <a:spLocks noGrp="1"/>
          </p:cNvSpPr>
          <p:nvPr>
            <p:ph type="pic" sz="quarter" idx="34" hasCustomPrompt="1"/>
          </p:nvPr>
        </p:nvSpPr>
        <p:spPr>
          <a:xfrm>
            <a:off x="6095603" y="-1"/>
            <a:ext cx="2885888" cy="2662069"/>
          </a:xfrm>
          <a:prstGeom prst="rect">
            <a:avLst/>
          </a:prstGeom>
        </p:spPr>
        <p:txBody>
          <a:bodyPr anchor="ctr"/>
          <a:lstStyle>
            <a:lvl1pPr marL="0" indent="0" algn="ctr">
              <a:buNone/>
              <a:defRPr>
                <a:solidFill>
                  <a:schemeClr val="tx1"/>
                </a:solidFill>
              </a:defRPr>
            </a:lvl1pPr>
          </a:lstStyle>
          <a:p>
            <a:r>
              <a:rPr lang="en-US" dirty="0"/>
              <a:t>Click to add photo or illustration</a:t>
            </a:r>
          </a:p>
          <a:p>
            <a:endParaRPr lang="en-US" dirty="0"/>
          </a:p>
          <a:p>
            <a:endParaRPr lang="en-US" dirty="0"/>
          </a:p>
          <a:p>
            <a:endParaRPr lang="en-US" dirty="0"/>
          </a:p>
        </p:txBody>
      </p:sp>
      <p:sp>
        <p:nvSpPr>
          <p:cNvPr id="11" name="Picture Placeholder 10">
            <a:extLst>
              <a:ext uri="{FF2B5EF4-FFF2-40B4-BE49-F238E27FC236}">
                <a16:creationId xmlns:a16="http://schemas.microsoft.com/office/drawing/2014/main" id="{D9A0A2C7-B129-2C84-4EC5-9BE7DAA226FD}"/>
              </a:ext>
            </a:extLst>
          </p:cNvPr>
          <p:cNvSpPr>
            <a:spLocks noGrp="1"/>
          </p:cNvSpPr>
          <p:nvPr>
            <p:ph type="pic" sz="quarter" idx="33" hasCustomPrompt="1"/>
          </p:nvPr>
        </p:nvSpPr>
        <p:spPr>
          <a:xfrm>
            <a:off x="9049339" y="4122738"/>
            <a:ext cx="3142661" cy="2735263"/>
          </a:xfrm>
          <a:prstGeom prst="rect">
            <a:avLst/>
          </a:prstGeom>
        </p:spPr>
        <p:txBody>
          <a:bodyPr anchor="ctr"/>
          <a:lstStyle>
            <a:lvl1pPr marL="0" indent="0" algn="ctr">
              <a:buNone/>
              <a:defRPr>
                <a:solidFill>
                  <a:schemeClr val="tx1"/>
                </a:solidFill>
              </a:defRPr>
            </a:lvl1pPr>
          </a:lstStyle>
          <a:p>
            <a:r>
              <a:rPr lang="en-US" dirty="0"/>
              <a:t>Click to add photo or illustration</a:t>
            </a:r>
          </a:p>
          <a:p>
            <a:endParaRPr lang="en-US" dirty="0"/>
          </a:p>
          <a:p>
            <a:endParaRPr lang="en-US" dirty="0"/>
          </a:p>
        </p:txBody>
      </p:sp>
      <p:sp>
        <p:nvSpPr>
          <p:cNvPr id="9" name="Picture Placeholder 8">
            <a:extLst>
              <a:ext uri="{FF2B5EF4-FFF2-40B4-BE49-F238E27FC236}">
                <a16:creationId xmlns:a16="http://schemas.microsoft.com/office/drawing/2014/main" id="{1E2386B7-272F-BDAB-2DCD-298558469EDB}"/>
              </a:ext>
            </a:extLst>
          </p:cNvPr>
          <p:cNvSpPr>
            <a:spLocks noGrp="1"/>
          </p:cNvSpPr>
          <p:nvPr>
            <p:ph type="pic" sz="quarter" idx="32" hasCustomPrompt="1"/>
          </p:nvPr>
        </p:nvSpPr>
        <p:spPr>
          <a:xfrm>
            <a:off x="9049131" y="0"/>
            <a:ext cx="3142870" cy="4060563"/>
          </a:xfrm>
          <a:prstGeom prst="rect">
            <a:avLst/>
          </a:prstGeom>
        </p:spPr>
        <p:txBody>
          <a:bodyPr anchor="ctr"/>
          <a:lstStyle>
            <a:lvl1pPr marL="0" indent="0" algn="ctr">
              <a:buNone/>
              <a:defRPr>
                <a:solidFill>
                  <a:schemeClr val="tx1"/>
                </a:solidFill>
              </a:defRPr>
            </a:lvl1pPr>
          </a:lstStyle>
          <a:p>
            <a:r>
              <a:rPr lang="en-US" dirty="0"/>
              <a:t>Click to add photo or illustration</a:t>
            </a:r>
          </a:p>
          <a:p>
            <a:endParaRPr lang="en-US" dirty="0"/>
          </a:p>
          <a:p>
            <a:endParaRPr lang="en-US" dirty="0"/>
          </a:p>
          <a:p>
            <a:endParaRPr lang="en-US" dirty="0"/>
          </a:p>
        </p:txBody>
      </p:sp>
      <p:sp>
        <p:nvSpPr>
          <p:cNvPr id="2" name="Slide Number Placeholder 5">
            <a:extLst>
              <a:ext uri="{FF2B5EF4-FFF2-40B4-BE49-F238E27FC236}">
                <a16:creationId xmlns:a16="http://schemas.microsoft.com/office/drawing/2014/main" id="{FBD94B30-BCEE-59B6-7AE0-7786317741C5}"/>
              </a:ext>
            </a:extLst>
          </p:cNvPr>
          <p:cNvSpPr>
            <a:spLocks noGrp="1"/>
          </p:cNvSpPr>
          <p:nvPr>
            <p:ph type="sldNum" sz="quarter" idx="40"/>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6" name="Footer Placeholder 4">
            <a:extLst>
              <a:ext uri="{FF2B5EF4-FFF2-40B4-BE49-F238E27FC236}">
                <a16:creationId xmlns:a16="http://schemas.microsoft.com/office/drawing/2014/main" id="{D39C8B0E-97D7-991C-2025-14272B07B525}"/>
              </a:ext>
            </a:extLst>
          </p:cNvPr>
          <p:cNvSpPr>
            <a:spLocks noGrp="1"/>
          </p:cNvSpPr>
          <p:nvPr>
            <p:ph type="ftr" sz="quarter" idx="39"/>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12" name="Date Placeholder 3">
            <a:extLst>
              <a:ext uri="{FF2B5EF4-FFF2-40B4-BE49-F238E27FC236}">
                <a16:creationId xmlns:a16="http://schemas.microsoft.com/office/drawing/2014/main" id="{CB7D4F94-59C8-86AE-466F-98696039DFD2}"/>
              </a:ext>
            </a:extLst>
          </p:cNvPr>
          <p:cNvSpPr>
            <a:spLocks noGrp="1"/>
          </p:cNvSpPr>
          <p:nvPr>
            <p:ph type="dt" sz="half" idx="41"/>
          </p:nvPr>
        </p:nvSpPr>
        <p:spPr>
          <a:xfrm>
            <a:off x="6873138" y="6425604"/>
            <a:ext cx="2743200" cy="363500"/>
          </a:xfrm>
        </p:spPr>
        <p:txBody>
          <a:bodyPr/>
          <a:lstStyle>
            <a:lvl1pPr>
              <a:defRPr>
                <a:solidFill>
                  <a:srgbClr val="AEA8A2"/>
                </a:solidFill>
              </a:defRPr>
            </a:lvl1pPr>
          </a:lstStyle>
          <a:p>
            <a:r>
              <a:rPr lang="en-US"/>
              <a:t>[Date]</a:t>
            </a:r>
            <a:endParaRPr lang="en-US" dirty="0"/>
          </a:p>
        </p:txBody>
      </p:sp>
    </p:spTree>
    <p:extLst>
      <p:ext uri="{BB962C8B-B14F-4D97-AF65-F5344CB8AC3E}">
        <p14:creationId xmlns:p14="http://schemas.microsoft.com/office/powerpoint/2010/main" val="392861556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ver/Title_6">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DFFF5E92-4648-2480-5EFA-4514C715D5B2}"/>
              </a:ext>
            </a:extLst>
          </p:cNvPr>
          <p:cNvSpPr>
            <a:spLocks noGrp="1"/>
          </p:cNvSpPr>
          <p:nvPr>
            <p:ph type="ctrTitle" hasCustomPrompt="1"/>
          </p:nvPr>
        </p:nvSpPr>
        <p:spPr>
          <a:xfrm>
            <a:off x="792538" y="2148840"/>
            <a:ext cx="6400800" cy="1280160"/>
          </a:xfrm>
          <a:noFill/>
        </p:spPr>
        <p:txBody>
          <a:bodyPr vert="horz" wrap="square" lIns="0" tIns="0" rIns="0" bIns="91440" rtlCol="0" anchor="b">
            <a:noAutofit/>
          </a:bodyPr>
          <a:lstStyle>
            <a:lvl1pPr>
              <a:lnSpc>
                <a:spcPct val="100000"/>
              </a:lnSpc>
              <a:defRPr lang="en-US" sz="4000" b="1" i="0" dirty="0">
                <a:latin typeface="Oracle Sans Tab" panose="020B0503020204020204" pitchFamily="34" charset="0"/>
                <a:cs typeface="Oracle Sans Tab" panose="020B0503020204020204" pitchFamily="34" charset="0"/>
              </a:defRPr>
            </a:lvl1pPr>
          </a:lstStyle>
          <a:p>
            <a:pPr lvl="0">
              <a:lnSpc>
                <a:spcPct val="100000"/>
              </a:lnSpc>
            </a:pPr>
            <a:r>
              <a:rPr lang="en-US" dirty="0"/>
              <a:t>ERP title (up to two lines) </a:t>
            </a:r>
            <a:br>
              <a:rPr lang="en-US" dirty="0"/>
            </a:br>
            <a:r>
              <a:rPr lang="en-US" dirty="0"/>
              <a:t>Oracle Sans Tab Bold</a:t>
            </a:r>
          </a:p>
        </p:txBody>
      </p:sp>
      <p:sp>
        <p:nvSpPr>
          <p:cNvPr id="7" name="Subhead">
            <a:extLst>
              <a:ext uri="{FF2B5EF4-FFF2-40B4-BE49-F238E27FC236}">
                <a16:creationId xmlns:a16="http://schemas.microsoft.com/office/drawing/2014/main" id="{7184176C-647E-4FA4-7662-D8112ED77D34}"/>
              </a:ext>
            </a:extLst>
          </p:cNvPr>
          <p:cNvSpPr>
            <a:spLocks noGrp="1"/>
          </p:cNvSpPr>
          <p:nvPr>
            <p:ph type="body" sz="quarter" idx="33" hasCustomPrompt="1"/>
          </p:nvPr>
        </p:nvSpPr>
        <p:spPr>
          <a:xfrm>
            <a:off x="792538" y="3519553"/>
            <a:ext cx="6400800" cy="341247"/>
          </a:xfrm>
          <a:prstGeom prst="rect">
            <a:avLst/>
          </a:prstGeom>
          <a:noFill/>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b="0" i="0">
                <a:solidFill>
                  <a:schemeClr val="tx1"/>
                </a:solidFill>
                <a:latin typeface="Oracle Sans Tab" panose="020B0503020204020204" pitchFamily="34" charset="0"/>
                <a:cs typeface="Oracle Sans Tab" panose="020B0503020204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 on one line.</a:t>
            </a:r>
          </a:p>
        </p:txBody>
      </p:sp>
      <p:sp>
        <p:nvSpPr>
          <p:cNvPr id="8" name="Text Field">
            <a:extLst>
              <a:ext uri="{FF2B5EF4-FFF2-40B4-BE49-F238E27FC236}">
                <a16:creationId xmlns:a16="http://schemas.microsoft.com/office/drawing/2014/main" id="{A2EE897B-F943-19EE-12DF-51761821645F}"/>
              </a:ext>
            </a:extLst>
          </p:cNvPr>
          <p:cNvSpPr>
            <a:spLocks noGrp="1"/>
          </p:cNvSpPr>
          <p:nvPr>
            <p:ph type="body" sz="quarter" idx="35" hasCustomPrompt="1"/>
          </p:nvPr>
        </p:nvSpPr>
        <p:spPr>
          <a:xfrm>
            <a:off x="792538" y="4544568"/>
            <a:ext cx="5077970" cy="266291"/>
          </a:xfrm>
          <a:prstGeom prst="rect">
            <a:avLst/>
          </a:prstGeom>
          <a:noFill/>
        </p:spPr>
        <p:txBody>
          <a:bodyPr>
            <a:noAutofit/>
          </a:bodyPr>
          <a:lstStyle>
            <a:lvl1pPr>
              <a:lnSpc>
                <a:spcPct val="100000"/>
              </a:lnSpc>
              <a:defRPr b="1" i="0">
                <a:latin typeface="Oracle Sans Tab" panose="020B0503020204020204" pitchFamily="34" charset="0"/>
                <a:cs typeface="Oracle Sans Tab" panose="020B0503020204020204" pitchFamily="34" charset="0"/>
              </a:defRPr>
            </a:lvl1pPr>
          </a:lstStyle>
          <a:p>
            <a:pPr lvl="0"/>
            <a:r>
              <a:rPr lang="en-US" dirty="0"/>
              <a:t>Name</a:t>
            </a:r>
          </a:p>
        </p:txBody>
      </p:sp>
      <p:sp>
        <p:nvSpPr>
          <p:cNvPr id="9" name="Text Field 2">
            <a:extLst>
              <a:ext uri="{FF2B5EF4-FFF2-40B4-BE49-F238E27FC236}">
                <a16:creationId xmlns:a16="http://schemas.microsoft.com/office/drawing/2014/main" id="{CA1E31BC-14D4-B856-F073-5EA6A1E77BAC}"/>
              </a:ext>
            </a:extLst>
          </p:cNvPr>
          <p:cNvSpPr>
            <a:spLocks noGrp="1"/>
          </p:cNvSpPr>
          <p:nvPr>
            <p:ph type="body" sz="quarter" idx="34" hasCustomPrompt="1"/>
          </p:nvPr>
        </p:nvSpPr>
        <p:spPr>
          <a:xfrm>
            <a:off x="792538" y="4882896"/>
            <a:ext cx="5077970" cy="895181"/>
          </a:xfrm>
          <a:prstGeom prst="rect">
            <a:avLst/>
          </a:prstGeom>
          <a:noFill/>
        </p:spPr>
        <p:txBody>
          <a:bodyPr>
            <a:noAutofit/>
          </a:bodyPr>
          <a:lstStyle>
            <a:lvl1pPr>
              <a:lnSpc>
                <a:spcPct val="100000"/>
              </a:lnSpc>
              <a:defRPr b="0" i="0">
                <a:latin typeface="Oracle Sans Tab" panose="020B0503020204020204" pitchFamily="34" charset="0"/>
                <a:cs typeface="Oracle Sans Tab" panose="020B0503020204020204" pitchFamily="34" charset="0"/>
              </a:defRPr>
            </a:lvl1pPr>
          </a:lstStyle>
          <a:p>
            <a:pPr lvl="0"/>
            <a:r>
              <a:rPr lang="en-US" dirty="0"/>
              <a:t>Presenter’s Title</a:t>
            </a:r>
          </a:p>
          <a:p>
            <a:pPr lvl="0"/>
            <a:r>
              <a:rPr lang="en-US" dirty="0"/>
              <a:t>Organization, Division or Business Unit</a:t>
            </a:r>
          </a:p>
          <a:p>
            <a:pPr lvl="0"/>
            <a:r>
              <a:rPr lang="en-US" dirty="0"/>
              <a:t>Month 00, 2023</a:t>
            </a:r>
          </a:p>
        </p:txBody>
      </p:sp>
      <p:sp>
        <p:nvSpPr>
          <p:cNvPr id="5" name="Slide Number Placeholder 4">
            <a:extLst>
              <a:ext uri="{FF2B5EF4-FFF2-40B4-BE49-F238E27FC236}">
                <a16:creationId xmlns:a16="http://schemas.microsoft.com/office/drawing/2014/main" id="{543BB43F-1E4E-AE49-23A6-A224E6C2D0D7}"/>
              </a:ext>
            </a:extLst>
          </p:cNvPr>
          <p:cNvSpPr>
            <a:spLocks noGrp="1"/>
          </p:cNvSpPr>
          <p:nvPr>
            <p:ph type="sldNum" sz="quarter" idx="12"/>
          </p:nvPr>
        </p:nvSpPr>
        <p:spPr>
          <a:xfrm>
            <a:off x="762000" y="6995117"/>
            <a:ext cx="365760" cy="365760"/>
          </a:xfrm>
        </p:spPr>
        <p:txBody>
          <a:bodyPr/>
          <a:lstStyle>
            <a:lvl1pPr>
              <a:defRPr>
                <a:noFill/>
              </a:defRPr>
            </a:lvl1pPr>
          </a:lstStyle>
          <a:p>
            <a:fld id="{345D60D9-5372-5F40-9443-0F9AE5BDC3C8}" type="slidenum">
              <a:rPr lang="en-US" smtClean="0"/>
              <a:pPr/>
              <a:t>‹#›</a:t>
            </a:fld>
            <a:endParaRPr lang="en-US" dirty="0"/>
          </a:p>
        </p:txBody>
      </p:sp>
      <p:sp>
        <p:nvSpPr>
          <p:cNvPr id="4" name="Footer Placeholder 3">
            <a:extLst>
              <a:ext uri="{FF2B5EF4-FFF2-40B4-BE49-F238E27FC236}">
                <a16:creationId xmlns:a16="http://schemas.microsoft.com/office/drawing/2014/main" id="{504A6EC8-17D1-91B9-9CCB-FE079DA5ABFB}"/>
              </a:ext>
            </a:extLst>
          </p:cNvPr>
          <p:cNvSpPr>
            <a:spLocks noGrp="1"/>
          </p:cNvSpPr>
          <p:nvPr>
            <p:ph type="ftr" sz="quarter" idx="36"/>
          </p:nvPr>
        </p:nvSpPr>
        <p:spPr>
          <a:xfrm>
            <a:off x="1127759" y="6995435"/>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EEF621B1-0D26-F83E-E0D2-4B478D80142B}"/>
              </a:ext>
            </a:extLst>
          </p:cNvPr>
          <p:cNvSpPr>
            <a:spLocks noGrp="1"/>
          </p:cNvSpPr>
          <p:nvPr>
            <p:ph type="dt" sz="half" idx="10"/>
          </p:nvPr>
        </p:nvSpPr>
        <p:spPr>
          <a:xfrm>
            <a:off x="6873138" y="6997061"/>
            <a:ext cx="2743200" cy="363500"/>
          </a:xfrm>
        </p:spPr>
        <p:txBody>
          <a:bodyPr/>
          <a:lstStyle>
            <a:lvl1pPr>
              <a:defRPr>
                <a:noFill/>
              </a:defRPr>
            </a:lvl1pPr>
          </a:lstStyle>
          <a:p>
            <a:r>
              <a:rPr lang="en-US"/>
              <a:t>[Date]</a:t>
            </a:r>
            <a:endParaRPr lang="en-US" dirty="0"/>
          </a:p>
        </p:txBody>
      </p:sp>
      <p:pic>
        <p:nvPicPr>
          <p:cNvPr id="10" name="Oracle Logo" descr="Oracle Logo">
            <a:extLst>
              <a:ext uri="{FF2B5EF4-FFF2-40B4-BE49-F238E27FC236}">
                <a16:creationId xmlns:a16="http://schemas.microsoft.com/office/drawing/2014/main" id="{7636CD02-1B61-6C12-5A81-3A48181A9024}"/>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bwMode="invGray">
          <a:xfrm>
            <a:off x="730669" y="1132368"/>
            <a:ext cx="1524893" cy="320039"/>
          </a:xfrm>
          <a:prstGeom prst="rect">
            <a:avLst/>
          </a:prstGeom>
        </p:spPr>
      </p:pic>
      <p:sp>
        <p:nvSpPr>
          <p:cNvPr id="2" name="Accent mark">
            <a:extLst>
              <a:ext uri="{FF2B5EF4-FFF2-40B4-BE49-F238E27FC236}">
                <a16:creationId xmlns:a16="http://schemas.microsoft.com/office/drawing/2014/main" id="{4DD9731D-D638-ACED-0DBB-64723445203A}"/>
              </a:ext>
              <a:ext uri="{C183D7F6-B498-43B3-948B-1728B52AA6E4}">
                <adec:decorative xmlns:adec="http://schemas.microsoft.com/office/drawing/2017/decorative" val="1"/>
              </a:ext>
            </a:extLst>
          </p:cNvPr>
          <p:cNvSpPr/>
          <p:nvPr userDrawn="1"/>
        </p:nvSpPr>
        <p:spPr>
          <a:xfrm>
            <a:off x="793805" y="4166108"/>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352074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Photo Collage + Content Light">
    <p:bg>
      <p:bgRef idx="1001">
        <a:schemeClr val="bg2"/>
      </p:bgRef>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E9CD95A-1265-2999-4C85-664DC8CE8978}"/>
              </a:ext>
            </a:extLst>
          </p:cNvPr>
          <p:cNvSpPr>
            <a:spLocks noGrp="1"/>
          </p:cNvSpPr>
          <p:nvPr>
            <p:ph type="title" hasCustomPrompt="1"/>
          </p:nvPr>
        </p:nvSpPr>
        <p:spPr>
          <a:xfrm>
            <a:off x="768875" y="182403"/>
            <a:ext cx="4961369" cy="822960"/>
          </a:xfrm>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
        <p:nvSpPr>
          <p:cNvPr id="3" name="Text Placeholder 2">
            <a:extLst>
              <a:ext uri="{FF2B5EF4-FFF2-40B4-BE49-F238E27FC236}">
                <a16:creationId xmlns:a16="http://schemas.microsoft.com/office/drawing/2014/main" id="{A12F5E0A-F774-0941-0246-D4704DBA0B25}"/>
              </a:ext>
            </a:extLst>
          </p:cNvPr>
          <p:cNvSpPr>
            <a:spLocks noGrp="1"/>
          </p:cNvSpPr>
          <p:nvPr>
            <p:ph type="body" sz="quarter" idx="29"/>
          </p:nvPr>
        </p:nvSpPr>
        <p:spPr>
          <a:xfrm>
            <a:off x="792537" y="1751671"/>
            <a:ext cx="4899101" cy="1410405"/>
          </a:xfrm>
          <a:prstGeom prst="rect">
            <a:avLst/>
          </a:prstGeom>
        </p:spPr>
        <p:txBody>
          <a:bodyPr/>
          <a:lstStyle>
            <a:lvl1pPr marL="0" marR="0" indent="0" algn="l" defTabSz="914172" rtl="0" eaLnBrk="1" fontAlgn="auto" latinLnBrk="0" hangingPunct="1">
              <a:lnSpc>
                <a:spcPct val="100000"/>
              </a:lnSpc>
              <a:spcBef>
                <a:spcPts val="1000"/>
              </a:spcBef>
              <a:spcAft>
                <a:spcPts val="0"/>
              </a:spcAft>
              <a:buClrTx/>
              <a:buSzTx/>
              <a:buFont typeface="Arial" panose="020B0604020202020204" pitchFamily="34" charset="0"/>
              <a:buNone/>
              <a:tabLst/>
              <a:defRPr lang="en-US" sz="1600" b="1" i="0" kern="1200" dirty="0" smtClean="0">
                <a:solidFill>
                  <a:schemeClr val="tx1"/>
                </a:solidFill>
                <a:latin typeface="Oracle Sans Tab" panose="020B0503020204020204" pitchFamily="34" charset="0"/>
                <a:ea typeface="+mn-ea"/>
                <a:cs typeface="Oracle Sans Tab" panose="020B0503020204020204" pitchFamily="34" charset="0"/>
              </a:defRPr>
            </a:lvl1pPr>
            <a:lvl2pPr marL="0" marR="0" indent="0" algn="l" defTabSz="914172" rtl="0" eaLnBrk="1" fontAlgn="auto" latinLnBrk="0" hangingPunct="1">
              <a:lnSpc>
                <a:spcPct val="100000"/>
              </a:lnSpc>
              <a:spcBef>
                <a:spcPts val="500"/>
              </a:spcBef>
              <a:spcAft>
                <a:spcPts val="0"/>
              </a:spcAft>
              <a:buClrTx/>
              <a:buSzTx/>
              <a:buFont typeface="Arial" panose="020B0604020202020204" pitchFamily="34" charset="0"/>
              <a:buNone/>
              <a:tabLst/>
              <a:defRPr lang="en-US" sz="1600" b="0" i="0" kern="1200" dirty="0" smtClean="0">
                <a:solidFill>
                  <a:schemeClr val="tx1"/>
                </a:solidFill>
                <a:latin typeface="Oracle Sans Tab" panose="020B0503020204020204" pitchFamily="34" charset="0"/>
                <a:ea typeface="+mn-ea"/>
                <a:cs typeface="Oracle Sans Tab" panose="020B0503020204020204" pitchFamily="34" charset="0"/>
              </a:defRPr>
            </a:lvl2pPr>
            <a:lvl3pPr marL="119833" marR="0" indent="0" algn="l" defTabSz="914172" rtl="0" eaLnBrk="1" fontAlgn="auto" latinLnBrk="0" hangingPunct="1">
              <a:lnSpc>
                <a:spcPct val="100000"/>
              </a:lnSpc>
              <a:spcBef>
                <a:spcPts val="500"/>
              </a:spcBef>
              <a:spcAft>
                <a:spcPts val="0"/>
              </a:spcAft>
              <a:buClrTx/>
              <a:buSzTx/>
              <a:buFont typeface="Arial" panose="020B0604020202020204" pitchFamily="34" charset="0"/>
              <a:buNone/>
              <a:tabLst/>
              <a:defRPr lang="en-US" sz="1600" b="0" i="0" kern="1200" dirty="0" smtClean="0">
                <a:solidFill>
                  <a:schemeClr val="tx1"/>
                </a:solidFill>
                <a:latin typeface="Oracle Sans Tab" panose="020B0503020204020204" pitchFamily="34" charset="0"/>
                <a:ea typeface="+mn-ea"/>
                <a:cs typeface="Oracle Sans Tab" panose="020B0503020204020204" pitchFamily="34" charset="0"/>
              </a:defRPr>
            </a:lvl3pPr>
          </a:lstStyle>
          <a:p>
            <a:pPr marL="342831" lvl="0" indent="-342831" algn="l" defTabSz="914172" rtl="0" eaLnBrk="1" latinLnBrk="0" hangingPunct="1">
              <a:lnSpc>
                <a:spcPct val="110000"/>
              </a:lnSpc>
              <a:spcBef>
                <a:spcPts val="300"/>
              </a:spcBef>
            </a:pPr>
            <a:r>
              <a:rPr lang="en-US"/>
              <a:t>Click to edit Master text styles</a:t>
            </a:r>
          </a:p>
          <a:p>
            <a:pPr marL="342831" lvl="1" indent="-342831" algn="l" defTabSz="914172" rtl="0" eaLnBrk="1" latinLnBrk="0" hangingPunct="1">
              <a:lnSpc>
                <a:spcPct val="110000"/>
              </a:lnSpc>
              <a:spcBef>
                <a:spcPts val="300"/>
              </a:spcBef>
            </a:pPr>
            <a:r>
              <a:rPr lang="en-US"/>
              <a:t>Second level</a:t>
            </a:r>
          </a:p>
          <a:p>
            <a:pPr marL="342831" lvl="2" indent="-342831" algn="l" defTabSz="914172" rtl="0" eaLnBrk="1" latinLnBrk="0" hangingPunct="1">
              <a:lnSpc>
                <a:spcPct val="110000"/>
              </a:lnSpc>
              <a:spcBef>
                <a:spcPts val="300"/>
              </a:spcBef>
            </a:pPr>
            <a:r>
              <a:rPr lang="en-US"/>
              <a:t>Third level</a:t>
            </a:r>
          </a:p>
        </p:txBody>
      </p:sp>
      <p:sp>
        <p:nvSpPr>
          <p:cNvPr id="10" name="Text Placeholder 2">
            <a:extLst>
              <a:ext uri="{FF2B5EF4-FFF2-40B4-BE49-F238E27FC236}">
                <a16:creationId xmlns:a16="http://schemas.microsoft.com/office/drawing/2014/main" id="{FB6C8AB0-7757-DF1D-9CCE-4510B7276134}"/>
              </a:ext>
            </a:extLst>
          </p:cNvPr>
          <p:cNvSpPr>
            <a:spLocks noGrp="1"/>
          </p:cNvSpPr>
          <p:nvPr>
            <p:ph type="body" sz="quarter" idx="38"/>
          </p:nvPr>
        </p:nvSpPr>
        <p:spPr>
          <a:xfrm>
            <a:off x="792537" y="3378765"/>
            <a:ext cx="4899101" cy="1410405"/>
          </a:xfrm>
          <a:prstGeom prst="rect">
            <a:avLst/>
          </a:prstGeom>
        </p:spPr>
        <p:txBody>
          <a:bodyPr/>
          <a:lstStyle>
            <a:lvl1pPr marL="0" marR="0" indent="0" algn="l" defTabSz="914172" rtl="0" eaLnBrk="1" fontAlgn="auto" latinLnBrk="0" hangingPunct="1">
              <a:lnSpc>
                <a:spcPct val="100000"/>
              </a:lnSpc>
              <a:spcBef>
                <a:spcPts val="1000"/>
              </a:spcBef>
              <a:spcAft>
                <a:spcPts val="0"/>
              </a:spcAft>
              <a:buClrTx/>
              <a:buSzTx/>
              <a:buFont typeface="Arial" panose="020B0604020202020204" pitchFamily="34" charset="0"/>
              <a:buNone/>
              <a:tabLst/>
              <a:defRPr lang="en-US" sz="1600" b="1" i="0" kern="1200" dirty="0" smtClean="0">
                <a:solidFill>
                  <a:schemeClr val="tx1"/>
                </a:solidFill>
                <a:latin typeface="Oracle Sans Tab" panose="020B0503020204020204" pitchFamily="34" charset="0"/>
                <a:ea typeface="+mn-ea"/>
                <a:cs typeface="Oracle Sans Tab" panose="020B0503020204020204" pitchFamily="34" charset="0"/>
              </a:defRPr>
            </a:lvl1pPr>
            <a:lvl2pPr marL="0" marR="0" indent="0" algn="l" defTabSz="914172" rtl="0" eaLnBrk="1" fontAlgn="auto" latinLnBrk="0" hangingPunct="1">
              <a:lnSpc>
                <a:spcPct val="100000"/>
              </a:lnSpc>
              <a:spcBef>
                <a:spcPts val="500"/>
              </a:spcBef>
              <a:spcAft>
                <a:spcPts val="0"/>
              </a:spcAft>
              <a:buClrTx/>
              <a:buSzTx/>
              <a:buFont typeface="Arial" panose="020B0604020202020204" pitchFamily="34" charset="0"/>
              <a:buNone/>
              <a:tabLst/>
              <a:defRPr lang="en-US" sz="1600" b="0" i="0" kern="1200" dirty="0" smtClean="0">
                <a:solidFill>
                  <a:schemeClr val="tx1"/>
                </a:solidFill>
                <a:latin typeface="Oracle Sans Tab" panose="020B0503020204020204" pitchFamily="34" charset="0"/>
                <a:ea typeface="+mn-ea"/>
                <a:cs typeface="Oracle Sans Tab" panose="020B0503020204020204" pitchFamily="34" charset="0"/>
              </a:defRPr>
            </a:lvl2pPr>
            <a:lvl3pPr marL="119833" marR="0" indent="0" algn="l" defTabSz="914172" rtl="0" eaLnBrk="1" fontAlgn="auto" latinLnBrk="0" hangingPunct="1">
              <a:lnSpc>
                <a:spcPct val="100000"/>
              </a:lnSpc>
              <a:spcBef>
                <a:spcPts val="500"/>
              </a:spcBef>
              <a:spcAft>
                <a:spcPts val="0"/>
              </a:spcAft>
              <a:buClrTx/>
              <a:buSzTx/>
              <a:buFont typeface="Arial" panose="020B0604020202020204" pitchFamily="34" charset="0"/>
              <a:buNone/>
              <a:tabLst/>
              <a:defRPr lang="en-US" sz="1600" b="0" i="0" kern="1200" dirty="0" smtClean="0">
                <a:solidFill>
                  <a:schemeClr val="tx1"/>
                </a:solidFill>
                <a:latin typeface="Oracle Sans Tab" panose="020B0503020204020204" pitchFamily="34" charset="0"/>
                <a:ea typeface="+mn-ea"/>
                <a:cs typeface="Oracle Sans Tab" panose="020B0503020204020204" pitchFamily="34" charset="0"/>
              </a:defRPr>
            </a:lvl3pPr>
          </a:lstStyle>
          <a:p>
            <a:pPr marL="342831" lvl="0" indent="-342831" algn="l" defTabSz="914172" rtl="0" eaLnBrk="1" latinLnBrk="0" hangingPunct="1">
              <a:lnSpc>
                <a:spcPct val="110000"/>
              </a:lnSpc>
              <a:spcBef>
                <a:spcPts val="300"/>
              </a:spcBef>
            </a:pPr>
            <a:r>
              <a:rPr lang="en-US"/>
              <a:t>Click to edit Master text styles</a:t>
            </a:r>
          </a:p>
          <a:p>
            <a:pPr marL="342831" lvl="1" indent="-342831" algn="l" defTabSz="914172" rtl="0" eaLnBrk="1" latinLnBrk="0" hangingPunct="1">
              <a:lnSpc>
                <a:spcPct val="110000"/>
              </a:lnSpc>
              <a:spcBef>
                <a:spcPts val="300"/>
              </a:spcBef>
            </a:pPr>
            <a:r>
              <a:rPr lang="en-US"/>
              <a:t>Second level</a:t>
            </a:r>
          </a:p>
          <a:p>
            <a:pPr marL="342831" lvl="2" indent="-342831" algn="l" defTabSz="914172" rtl="0" eaLnBrk="1" latinLnBrk="0" hangingPunct="1">
              <a:lnSpc>
                <a:spcPct val="110000"/>
              </a:lnSpc>
              <a:spcBef>
                <a:spcPts val="300"/>
              </a:spcBef>
            </a:pPr>
            <a:r>
              <a:rPr lang="en-US"/>
              <a:t>Third level</a:t>
            </a:r>
          </a:p>
        </p:txBody>
      </p:sp>
      <p:sp>
        <p:nvSpPr>
          <p:cNvPr id="8" name="Text Placeholder 2">
            <a:extLst>
              <a:ext uri="{FF2B5EF4-FFF2-40B4-BE49-F238E27FC236}">
                <a16:creationId xmlns:a16="http://schemas.microsoft.com/office/drawing/2014/main" id="{5EF42849-DE58-A637-B663-CB6753E7BB76}"/>
              </a:ext>
            </a:extLst>
          </p:cNvPr>
          <p:cNvSpPr>
            <a:spLocks noGrp="1"/>
          </p:cNvSpPr>
          <p:nvPr>
            <p:ph type="body" sz="quarter" idx="37"/>
          </p:nvPr>
        </p:nvSpPr>
        <p:spPr>
          <a:xfrm>
            <a:off x="792537" y="5005861"/>
            <a:ext cx="4899101" cy="1128240"/>
          </a:xfrm>
          <a:prstGeom prst="rect">
            <a:avLst/>
          </a:prstGeom>
        </p:spPr>
        <p:txBody>
          <a:bodyPr/>
          <a:lstStyle>
            <a:lvl1pPr marL="0" marR="0" indent="0" algn="l" defTabSz="914172" rtl="0" eaLnBrk="1" fontAlgn="auto" latinLnBrk="0" hangingPunct="1">
              <a:lnSpc>
                <a:spcPct val="100000"/>
              </a:lnSpc>
              <a:spcBef>
                <a:spcPts val="1000"/>
              </a:spcBef>
              <a:spcAft>
                <a:spcPts val="0"/>
              </a:spcAft>
              <a:buClrTx/>
              <a:buSzTx/>
              <a:buFont typeface="Arial" panose="020B0604020202020204" pitchFamily="34" charset="0"/>
              <a:buNone/>
              <a:tabLst/>
              <a:defRPr lang="en-US" sz="1600" b="1" i="0" kern="1200" dirty="0" smtClean="0">
                <a:solidFill>
                  <a:schemeClr val="tx1"/>
                </a:solidFill>
                <a:latin typeface="Oracle Sans Tab" panose="020B0503020204020204" pitchFamily="34" charset="0"/>
                <a:ea typeface="+mn-ea"/>
                <a:cs typeface="Oracle Sans Tab" panose="020B0503020204020204" pitchFamily="34" charset="0"/>
              </a:defRPr>
            </a:lvl1pPr>
            <a:lvl2pPr marL="0" marR="0" indent="0" algn="l" defTabSz="914172" rtl="0" eaLnBrk="1" fontAlgn="auto" latinLnBrk="0" hangingPunct="1">
              <a:lnSpc>
                <a:spcPct val="100000"/>
              </a:lnSpc>
              <a:spcBef>
                <a:spcPts val="500"/>
              </a:spcBef>
              <a:spcAft>
                <a:spcPts val="0"/>
              </a:spcAft>
              <a:buClrTx/>
              <a:buSzTx/>
              <a:buFont typeface="Arial" panose="020B0604020202020204" pitchFamily="34" charset="0"/>
              <a:buNone/>
              <a:tabLst/>
              <a:defRPr lang="en-US" sz="1600" b="0" i="0" kern="1200" dirty="0" smtClean="0">
                <a:solidFill>
                  <a:schemeClr val="tx1"/>
                </a:solidFill>
                <a:latin typeface="Oracle Sans Tab" panose="020B0503020204020204" pitchFamily="34" charset="0"/>
                <a:ea typeface="+mn-ea"/>
                <a:cs typeface="Oracle Sans Tab" panose="020B0503020204020204" pitchFamily="34" charset="0"/>
              </a:defRPr>
            </a:lvl2pPr>
            <a:lvl3pPr marL="119833" marR="0" indent="0" algn="l" defTabSz="914172" rtl="0" eaLnBrk="1" fontAlgn="auto" latinLnBrk="0" hangingPunct="1">
              <a:lnSpc>
                <a:spcPct val="100000"/>
              </a:lnSpc>
              <a:spcBef>
                <a:spcPts val="500"/>
              </a:spcBef>
              <a:spcAft>
                <a:spcPts val="0"/>
              </a:spcAft>
              <a:buClrTx/>
              <a:buSzTx/>
              <a:buFont typeface="Arial" panose="020B0604020202020204" pitchFamily="34" charset="0"/>
              <a:buNone/>
              <a:tabLst/>
              <a:defRPr lang="en-US" sz="1600" b="0" i="0" kern="1200" dirty="0" smtClean="0">
                <a:solidFill>
                  <a:schemeClr val="tx1"/>
                </a:solidFill>
                <a:latin typeface="Oracle Sans Tab" panose="020B0503020204020204" pitchFamily="34" charset="0"/>
                <a:ea typeface="+mn-ea"/>
                <a:cs typeface="Oracle Sans Tab" panose="020B0503020204020204" pitchFamily="34" charset="0"/>
              </a:defRPr>
            </a:lvl3pPr>
          </a:lstStyle>
          <a:p>
            <a:pPr marL="342831" lvl="0" indent="-342831" algn="l" defTabSz="914172" rtl="0" eaLnBrk="1" latinLnBrk="0" hangingPunct="1">
              <a:lnSpc>
                <a:spcPct val="110000"/>
              </a:lnSpc>
              <a:spcBef>
                <a:spcPts val="300"/>
              </a:spcBef>
            </a:pPr>
            <a:r>
              <a:rPr lang="en-US"/>
              <a:t>Click to edit Master text styles</a:t>
            </a:r>
          </a:p>
          <a:p>
            <a:pPr marL="342831" lvl="1" indent="-342831" algn="l" defTabSz="914172" rtl="0" eaLnBrk="1" latinLnBrk="0" hangingPunct="1">
              <a:lnSpc>
                <a:spcPct val="110000"/>
              </a:lnSpc>
              <a:spcBef>
                <a:spcPts val="300"/>
              </a:spcBef>
            </a:pPr>
            <a:r>
              <a:rPr lang="en-US"/>
              <a:t>Second level</a:t>
            </a:r>
          </a:p>
          <a:p>
            <a:pPr marL="342831" lvl="2" indent="-342831" algn="l" defTabSz="914172" rtl="0" eaLnBrk="1" latinLnBrk="0" hangingPunct="1">
              <a:lnSpc>
                <a:spcPct val="110000"/>
              </a:lnSpc>
              <a:spcBef>
                <a:spcPts val="300"/>
              </a:spcBef>
            </a:pPr>
            <a:r>
              <a:rPr lang="en-US"/>
              <a:t>Third level</a:t>
            </a:r>
          </a:p>
        </p:txBody>
      </p:sp>
      <p:sp>
        <p:nvSpPr>
          <p:cNvPr id="20" name="Picture Placeholder 17">
            <a:extLst>
              <a:ext uri="{FF2B5EF4-FFF2-40B4-BE49-F238E27FC236}">
                <a16:creationId xmlns:a16="http://schemas.microsoft.com/office/drawing/2014/main" id="{445E1E13-5767-FE9A-C855-C6FD3055FC6A}"/>
              </a:ext>
            </a:extLst>
          </p:cNvPr>
          <p:cNvSpPr>
            <a:spLocks noGrp="1"/>
          </p:cNvSpPr>
          <p:nvPr>
            <p:ph type="pic" sz="quarter" idx="36" hasCustomPrompt="1"/>
          </p:nvPr>
        </p:nvSpPr>
        <p:spPr>
          <a:xfrm>
            <a:off x="6095603" y="5457103"/>
            <a:ext cx="2885888" cy="1400897"/>
          </a:xfrm>
          <a:prstGeom prst="rect">
            <a:avLst/>
          </a:prstGeom>
        </p:spPr>
        <p:txBody>
          <a:bodyPr anchor="ctr"/>
          <a:lstStyle>
            <a:lvl1pPr marL="0" indent="0" algn="ctr">
              <a:buNone/>
              <a:defRPr>
                <a:solidFill>
                  <a:schemeClr val="tx1"/>
                </a:solidFill>
              </a:defRPr>
            </a:lvl1pPr>
          </a:lstStyle>
          <a:p>
            <a:r>
              <a:rPr lang="en-US" dirty="0"/>
              <a:t>Click to add photo or illustration</a:t>
            </a:r>
          </a:p>
          <a:p>
            <a:endParaRPr lang="en-US" dirty="0"/>
          </a:p>
          <a:p>
            <a:endParaRPr lang="en-US" dirty="0"/>
          </a:p>
        </p:txBody>
      </p:sp>
      <p:sp>
        <p:nvSpPr>
          <p:cNvPr id="19" name="Picture Placeholder 17">
            <a:extLst>
              <a:ext uri="{FF2B5EF4-FFF2-40B4-BE49-F238E27FC236}">
                <a16:creationId xmlns:a16="http://schemas.microsoft.com/office/drawing/2014/main" id="{128E96FD-9D3F-692F-EB8E-C1CA80E5D55D}"/>
              </a:ext>
            </a:extLst>
          </p:cNvPr>
          <p:cNvSpPr>
            <a:spLocks noGrp="1"/>
          </p:cNvSpPr>
          <p:nvPr>
            <p:ph type="pic" sz="quarter" idx="35" hasCustomPrompt="1"/>
          </p:nvPr>
        </p:nvSpPr>
        <p:spPr>
          <a:xfrm>
            <a:off x="6095603" y="2726373"/>
            <a:ext cx="2885888" cy="2662069"/>
          </a:xfrm>
          <a:prstGeom prst="rect">
            <a:avLst/>
          </a:prstGeom>
        </p:spPr>
        <p:txBody>
          <a:bodyPr anchor="ctr"/>
          <a:lstStyle>
            <a:lvl1pPr marL="0" indent="0" algn="ctr">
              <a:buNone/>
              <a:defRPr>
                <a:solidFill>
                  <a:schemeClr val="tx1"/>
                </a:solidFill>
              </a:defRPr>
            </a:lvl1pPr>
          </a:lstStyle>
          <a:p>
            <a:r>
              <a:rPr lang="en-US" dirty="0"/>
              <a:t>Click to add photo or illustration</a:t>
            </a:r>
          </a:p>
          <a:p>
            <a:endParaRPr lang="en-US" dirty="0"/>
          </a:p>
          <a:p>
            <a:endParaRPr lang="en-US" dirty="0"/>
          </a:p>
          <a:p>
            <a:endParaRPr lang="en-US" dirty="0"/>
          </a:p>
        </p:txBody>
      </p:sp>
      <p:sp>
        <p:nvSpPr>
          <p:cNvPr id="18" name="Picture Placeholder 17">
            <a:extLst>
              <a:ext uri="{FF2B5EF4-FFF2-40B4-BE49-F238E27FC236}">
                <a16:creationId xmlns:a16="http://schemas.microsoft.com/office/drawing/2014/main" id="{17CD157F-D3C9-1E3B-56AC-86F51CBDA2C5}"/>
              </a:ext>
            </a:extLst>
          </p:cNvPr>
          <p:cNvSpPr>
            <a:spLocks noGrp="1"/>
          </p:cNvSpPr>
          <p:nvPr>
            <p:ph type="pic" sz="quarter" idx="34" hasCustomPrompt="1"/>
          </p:nvPr>
        </p:nvSpPr>
        <p:spPr>
          <a:xfrm>
            <a:off x="6095603" y="-1"/>
            <a:ext cx="2885888" cy="2662069"/>
          </a:xfrm>
          <a:prstGeom prst="rect">
            <a:avLst/>
          </a:prstGeom>
        </p:spPr>
        <p:txBody>
          <a:bodyPr anchor="ctr"/>
          <a:lstStyle>
            <a:lvl1pPr marL="0" indent="0" algn="ctr">
              <a:buNone/>
              <a:defRPr>
                <a:solidFill>
                  <a:schemeClr val="tx1"/>
                </a:solidFill>
              </a:defRPr>
            </a:lvl1pPr>
          </a:lstStyle>
          <a:p>
            <a:r>
              <a:rPr lang="en-US" dirty="0"/>
              <a:t>Click to add photo or illustration</a:t>
            </a:r>
          </a:p>
          <a:p>
            <a:endParaRPr lang="en-US" dirty="0"/>
          </a:p>
          <a:p>
            <a:endParaRPr lang="en-US" dirty="0"/>
          </a:p>
          <a:p>
            <a:endParaRPr lang="en-US" dirty="0"/>
          </a:p>
        </p:txBody>
      </p:sp>
      <p:sp>
        <p:nvSpPr>
          <p:cNvPr id="11" name="Picture Placeholder 10">
            <a:extLst>
              <a:ext uri="{FF2B5EF4-FFF2-40B4-BE49-F238E27FC236}">
                <a16:creationId xmlns:a16="http://schemas.microsoft.com/office/drawing/2014/main" id="{D9A0A2C7-B129-2C84-4EC5-9BE7DAA226FD}"/>
              </a:ext>
            </a:extLst>
          </p:cNvPr>
          <p:cNvSpPr>
            <a:spLocks noGrp="1"/>
          </p:cNvSpPr>
          <p:nvPr>
            <p:ph type="pic" sz="quarter" idx="33" hasCustomPrompt="1"/>
          </p:nvPr>
        </p:nvSpPr>
        <p:spPr>
          <a:xfrm>
            <a:off x="9049339" y="4122738"/>
            <a:ext cx="3142661" cy="2735263"/>
          </a:xfrm>
          <a:prstGeom prst="rect">
            <a:avLst/>
          </a:prstGeom>
        </p:spPr>
        <p:txBody>
          <a:bodyPr anchor="ctr"/>
          <a:lstStyle>
            <a:lvl1pPr marL="0" indent="0" algn="ctr">
              <a:buNone/>
              <a:defRPr>
                <a:solidFill>
                  <a:schemeClr val="tx1"/>
                </a:solidFill>
              </a:defRPr>
            </a:lvl1pPr>
          </a:lstStyle>
          <a:p>
            <a:r>
              <a:rPr lang="en-US" dirty="0"/>
              <a:t>Click to add photo or illustration</a:t>
            </a:r>
          </a:p>
          <a:p>
            <a:endParaRPr lang="en-US" dirty="0"/>
          </a:p>
          <a:p>
            <a:endParaRPr lang="en-US" dirty="0"/>
          </a:p>
        </p:txBody>
      </p:sp>
      <p:sp>
        <p:nvSpPr>
          <p:cNvPr id="9" name="Picture Placeholder 8">
            <a:extLst>
              <a:ext uri="{FF2B5EF4-FFF2-40B4-BE49-F238E27FC236}">
                <a16:creationId xmlns:a16="http://schemas.microsoft.com/office/drawing/2014/main" id="{1E2386B7-272F-BDAB-2DCD-298558469EDB}"/>
              </a:ext>
            </a:extLst>
          </p:cNvPr>
          <p:cNvSpPr>
            <a:spLocks noGrp="1"/>
          </p:cNvSpPr>
          <p:nvPr>
            <p:ph type="pic" sz="quarter" idx="32" hasCustomPrompt="1"/>
          </p:nvPr>
        </p:nvSpPr>
        <p:spPr>
          <a:xfrm>
            <a:off x="9049131" y="0"/>
            <a:ext cx="3142870" cy="4060563"/>
          </a:xfrm>
          <a:prstGeom prst="rect">
            <a:avLst/>
          </a:prstGeom>
        </p:spPr>
        <p:txBody>
          <a:bodyPr anchor="ctr"/>
          <a:lstStyle>
            <a:lvl1pPr marL="0" indent="0" algn="ctr">
              <a:buNone/>
              <a:defRPr>
                <a:solidFill>
                  <a:schemeClr val="tx1"/>
                </a:solidFill>
              </a:defRPr>
            </a:lvl1pPr>
          </a:lstStyle>
          <a:p>
            <a:r>
              <a:rPr lang="en-US" dirty="0"/>
              <a:t>Click to add photo or illustration</a:t>
            </a:r>
          </a:p>
          <a:p>
            <a:endParaRPr lang="en-US" dirty="0"/>
          </a:p>
          <a:p>
            <a:endParaRPr lang="en-US" dirty="0"/>
          </a:p>
        </p:txBody>
      </p:sp>
      <p:sp>
        <p:nvSpPr>
          <p:cNvPr id="2" name="Slide Number Placeholder 5">
            <a:extLst>
              <a:ext uri="{FF2B5EF4-FFF2-40B4-BE49-F238E27FC236}">
                <a16:creationId xmlns:a16="http://schemas.microsoft.com/office/drawing/2014/main" id="{FBD94B30-BCEE-59B6-7AE0-7786317741C5}"/>
              </a:ext>
            </a:extLst>
          </p:cNvPr>
          <p:cNvSpPr>
            <a:spLocks noGrp="1"/>
          </p:cNvSpPr>
          <p:nvPr>
            <p:ph type="sldNum" sz="quarter" idx="40"/>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6" name="Footer Placeholder 4">
            <a:extLst>
              <a:ext uri="{FF2B5EF4-FFF2-40B4-BE49-F238E27FC236}">
                <a16:creationId xmlns:a16="http://schemas.microsoft.com/office/drawing/2014/main" id="{D39C8B0E-97D7-991C-2025-14272B07B525}"/>
              </a:ext>
            </a:extLst>
          </p:cNvPr>
          <p:cNvSpPr>
            <a:spLocks noGrp="1"/>
          </p:cNvSpPr>
          <p:nvPr>
            <p:ph type="ftr" sz="quarter" idx="39"/>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12" name="Date Placeholder 3">
            <a:extLst>
              <a:ext uri="{FF2B5EF4-FFF2-40B4-BE49-F238E27FC236}">
                <a16:creationId xmlns:a16="http://schemas.microsoft.com/office/drawing/2014/main" id="{CB7D4F94-59C8-86AE-466F-98696039DFD2}"/>
              </a:ext>
            </a:extLst>
          </p:cNvPr>
          <p:cNvSpPr>
            <a:spLocks noGrp="1"/>
          </p:cNvSpPr>
          <p:nvPr>
            <p:ph type="dt" sz="half" idx="41"/>
          </p:nvPr>
        </p:nvSpPr>
        <p:spPr>
          <a:xfrm>
            <a:off x="6873138" y="6425604"/>
            <a:ext cx="2743200" cy="363500"/>
          </a:xfrm>
        </p:spPr>
        <p:txBody>
          <a:bodyPr/>
          <a:lstStyle>
            <a:lvl1pPr>
              <a:defRPr>
                <a:solidFill>
                  <a:srgbClr val="514C47"/>
                </a:solidFill>
              </a:defRPr>
            </a:lvl1pPr>
          </a:lstStyle>
          <a:p>
            <a:r>
              <a:rPr lang="en-US"/>
              <a:t>[Date]</a:t>
            </a:r>
            <a:endParaRPr lang="en-US" dirty="0"/>
          </a:p>
        </p:txBody>
      </p:sp>
    </p:spTree>
    <p:extLst>
      <p:ext uri="{BB962C8B-B14F-4D97-AF65-F5344CB8AC3E}">
        <p14:creationId xmlns:p14="http://schemas.microsoft.com/office/powerpoint/2010/main" val="284142000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PHOTO_Full Slide">
    <p:bg>
      <p:bgRef idx="1001">
        <a:schemeClr val="bg2"/>
      </p:bgRef>
    </p:bg>
    <p:spTree>
      <p:nvGrpSpPr>
        <p:cNvPr id="1" name=""/>
        <p:cNvGrpSpPr/>
        <p:nvPr/>
      </p:nvGrpSpPr>
      <p:grpSpPr>
        <a:xfrm>
          <a:off x="0" y="0"/>
          <a:ext cx="0" cy="0"/>
          <a:chOff x="0" y="0"/>
          <a:chExt cx="0" cy="0"/>
        </a:xfrm>
      </p:grpSpPr>
      <p:sp>
        <p:nvSpPr>
          <p:cNvPr id="5" name="Slide Number Placeholder 7" hidden="1">
            <a:extLst>
              <a:ext uri="{FF2B5EF4-FFF2-40B4-BE49-F238E27FC236}">
                <a16:creationId xmlns:a16="http://schemas.microsoft.com/office/drawing/2014/main" id="{B0BD77A1-77CB-B876-21BC-3E357707FB00}"/>
              </a:ext>
            </a:extLst>
          </p:cNvPr>
          <p:cNvSpPr>
            <a:spLocks noGrp="1"/>
          </p:cNvSpPr>
          <p:nvPr>
            <p:ph type="sldNum" sz="quarter" idx="17"/>
          </p:nvPr>
        </p:nvSpPr>
        <p:spPr>
          <a:xfrm>
            <a:off x="762000" y="6428637"/>
            <a:ext cx="365760" cy="365760"/>
          </a:xfrm>
          <a:prstGeom prst="rect">
            <a:avLst/>
          </a:prstGeom>
        </p:spPr>
        <p:txBody>
          <a:bodyPr/>
          <a:lstStyle/>
          <a:p>
            <a:fld id="{345D60D9-5372-5F40-9443-0F9AE5BDC3C8}" type="slidenum">
              <a:rPr lang="en-US" smtClean="0"/>
              <a:pPr/>
              <a:t>‹#›</a:t>
            </a:fld>
            <a:endParaRPr lang="en-US" dirty="0"/>
          </a:p>
        </p:txBody>
      </p:sp>
      <p:sp>
        <p:nvSpPr>
          <p:cNvPr id="7" name="Footer Placeholder 6" hidden="1">
            <a:extLst>
              <a:ext uri="{FF2B5EF4-FFF2-40B4-BE49-F238E27FC236}">
                <a16:creationId xmlns:a16="http://schemas.microsoft.com/office/drawing/2014/main" id="{361D4689-E747-22B9-8A23-5E8372B62E14}"/>
              </a:ext>
            </a:extLst>
          </p:cNvPr>
          <p:cNvSpPr>
            <a:spLocks noGrp="1"/>
          </p:cNvSpPr>
          <p:nvPr>
            <p:ph type="ftr" sz="quarter" idx="16"/>
          </p:nvPr>
        </p:nvSpPr>
        <p:spPr>
          <a:xfrm>
            <a:off x="1127760" y="6428955"/>
            <a:ext cx="5233748" cy="365125"/>
          </a:xfrm>
          <a:prstGeom prst="rect">
            <a:avLst/>
          </a:prstGeom>
        </p:spPr>
        <p:txBody>
          <a:bodyPr/>
          <a:lstStyle/>
          <a:p>
            <a:r>
              <a:rPr lang="en-US"/>
              <a:t>Copyright © 2025, Oracle and/or its affiliates |  Confidential: Internal/Restricted/Highly Restricted</a:t>
            </a:r>
            <a:endParaRPr lang="en-US" dirty="0"/>
          </a:p>
        </p:txBody>
      </p:sp>
      <p:sp>
        <p:nvSpPr>
          <p:cNvPr id="2" name="Picture Placeholder 1">
            <a:extLst>
              <a:ext uri="{FF2B5EF4-FFF2-40B4-BE49-F238E27FC236}">
                <a16:creationId xmlns:a16="http://schemas.microsoft.com/office/drawing/2014/main" id="{5170667F-B06C-96EB-B8A5-00675DC62804}"/>
              </a:ext>
            </a:extLst>
          </p:cNvPr>
          <p:cNvSpPr>
            <a:spLocks noGrp="1"/>
          </p:cNvSpPr>
          <p:nvPr>
            <p:ph type="pic" sz="quarter" idx="13" hasCustomPrompt="1"/>
          </p:nvPr>
        </p:nvSpPr>
        <p:spPr>
          <a:xfrm>
            <a:off x="0" y="0"/>
            <a:ext cx="12192000" cy="6858000"/>
          </a:xfrm>
        </p:spPr>
        <p:txBody>
          <a:bodyPr anchor="ctr"/>
          <a:lstStyle>
            <a:lvl1pPr algn="ctr">
              <a:defRPr/>
            </a:lvl1pPr>
          </a:lstStyle>
          <a:p>
            <a:pPr marL="0" marR="0" lvl="0" indent="0" algn="ctr" defTabSz="914400" rtl="0" eaLnBrk="1" fontAlgn="auto" latinLnBrk="0" hangingPunct="1">
              <a:lnSpc>
                <a:spcPct val="95000"/>
              </a:lnSpc>
              <a:spcBef>
                <a:spcPts val="600"/>
              </a:spcBef>
              <a:spcAft>
                <a:spcPts val="0"/>
              </a:spcAft>
              <a:buClrTx/>
              <a:buSzTx/>
              <a:buFont typeface="System Font Regular"/>
              <a:buNone/>
              <a:tabLst/>
              <a:defRPr/>
            </a:pPr>
            <a:r>
              <a:rPr lang="en-US" dirty="0"/>
              <a:t>Click to add photo or illustration</a:t>
            </a:r>
          </a:p>
          <a:p>
            <a:endParaRPr lang="en-US" dirty="0"/>
          </a:p>
          <a:p>
            <a:endParaRPr lang="en-US" dirty="0"/>
          </a:p>
        </p:txBody>
      </p:sp>
    </p:spTree>
    <p:extLst>
      <p:ext uri="{BB962C8B-B14F-4D97-AF65-F5344CB8AC3E}">
        <p14:creationId xmlns:p14="http://schemas.microsoft.com/office/powerpoint/2010/main" val="256139888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Dark 2 Images and Content">
    <p:bg>
      <p:bgRef idx="1001">
        <a:schemeClr val="bg2"/>
      </p:bgRef>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536DA1B-D096-01B8-6B79-C6DBB456A7CA}"/>
              </a:ext>
            </a:extLst>
          </p:cNvPr>
          <p:cNvSpPr>
            <a:spLocks noGrp="1"/>
          </p:cNvSpPr>
          <p:nvPr>
            <p:ph type="title" hasCustomPrompt="1"/>
          </p:nvPr>
        </p:nvSpPr>
        <p:spPr>
          <a:xfrm>
            <a:off x="768875" y="182403"/>
            <a:ext cx="10671048" cy="822960"/>
          </a:xfrm>
        </p:spPr>
        <p:txBody>
          <a:bodyPr/>
          <a:lstStyle>
            <a:lvl1pPr>
              <a:lnSpc>
                <a:spcPct val="100000"/>
              </a:lnSpc>
              <a:defRPr b="1" i="0">
                <a:solidFill>
                  <a:schemeClr val="tx1"/>
                </a:solidFill>
                <a:latin typeface="Oracle Sans Tab" panose="020B0503020204020204" pitchFamily="34" charset="0"/>
                <a:cs typeface="Oracle Sans Tab" panose="020B0503020204020204" pitchFamily="34" charset="0"/>
              </a:defRPr>
            </a:lvl1pPr>
          </a:lstStyle>
          <a:p>
            <a:r>
              <a:rPr lang="en-US" dirty="0"/>
              <a:t>Title</a:t>
            </a:r>
          </a:p>
        </p:txBody>
      </p:sp>
      <p:sp>
        <p:nvSpPr>
          <p:cNvPr id="6" name="Picture Placeholder 12">
            <a:extLst>
              <a:ext uri="{FF2B5EF4-FFF2-40B4-BE49-F238E27FC236}">
                <a16:creationId xmlns:a16="http://schemas.microsoft.com/office/drawing/2014/main" id="{5C4A9BEF-054B-38A2-DDC6-DD7D3B185912}"/>
              </a:ext>
            </a:extLst>
          </p:cNvPr>
          <p:cNvSpPr>
            <a:spLocks noGrp="1"/>
          </p:cNvSpPr>
          <p:nvPr>
            <p:ph type="pic" sz="quarter" idx="26" hasCustomPrompt="1"/>
          </p:nvPr>
        </p:nvSpPr>
        <p:spPr>
          <a:xfrm>
            <a:off x="795712" y="1616572"/>
            <a:ext cx="4924591" cy="2662745"/>
          </a:xfrm>
          <a:solidFill>
            <a:schemeClr val="bg1">
              <a:alpha val="10000"/>
            </a:schemeClr>
          </a:solidFill>
        </p:spPr>
        <p:txBody>
          <a:bodyPr vert="horz" lIns="91440" tIns="45720" rIns="91440" bIns="45720" rtlCol="0" anchor="ctr" anchorCtr="0">
            <a:normAutofit/>
          </a:bodyPr>
          <a:lstStyle>
            <a:lvl1pPr>
              <a:defRPr lang="en-US">
                <a:solidFill>
                  <a:schemeClr val="tx1"/>
                </a:solidFill>
              </a:defRPr>
            </a:lvl1pPr>
          </a:lstStyle>
          <a:p>
            <a:pPr lvl="0" algn="ctr"/>
            <a:r>
              <a:rPr lang="en-US" dirty="0"/>
              <a:t>Click to add photo or illustration</a:t>
            </a:r>
          </a:p>
          <a:p>
            <a:pPr lvl="0" algn="ctr"/>
            <a:endParaRPr lang="en-US" dirty="0"/>
          </a:p>
          <a:p>
            <a:pPr lvl="0" algn="ctr"/>
            <a:endParaRPr lang="en-US" dirty="0"/>
          </a:p>
        </p:txBody>
      </p:sp>
      <p:sp>
        <p:nvSpPr>
          <p:cNvPr id="4" name="Text Placeholder 5">
            <a:extLst>
              <a:ext uri="{FF2B5EF4-FFF2-40B4-BE49-F238E27FC236}">
                <a16:creationId xmlns:a16="http://schemas.microsoft.com/office/drawing/2014/main" id="{5359DD48-7CB8-3699-CA89-9D72DAA6B0BF}"/>
              </a:ext>
            </a:extLst>
          </p:cNvPr>
          <p:cNvSpPr>
            <a:spLocks noGrp="1"/>
          </p:cNvSpPr>
          <p:nvPr>
            <p:ph type="body" sz="quarter" idx="29"/>
          </p:nvPr>
        </p:nvSpPr>
        <p:spPr>
          <a:xfrm>
            <a:off x="792538" y="4434829"/>
            <a:ext cx="4950147" cy="1291432"/>
          </a:xfrm>
        </p:spPr>
        <p:txBody>
          <a:bodyPr/>
          <a:lstStyle>
            <a:lvl1pPr>
              <a:lnSpc>
                <a:spcPct val="100000"/>
              </a:lnSpc>
              <a:defRPr sz="1600" b="0" i="0">
                <a:solidFill>
                  <a:schemeClr val="tx1"/>
                </a:solidFill>
                <a:latin typeface="Oracle Sans Tab" panose="020B0503020204020204" pitchFamily="34" charset="0"/>
                <a:cs typeface="Oracle Sans Tab" panose="020B0503020204020204" pitchFamily="34" charset="0"/>
              </a:defRPr>
            </a:lvl1pPr>
            <a:lvl2pPr>
              <a:lnSpc>
                <a:spcPct val="100000"/>
              </a:lnSpc>
              <a:defRPr sz="1600" b="0" i="0">
                <a:solidFill>
                  <a:schemeClr val="tx1"/>
                </a:solidFill>
                <a:latin typeface="Oracle Sans Tab" panose="020B0503020204020204" pitchFamily="34" charset="0"/>
                <a:cs typeface="Oracle Sans Tab" panose="020B0503020204020204" pitchFamily="34" charset="0"/>
              </a:defRPr>
            </a:lvl2pPr>
            <a:lvl3pPr>
              <a:lnSpc>
                <a:spcPct val="100000"/>
              </a:lnSpc>
              <a:defRPr sz="1600" b="0" i="0">
                <a:solidFill>
                  <a:schemeClr val="tx1"/>
                </a:solidFill>
                <a:latin typeface="Oracle Sans Tab" panose="020B0503020204020204" pitchFamily="34" charset="0"/>
                <a:cs typeface="Oracle Sans Tab" panose="020B0503020204020204" pitchFamily="34" charset="0"/>
              </a:defRPr>
            </a:lvl3pPr>
          </a:lstStyle>
          <a:p>
            <a:pPr lvl="0"/>
            <a:r>
              <a:rPr lang="en-US"/>
              <a:t>Click to edit Master text styles</a:t>
            </a:r>
          </a:p>
          <a:p>
            <a:pPr lvl="1"/>
            <a:r>
              <a:rPr lang="en-US"/>
              <a:t>Second level</a:t>
            </a:r>
          </a:p>
          <a:p>
            <a:pPr lvl="2"/>
            <a:r>
              <a:rPr lang="en-US"/>
              <a:t>Third level</a:t>
            </a:r>
          </a:p>
        </p:txBody>
      </p:sp>
      <p:sp>
        <p:nvSpPr>
          <p:cNvPr id="9" name="Picture Placeholder 12">
            <a:extLst>
              <a:ext uri="{FF2B5EF4-FFF2-40B4-BE49-F238E27FC236}">
                <a16:creationId xmlns:a16="http://schemas.microsoft.com/office/drawing/2014/main" id="{32FA574C-02E7-4456-3CFF-3AD988229D69}"/>
              </a:ext>
            </a:extLst>
          </p:cNvPr>
          <p:cNvSpPr>
            <a:spLocks noGrp="1"/>
          </p:cNvSpPr>
          <p:nvPr>
            <p:ph type="pic" sz="quarter" idx="27" hasCustomPrompt="1"/>
          </p:nvPr>
        </p:nvSpPr>
        <p:spPr>
          <a:xfrm>
            <a:off x="6411475" y="1601343"/>
            <a:ext cx="4924591" cy="2662745"/>
          </a:xfrm>
          <a:solidFill>
            <a:schemeClr val="bg1">
              <a:alpha val="10000"/>
            </a:schemeClr>
          </a:solidFill>
        </p:spPr>
        <p:txBody>
          <a:bodyPr vert="horz" lIns="91440" tIns="45720" rIns="91440" bIns="45720" rtlCol="0" anchor="ctr" anchorCtr="0">
            <a:normAutofit/>
          </a:bodyPr>
          <a:lstStyle>
            <a:lvl1pPr>
              <a:defRPr lang="en-US">
                <a:solidFill>
                  <a:schemeClr val="tx1"/>
                </a:solidFill>
              </a:defRPr>
            </a:lvl1pPr>
          </a:lstStyle>
          <a:p>
            <a:pPr lvl="0" algn="ctr"/>
            <a:r>
              <a:rPr lang="en-US" dirty="0"/>
              <a:t>Click to add photo or illustration</a:t>
            </a:r>
          </a:p>
          <a:p>
            <a:pPr lvl="0" algn="ctr"/>
            <a:endParaRPr lang="en-US" dirty="0"/>
          </a:p>
          <a:p>
            <a:pPr lvl="0" algn="ctr"/>
            <a:endParaRPr lang="en-US" dirty="0"/>
          </a:p>
          <a:p>
            <a:pPr lvl="0" algn="ctr"/>
            <a:endParaRPr lang="en-US" dirty="0"/>
          </a:p>
        </p:txBody>
      </p:sp>
      <p:sp>
        <p:nvSpPr>
          <p:cNvPr id="5" name="Text Placeholder 7">
            <a:extLst>
              <a:ext uri="{FF2B5EF4-FFF2-40B4-BE49-F238E27FC236}">
                <a16:creationId xmlns:a16="http://schemas.microsoft.com/office/drawing/2014/main" id="{346E39F9-D43F-04FC-3023-F53553A4056D}"/>
              </a:ext>
            </a:extLst>
          </p:cNvPr>
          <p:cNvSpPr>
            <a:spLocks noGrp="1"/>
          </p:cNvSpPr>
          <p:nvPr>
            <p:ph type="body" sz="quarter" idx="30"/>
          </p:nvPr>
        </p:nvSpPr>
        <p:spPr>
          <a:xfrm>
            <a:off x="6448844" y="4419602"/>
            <a:ext cx="4924747" cy="1280319"/>
          </a:xfrm>
        </p:spPr>
        <p:txBody>
          <a:bodyPr/>
          <a:lstStyle>
            <a:lvl1pPr>
              <a:lnSpc>
                <a:spcPct val="100000"/>
              </a:lnSpc>
              <a:defRPr sz="1600" b="0" i="0">
                <a:solidFill>
                  <a:schemeClr val="tx1"/>
                </a:solidFill>
                <a:latin typeface="Oracle Sans Tab" panose="020B0503020204020204" pitchFamily="34" charset="0"/>
                <a:cs typeface="Oracle Sans Tab" panose="020B0503020204020204" pitchFamily="34" charset="0"/>
              </a:defRPr>
            </a:lvl1pPr>
            <a:lvl2pPr>
              <a:lnSpc>
                <a:spcPct val="100000"/>
              </a:lnSpc>
              <a:defRPr sz="1600" b="0" i="0">
                <a:solidFill>
                  <a:schemeClr val="tx1"/>
                </a:solidFill>
                <a:latin typeface="Oracle Sans Tab" panose="020B0503020204020204" pitchFamily="34" charset="0"/>
                <a:cs typeface="Oracle Sans Tab" panose="020B0503020204020204" pitchFamily="34" charset="0"/>
              </a:defRPr>
            </a:lvl2pPr>
            <a:lvl3pPr>
              <a:lnSpc>
                <a:spcPct val="100000"/>
              </a:lnSpc>
              <a:defRPr sz="1600" b="0" i="0">
                <a:solidFill>
                  <a:schemeClr val="tx1"/>
                </a:solidFill>
                <a:latin typeface="Oracle Sans Tab" panose="020B0503020204020204" pitchFamily="34" charset="0"/>
                <a:cs typeface="Oracle Sans Tab" panose="020B0503020204020204" pitchFamily="34" charset="0"/>
              </a:defRPr>
            </a:lvl3pPr>
          </a:lstStyle>
          <a:p>
            <a:pPr lvl="0"/>
            <a:r>
              <a:rPr lang="en-US"/>
              <a:t>Click to edit Master text styles</a:t>
            </a:r>
          </a:p>
          <a:p>
            <a:pPr lvl="1"/>
            <a:r>
              <a:rPr lang="en-US"/>
              <a:t>Second level</a:t>
            </a:r>
          </a:p>
          <a:p>
            <a:pPr lvl="2"/>
            <a:r>
              <a:rPr lang="en-US"/>
              <a:t>Third level</a:t>
            </a:r>
          </a:p>
        </p:txBody>
      </p:sp>
      <p:sp>
        <p:nvSpPr>
          <p:cNvPr id="8" name="Slide Number Placeholder 7">
            <a:extLst>
              <a:ext uri="{FF2B5EF4-FFF2-40B4-BE49-F238E27FC236}">
                <a16:creationId xmlns:a16="http://schemas.microsoft.com/office/drawing/2014/main" id="{3C49485D-F762-1381-7479-D37FDB46F388}"/>
              </a:ext>
            </a:extLst>
          </p:cNvPr>
          <p:cNvSpPr>
            <a:spLocks noGrp="1"/>
          </p:cNvSpPr>
          <p:nvPr>
            <p:ph type="sldNum" sz="quarter" idx="17"/>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10" name="Footer Placeholder 6">
            <a:extLst>
              <a:ext uri="{FF2B5EF4-FFF2-40B4-BE49-F238E27FC236}">
                <a16:creationId xmlns:a16="http://schemas.microsoft.com/office/drawing/2014/main" id="{844C26A1-8F6A-0142-2190-64BD165AA6D8}"/>
              </a:ext>
            </a:extLst>
          </p:cNvPr>
          <p:cNvSpPr>
            <a:spLocks noGrp="1"/>
          </p:cNvSpPr>
          <p:nvPr>
            <p:ph type="ftr" sz="quarter" idx="16"/>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11" name="Date Placeholder 4">
            <a:extLst>
              <a:ext uri="{FF2B5EF4-FFF2-40B4-BE49-F238E27FC236}">
                <a16:creationId xmlns:a16="http://schemas.microsoft.com/office/drawing/2014/main" id="{2699964F-7EAE-A02B-DAAA-5083B3377FE4}"/>
              </a:ext>
            </a:extLst>
          </p:cNvPr>
          <p:cNvSpPr>
            <a:spLocks noGrp="1"/>
          </p:cNvSpPr>
          <p:nvPr>
            <p:ph type="dt" sz="half" idx="15"/>
          </p:nvPr>
        </p:nvSpPr>
        <p:spPr>
          <a:xfrm>
            <a:off x="6873138" y="6425604"/>
            <a:ext cx="2743200" cy="363500"/>
          </a:xfrm>
        </p:spPr>
        <p:txBody>
          <a:bodyPr/>
          <a:lstStyle>
            <a:lvl1pPr>
              <a:defRPr>
                <a:solidFill>
                  <a:srgbClr val="AEA8A2"/>
                </a:solidFill>
              </a:defRPr>
            </a:lvl1pPr>
          </a:lstStyle>
          <a:p>
            <a:r>
              <a:rPr lang="en-US"/>
              <a:t>[Date]</a:t>
            </a:r>
            <a:endParaRPr lang="en-US" dirty="0"/>
          </a:p>
        </p:txBody>
      </p:sp>
    </p:spTree>
    <p:extLst>
      <p:ext uri="{BB962C8B-B14F-4D97-AF65-F5344CB8AC3E}">
        <p14:creationId xmlns:p14="http://schemas.microsoft.com/office/powerpoint/2010/main" val="8703588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Light 2 Images and Content">
    <p:bg>
      <p:bgRef idx="1001">
        <a:schemeClr val="bg2"/>
      </p:bgRef>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FD4E609-9037-8285-A36E-039E71F8B03C}"/>
              </a:ext>
            </a:extLst>
          </p:cNvPr>
          <p:cNvSpPr>
            <a:spLocks noGrp="1"/>
          </p:cNvSpPr>
          <p:nvPr>
            <p:ph type="title" hasCustomPrompt="1"/>
          </p:nvPr>
        </p:nvSpPr>
        <p:spPr>
          <a:xfrm>
            <a:off x="768875" y="182403"/>
            <a:ext cx="10671048" cy="822960"/>
          </a:xfrm>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
        <p:nvSpPr>
          <p:cNvPr id="12" name="Picture Placeholder 12">
            <a:extLst>
              <a:ext uri="{FF2B5EF4-FFF2-40B4-BE49-F238E27FC236}">
                <a16:creationId xmlns:a16="http://schemas.microsoft.com/office/drawing/2014/main" id="{90ACCFB3-5B0B-D6E2-D2BA-F70E9C22E3F7}"/>
              </a:ext>
            </a:extLst>
          </p:cNvPr>
          <p:cNvSpPr>
            <a:spLocks noGrp="1"/>
          </p:cNvSpPr>
          <p:nvPr>
            <p:ph type="pic" sz="quarter" idx="26" hasCustomPrompt="1"/>
          </p:nvPr>
        </p:nvSpPr>
        <p:spPr>
          <a:xfrm>
            <a:off x="795712" y="1616572"/>
            <a:ext cx="4924591" cy="2662745"/>
          </a:xfrm>
          <a:solidFill>
            <a:schemeClr val="bg1">
              <a:alpha val="10000"/>
            </a:schemeClr>
          </a:solidFill>
        </p:spPr>
        <p:txBody>
          <a:bodyPr vert="horz" lIns="91440" tIns="45720" rIns="91440" bIns="45720" rtlCol="0" anchor="ctr" anchorCtr="0">
            <a:normAutofit/>
          </a:bodyPr>
          <a:lstStyle>
            <a:lvl1pPr algn="ctr">
              <a:defRPr lang="en-US">
                <a:solidFill>
                  <a:schemeClr val="tx1"/>
                </a:solidFill>
              </a:defRPr>
            </a:lvl1pPr>
          </a:lstStyle>
          <a:p>
            <a:r>
              <a:rPr lang="en-US" dirty="0"/>
              <a:t>Click to add photo or illustration</a:t>
            </a:r>
          </a:p>
          <a:p>
            <a:endParaRPr lang="en-US" dirty="0"/>
          </a:p>
          <a:p>
            <a:endParaRPr lang="en-US" dirty="0"/>
          </a:p>
        </p:txBody>
      </p:sp>
      <p:sp>
        <p:nvSpPr>
          <p:cNvPr id="8" name="Text Placeholder 5">
            <a:extLst>
              <a:ext uri="{FF2B5EF4-FFF2-40B4-BE49-F238E27FC236}">
                <a16:creationId xmlns:a16="http://schemas.microsoft.com/office/drawing/2014/main" id="{AE8171D6-A364-A377-FFE9-3F53F16263EA}"/>
              </a:ext>
            </a:extLst>
          </p:cNvPr>
          <p:cNvSpPr>
            <a:spLocks noGrp="1"/>
          </p:cNvSpPr>
          <p:nvPr>
            <p:ph type="body" sz="quarter" idx="29"/>
          </p:nvPr>
        </p:nvSpPr>
        <p:spPr>
          <a:xfrm>
            <a:off x="792538" y="4434829"/>
            <a:ext cx="4950147" cy="1291432"/>
          </a:xfrm>
        </p:spPr>
        <p:txBody>
          <a:bodyPr/>
          <a:lstStyle>
            <a:lvl1pPr>
              <a:lnSpc>
                <a:spcPct val="100000"/>
              </a:lnSpc>
              <a:defRPr sz="1600" b="0" i="0">
                <a:latin typeface="Oracle Sans Tab" panose="020B0503020204020204" pitchFamily="34" charset="0"/>
                <a:cs typeface="Oracle Sans Tab" panose="020B0503020204020204" pitchFamily="34" charset="0"/>
              </a:defRPr>
            </a:lvl1pPr>
            <a:lvl2pPr>
              <a:lnSpc>
                <a:spcPct val="100000"/>
              </a:lnSpc>
              <a:defRPr sz="1600" b="0" i="0">
                <a:latin typeface="Oracle Sans Tab" panose="020B0503020204020204" pitchFamily="34" charset="0"/>
                <a:cs typeface="Oracle Sans Tab" panose="020B0503020204020204" pitchFamily="34" charset="0"/>
              </a:defRPr>
            </a:lvl2pPr>
            <a:lvl3pPr>
              <a:lnSpc>
                <a:spcPct val="100000"/>
              </a:lnSpc>
              <a:defRPr sz="1600" b="0" i="0">
                <a:latin typeface="Oracle Sans Tab" panose="020B0503020204020204" pitchFamily="34" charset="0"/>
                <a:cs typeface="Oracle Sans Tab" panose="020B0503020204020204" pitchFamily="34" charset="0"/>
              </a:defRPr>
            </a:lvl3pPr>
          </a:lstStyle>
          <a:p>
            <a:pPr lvl="0"/>
            <a:r>
              <a:rPr lang="en-US"/>
              <a:t>Click to edit Master text styles</a:t>
            </a:r>
          </a:p>
          <a:p>
            <a:pPr lvl="1"/>
            <a:r>
              <a:rPr lang="en-US"/>
              <a:t>Second level</a:t>
            </a:r>
          </a:p>
          <a:p>
            <a:pPr lvl="2"/>
            <a:r>
              <a:rPr lang="en-US"/>
              <a:t>Third level</a:t>
            </a:r>
          </a:p>
        </p:txBody>
      </p:sp>
      <p:sp>
        <p:nvSpPr>
          <p:cNvPr id="13" name="Picture Placeholder 12">
            <a:extLst>
              <a:ext uri="{FF2B5EF4-FFF2-40B4-BE49-F238E27FC236}">
                <a16:creationId xmlns:a16="http://schemas.microsoft.com/office/drawing/2014/main" id="{AE9BE660-418D-B00B-4919-F18A26E7CECF}"/>
              </a:ext>
            </a:extLst>
          </p:cNvPr>
          <p:cNvSpPr>
            <a:spLocks noGrp="1"/>
          </p:cNvSpPr>
          <p:nvPr>
            <p:ph type="pic" sz="quarter" idx="27" hasCustomPrompt="1"/>
          </p:nvPr>
        </p:nvSpPr>
        <p:spPr>
          <a:xfrm>
            <a:off x="6411475" y="1601343"/>
            <a:ext cx="4924591" cy="2662745"/>
          </a:xfrm>
          <a:solidFill>
            <a:schemeClr val="bg1">
              <a:alpha val="10000"/>
            </a:schemeClr>
          </a:solidFill>
        </p:spPr>
        <p:txBody>
          <a:bodyPr vert="horz" lIns="91440" tIns="45720" rIns="91440" bIns="45720" rtlCol="0" anchor="ctr" anchorCtr="0">
            <a:normAutofit/>
          </a:bodyPr>
          <a:lstStyle>
            <a:lvl1pPr algn="ctr">
              <a:defRPr lang="en-US">
                <a:solidFill>
                  <a:schemeClr val="tx1"/>
                </a:solidFill>
              </a:defRPr>
            </a:lvl1pPr>
          </a:lstStyle>
          <a:p>
            <a:r>
              <a:rPr lang="en-US" dirty="0"/>
              <a:t>Click to add photo or illustration</a:t>
            </a:r>
          </a:p>
          <a:p>
            <a:endParaRPr lang="en-US" dirty="0"/>
          </a:p>
          <a:p>
            <a:endParaRPr lang="en-US" dirty="0"/>
          </a:p>
        </p:txBody>
      </p:sp>
      <p:sp>
        <p:nvSpPr>
          <p:cNvPr id="11" name="Text Placeholder 7">
            <a:extLst>
              <a:ext uri="{FF2B5EF4-FFF2-40B4-BE49-F238E27FC236}">
                <a16:creationId xmlns:a16="http://schemas.microsoft.com/office/drawing/2014/main" id="{79E2D9AD-B603-1F6B-F5F3-92A71334B474}"/>
              </a:ext>
            </a:extLst>
          </p:cNvPr>
          <p:cNvSpPr>
            <a:spLocks noGrp="1"/>
          </p:cNvSpPr>
          <p:nvPr>
            <p:ph type="body" sz="quarter" idx="30"/>
          </p:nvPr>
        </p:nvSpPr>
        <p:spPr>
          <a:xfrm>
            <a:off x="6448844" y="4419602"/>
            <a:ext cx="4924747" cy="1280319"/>
          </a:xfrm>
        </p:spPr>
        <p:txBody>
          <a:bodyPr/>
          <a:lstStyle>
            <a:lvl1pPr>
              <a:lnSpc>
                <a:spcPct val="100000"/>
              </a:lnSpc>
              <a:defRPr sz="1600" b="0" i="0">
                <a:latin typeface="Oracle Sans Tab" panose="020B0503020204020204" pitchFamily="34" charset="0"/>
                <a:cs typeface="Oracle Sans Tab" panose="020B0503020204020204" pitchFamily="34" charset="0"/>
              </a:defRPr>
            </a:lvl1pPr>
            <a:lvl2pPr>
              <a:lnSpc>
                <a:spcPct val="100000"/>
              </a:lnSpc>
              <a:defRPr sz="1600" b="0" i="0">
                <a:latin typeface="Oracle Sans Tab" panose="020B0503020204020204" pitchFamily="34" charset="0"/>
                <a:cs typeface="Oracle Sans Tab" panose="020B0503020204020204" pitchFamily="34" charset="0"/>
              </a:defRPr>
            </a:lvl2pPr>
            <a:lvl3pPr>
              <a:lnSpc>
                <a:spcPct val="100000"/>
              </a:lnSpc>
              <a:defRPr sz="1600" b="0" i="0">
                <a:latin typeface="Oracle Sans Tab" panose="020B0503020204020204" pitchFamily="34" charset="0"/>
                <a:cs typeface="Oracle Sans Tab" panose="020B0503020204020204" pitchFamily="34" charset="0"/>
              </a:defRPr>
            </a:lvl3pPr>
          </a:lstStyle>
          <a:p>
            <a:pPr lvl="0"/>
            <a:r>
              <a:rPr lang="en-US"/>
              <a:t>Click to edit Master text styles</a:t>
            </a:r>
          </a:p>
          <a:p>
            <a:pPr lvl="1"/>
            <a:r>
              <a:rPr lang="en-US"/>
              <a:t>Second level</a:t>
            </a:r>
          </a:p>
          <a:p>
            <a:pPr lvl="2"/>
            <a:r>
              <a:rPr lang="en-US"/>
              <a:t>Third level</a:t>
            </a:r>
          </a:p>
        </p:txBody>
      </p:sp>
      <p:sp>
        <p:nvSpPr>
          <p:cNvPr id="4" name="Slide Number Placeholder 5">
            <a:extLst>
              <a:ext uri="{FF2B5EF4-FFF2-40B4-BE49-F238E27FC236}">
                <a16:creationId xmlns:a16="http://schemas.microsoft.com/office/drawing/2014/main" id="{7567E54F-7B19-8851-B67D-202FB9AC1D6A}"/>
              </a:ext>
            </a:extLst>
          </p:cNvPr>
          <p:cNvSpPr>
            <a:spLocks noGrp="1"/>
          </p:cNvSpPr>
          <p:nvPr>
            <p:ph type="sldNum" sz="quarter" idx="40"/>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5" name="Footer Placeholder 4">
            <a:extLst>
              <a:ext uri="{FF2B5EF4-FFF2-40B4-BE49-F238E27FC236}">
                <a16:creationId xmlns:a16="http://schemas.microsoft.com/office/drawing/2014/main" id="{A1778B27-DEA8-9A30-4AED-960974FB3EBC}"/>
              </a:ext>
            </a:extLst>
          </p:cNvPr>
          <p:cNvSpPr>
            <a:spLocks noGrp="1"/>
          </p:cNvSpPr>
          <p:nvPr>
            <p:ph type="ftr" sz="quarter" idx="39"/>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6" name="Date Placeholder 3">
            <a:extLst>
              <a:ext uri="{FF2B5EF4-FFF2-40B4-BE49-F238E27FC236}">
                <a16:creationId xmlns:a16="http://schemas.microsoft.com/office/drawing/2014/main" id="{333856E5-8C5E-2CF5-6E7E-97C9C55734DC}"/>
              </a:ext>
            </a:extLst>
          </p:cNvPr>
          <p:cNvSpPr>
            <a:spLocks noGrp="1"/>
          </p:cNvSpPr>
          <p:nvPr>
            <p:ph type="dt" sz="half" idx="38"/>
          </p:nvPr>
        </p:nvSpPr>
        <p:spPr>
          <a:xfrm>
            <a:off x="6873138" y="6425604"/>
            <a:ext cx="2743200" cy="363500"/>
          </a:xfrm>
        </p:spPr>
        <p:txBody>
          <a:bodyPr/>
          <a:lstStyle>
            <a:lvl1pPr>
              <a:defRPr>
                <a:solidFill>
                  <a:srgbClr val="514C47"/>
                </a:solidFill>
              </a:defRPr>
            </a:lvl1pPr>
          </a:lstStyle>
          <a:p>
            <a:r>
              <a:rPr lang="en-US"/>
              <a:t>[Date]</a:t>
            </a:r>
            <a:endParaRPr lang="en-US" dirty="0"/>
          </a:p>
        </p:txBody>
      </p:sp>
    </p:spTree>
    <p:extLst>
      <p:ext uri="{BB962C8B-B14F-4D97-AF65-F5344CB8AC3E}">
        <p14:creationId xmlns:p14="http://schemas.microsoft.com/office/powerpoint/2010/main" val="365487160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Dark - Bold Statement with Photo half">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5018F-8341-A0A7-3798-BB6D386BF6AE}"/>
              </a:ext>
            </a:extLst>
          </p:cNvPr>
          <p:cNvSpPr>
            <a:spLocks noGrp="1"/>
          </p:cNvSpPr>
          <p:nvPr>
            <p:ph type="title"/>
          </p:nvPr>
        </p:nvSpPr>
        <p:spPr>
          <a:xfrm>
            <a:off x="768875" y="3017520"/>
            <a:ext cx="4595613" cy="822960"/>
          </a:xfrm>
        </p:spPr>
        <p:txBody>
          <a:bodyPr anchor="ctr"/>
          <a:lstStyle>
            <a:lvl1pPr>
              <a:lnSpc>
                <a:spcPct val="100000"/>
              </a:lnSpc>
              <a:defRPr b="1" i="0">
                <a:solidFill>
                  <a:schemeClr val="tx1"/>
                </a:solidFill>
                <a:latin typeface="Oracle Sans Tab" panose="020B0503020204020204" pitchFamily="34" charset="0"/>
                <a:cs typeface="Oracle Sans Tab" panose="020B0503020204020204" pitchFamily="34" charset="0"/>
              </a:defRPr>
            </a:lvl1pPr>
          </a:lstStyle>
          <a:p>
            <a:r>
              <a:rPr lang="en-US"/>
              <a:t>Click to edit Master title style</a:t>
            </a:r>
            <a:endParaRPr lang="en-US" dirty="0"/>
          </a:p>
        </p:txBody>
      </p:sp>
      <p:sp>
        <p:nvSpPr>
          <p:cNvPr id="4" name="Picture Placeholder 17">
            <a:extLst>
              <a:ext uri="{FF2B5EF4-FFF2-40B4-BE49-F238E27FC236}">
                <a16:creationId xmlns:a16="http://schemas.microsoft.com/office/drawing/2014/main" id="{E05D35C0-2DAC-3332-CC0D-3198C85F0FCC}"/>
              </a:ext>
            </a:extLst>
          </p:cNvPr>
          <p:cNvSpPr>
            <a:spLocks noGrp="1"/>
          </p:cNvSpPr>
          <p:nvPr>
            <p:ph type="pic" sz="quarter" idx="11" hasCustomPrompt="1"/>
          </p:nvPr>
        </p:nvSpPr>
        <p:spPr>
          <a:xfrm>
            <a:off x="6096000" y="0"/>
            <a:ext cx="6096000" cy="6858000"/>
          </a:xfrm>
          <a:solidFill>
            <a:srgbClr val="AEA8A2"/>
          </a:solidFill>
        </p:spPr>
        <p:txBody>
          <a:bodyPr lIns="72000" tIns="72000" rIns="0" anchor="ctr"/>
          <a:lstStyle>
            <a:lvl1pPr algn="ctr">
              <a:defRPr sz="1400" b="0" i="0">
                <a:solidFill>
                  <a:schemeClr val="tx1"/>
                </a:solidFill>
                <a:latin typeface="Oracle Sans Tab" panose="020B0503020204020204" pitchFamily="34" charset="0"/>
                <a:cs typeface="Oracle Sans Tab" panose="020B0503020204020204" pitchFamily="34" charset="0"/>
              </a:defRPr>
            </a:lvl1pPr>
          </a:lstStyle>
          <a:p>
            <a:r>
              <a:rPr lang="en-US" dirty="0"/>
              <a:t>Click to add photo or illustration</a:t>
            </a:r>
          </a:p>
          <a:p>
            <a:endParaRPr lang="en-US" dirty="0"/>
          </a:p>
          <a:p>
            <a:endParaRPr lang="en-US" dirty="0"/>
          </a:p>
          <a:p>
            <a:endParaRPr lang="en-US" dirty="0"/>
          </a:p>
        </p:txBody>
      </p:sp>
      <p:sp>
        <p:nvSpPr>
          <p:cNvPr id="3" name="Slide Number Placeholder 5">
            <a:extLst>
              <a:ext uri="{FF2B5EF4-FFF2-40B4-BE49-F238E27FC236}">
                <a16:creationId xmlns:a16="http://schemas.microsoft.com/office/drawing/2014/main" id="{BBB52B87-4D2F-759F-F825-1D8452D5364F}"/>
              </a:ext>
            </a:extLst>
          </p:cNvPr>
          <p:cNvSpPr>
            <a:spLocks noGrp="1"/>
          </p:cNvSpPr>
          <p:nvPr>
            <p:ph type="sldNum" sz="quarter" idx="40"/>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5" name="Footer Placeholder 4">
            <a:extLst>
              <a:ext uri="{FF2B5EF4-FFF2-40B4-BE49-F238E27FC236}">
                <a16:creationId xmlns:a16="http://schemas.microsoft.com/office/drawing/2014/main" id="{911B1AB9-997E-5411-2C56-8A3EC02DD499}"/>
              </a:ext>
            </a:extLst>
          </p:cNvPr>
          <p:cNvSpPr>
            <a:spLocks noGrp="1"/>
          </p:cNvSpPr>
          <p:nvPr>
            <p:ph type="ftr" sz="quarter" idx="39"/>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6" name="Date Placeholder 3">
            <a:extLst>
              <a:ext uri="{FF2B5EF4-FFF2-40B4-BE49-F238E27FC236}">
                <a16:creationId xmlns:a16="http://schemas.microsoft.com/office/drawing/2014/main" id="{434C0960-AEC7-0B85-1E58-B54E51F0ECD4}"/>
              </a:ext>
            </a:extLst>
          </p:cNvPr>
          <p:cNvSpPr>
            <a:spLocks noGrp="1"/>
          </p:cNvSpPr>
          <p:nvPr>
            <p:ph type="dt" sz="half" idx="41"/>
          </p:nvPr>
        </p:nvSpPr>
        <p:spPr>
          <a:xfrm>
            <a:off x="6873138" y="6425604"/>
            <a:ext cx="2743200" cy="363500"/>
          </a:xfrm>
        </p:spPr>
        <p:txBody>
          <a:bodyPr/>
          <a:lstStyle>
            <a:lvl1pPr>
              <a:defRPr>
                <a:solidFill>
                  <a:srgbClr val="514C47"/>
                </a:solidFill>
              </a:defRPr>
            </a:lvl1pPr>
          </a:lstStyle>
          <a:p>
            <a:r>
              <a:rPr lang="en-US"/>
              <a:t>[Date]</a:t>
            </a:r>
            <a:endParaRPr lang="en-US" dirty="0"/>
          </a:p>
        </p:txBody>
      </p:sp>
    </p:spTree>
    <p:extLst>
      <p:ext uri="{BB962C8B-B14F-4D97-AF65-F5344CB8AC3E}">
        <p14:creationId xmlns:p14="http://schemas.microsoft.com/office/powerpoint/2010/main" val="272491956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Light - Bold Statement with Photo half">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5018F-8341-A0A7-3798-BB6D386BF6AE}"/>
              </a:ext>
            </a:extLst>
          </p:cNvPr>
          <p:cNvSpPr>
            <a:spLocks noGrp="1"/>
          </p:cNvSpPr>
          <p:nvPr>
            <p:ph type="title"/>
          </p:nvPr>
        </p:nvSpPr>
        <p:spPr>
          <a:xfrm>
            <a:off x="768875" y="3017520"/>
            <a:ext cx="4595613" cy="822960"/>
          </a:xfrm>
        </p:spPr>
        <p:txBody>
          <a:bodyPr anchor="ctr"/>
          <a:lstStyle>
            <a:lvl1pPr>
              <a:lnSpc>
                <a:spcPct val="100000"/>
              </a:lnSpc>
              <a:defRPr b="1" i="0">
                <a:solidFill>
                  <a:schemeClr val="tx1"/>
                </a:solidFill>
                <a:latin typeface="Oracle Sans Tab" panose="020B0503020204020204" pitchFamily="34" charset="0"/>
                <a:cs typeface="Oracle Sans Tab" panose="020B0503020204020204" pitchFamily="34" charset="0"/>
              </a:defRPr>
            </a:lvl1pPr>
          </a:lstStyle>
          <a:p>
            <a:r>
              <a:rPr lang="en-US"/>
              <a:t>Click to edit Master title style</a:t>
            </a:r>
            <a:endParaRPr lang="en-US" dirty="0"/>
          </a:p>
        </p:txBody>
      </p:sp>
      <p:sp>
        <p:nvSpPr>
          <p:cNvPr id="4" name="Picture Placeholder 17">
            <a:extLst>
              <a:ext uri="{FF2B5EF4-FFF2-40B4-BE49-F238E27FC236}">
                <a16:creationId xmlns:a16="http://schemas.microsoft.com/office/drawing/2014/main" id="{E05D35C0-2DAC-3332-CC0D-3198C85F0FCC}"/>
              </a:ext>
            </a:extLst>
          </p:cNvPr>
          <p:cNvSpPr>
            <a:spLocks noGrp="1"/>
          </p:cNvSpPr>
          <p:nvPr>
            <p:ph type="pic" sz="quarter" idx="11" hasCustomPrompt="1"/>
          </p:nvPr>
        </p:nvSpPr>
        <p:spPr>
          <a:xfrm>
            <a:off x="6096000" y="0"/>
            <a:ext cx="6096000" cy="6858000"/>
          </a:xfrm>
          <a:solidFill>
            <a:srgbClr val="AEA8A2"/>
          </a:solidFill>
        </p:spPr>
        <p:txBody>
          <a:bodyPr lIns="72000" tIns="72000" rIns="0" anchor="ctr"/>
          <a:lstStyle>
            <a:lvl1pPr algn="ctr">
              <a:defRPr sz="1400" b="0" i="0">
                <a:solidFill>
                  <a:schemeClr val="tx1"/>
                </a:solidFill>
                <a:latin typeface="Oracle Sans Tab" panose="020B0503020204020204" pitchFamily="34" charset="0"/>
                <a:cs typeface="Oracle Sans Tab" panose="020B0503020204020204" pitchFamily="34" charset="0"/>
              </a:defRPr>
            </a:lvl1pPr>
          </a:lstStyle>
          <a:p>
            <a:r>
              <a:rPr lang="en-US" dirty="0"/>
              <a:t>Click to add photo or illustration</a:t>
            </a:r>
          </a:p>
          <a:p>
            <a:endParaRPr lang="en-US" dirty="0"/>
          </a:p>
          <a:p>
            <a:endParaRPr lang="en-US" dirty="0"/>
          </a:p>
          <a:p>
            <a:endParaRPr lang="en-US" dirty="0"/>
          </a:p>
        </p:txBody>
      </p:sp>
      <p:sp>
        <p:nvSpPr>
          <p:cNvPr id="3" name="Slide Number Placeholder 5">
            <a:extLst>
              <a:ext uri="{FF2B5EF4-FFF2-40B4-BE49-F238E27FC236}">
                <a16:creationId xmlns:a16="http://schemas.microsoft.com/office/drawing/2014/main" id="{BBB52B87-4D2F-759F-F825-1D8452D5364F}"/>
              </a:ext>
            </a:extLst>
          </p:cNvPr>
          <p:cNvSpPr>
            <a:spLocks noGrp="1"/>
          </p:cNvSpPr>
          <p:nvPr>
            <p:ph type="sldNum" sz="quarter" idx="40"/>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5" name="Footer Placeholder 4">
            <a:extLst>
              <a:ext uri="{FF2B5EF4-FFF2-40B4-BE49-F238E27FC236}">
                <a16:creationId xmlns:a16="http://schemas.microsoft.com/office/drawing/2014/main" id="{911B1AB9-997E-5411-2C56-8A3EC02DD499}"/>
              </a:ext>
            </a:extLst>
          </p:cNvPr>
          <p:cNvSpPr>
            <a:spLocks noGrp="1"/>
          </p:cNvSpPr>
          <p:nvPr>
            <p:ph type="ftr" sz="quarter" idx="39"/>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6" name="Date Placeholder 3">
            <a:extLst>
              <a:ext uri="{FF2B5EF4-FFF2-40B4-BE49-F238E27FC236}">
                <a16:creationId xmlns:a16="http://schemas.microsoft.com/office/drawing/2014/main" id="{434C0960-AEC7-0B85-1E58-B54E51F0ECD4}"/>
              </a:ext>
            </a:extLst>
          </p:cNvPr>
          <p:cNvSpPr>
            <a:spLocks noGrp="1"/>
          </p:cNvSpPr>
          <p:nvPr>
            <p:ph type="dt" sz="half" idx="41"/>
          </p:nvPr>
        </p:nvSpPr>
        <p:spPr>
          <a:xfrm>
            <a:off x="6873138" y="6425604"/>
            <a:ext cx="2743200" cy="363500"/>
          </a:xfrm>
        </p:spPr>
        <p:txBody>
          <a:bodyPr/>
          <a:lstStyle>
            <a:lvl1pPr>
              <a:defRPr>
                <a:solidFill>
                  <a:srgbClr val="514C47"/>
                </a:solidFill>
              </a:defRPr>
            </a:lvl1pPr>
          </a:lstStyle>
          <a:p>
            <a:r>
              <a:rPr lang="en-US"/>
              <a:t>[Date]</a:t>
            </a:r>
            <a:endParaRPr lang="en-US" dirty="0"/>
          </a:p>
        </p:txBody>
      </p:sp>
    </p:spTree>
    <p:extLst>
      <p:ext uri="{BB962C8B-B14F-4D97-AF65-F5344CB8AC3E}">
        <p14:creationId xmlns:p14="http://schemas.microsoft.com/office/powerpoint/2010/main" val="295606923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Dark - Screenshot">
    <p:bg>
      <p:bgRef idx="1001">
        <a:schemeClr val="bg2"/>
      </p:bgRef>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40F3D2B-DD8D-3718-AE06-7C8DDB64D815}"/>
              </a:ext>
            </a:extLst>
          </p:cNvPr>
          <p:cNvSpPr>
            <a:spLocks noGrp="1"/>
          </p:cNvSpPr>
          <p:nvPr>
            <p:ph type="title"/>
          </p:nvPr>
        </p:nvSpPr>
        <p:spPr>
          <a:xfrm>
            <a:off x="762000" y="2471026"/>
            <a:ext cx="3762466" cy="822960"/>
          </a:xfrm>
        </p:spPr>
        <p:txBody>
          <a:bodyPr/>
          <a:lstStyle>
            <a:lvl1pPr>
              <a:defRPr b="1" i="0">
                <a:latin typeface="Oracle Sans Tab" panose="020B0503020204020204" pitchFamily="34" charset="0"/>
                <a:cs typeface="Oracle Sans Tab" panose="020B0503020204020204" pitchFamily="34" charset="0"/>
              </a:defRPr>
            </a:lvl1pPr>
          </a:lstStyle>
          <a:p>
            <a:r>
              <a:rPr lang="en-US"/>
              <a:t>Click to edit Master title style</a:t>
            </a:r>
          </a:p>
        </p:txBody>
      </p:sp>
      <p:sp>
        <p:nvSpPr>
          <p:cNvPr id="10" name="Text Placeholder 21">
            <a:extLst>
              <a:ext uri="{FF2B5EF4-FFF2-40B4-BE49-F238E27FC236}">
                <a16:creationId xmlns:a16="http://schemas.microsoft.com/office/drawing/2014/main" id="{ADDF4B14-485E-2D9E-8017-8DBD76E5E0CC}"/>
              </a:ext>
            </a:extLst>
          </p:cNvPr>
          <p:cNvSpPr>
            <a:spLocks noGrp="1"/>
          </p:cNvSpPr>
          <p:nvPr>
            <p:ph type="body" sz="quarter" idx="24" hasCustomPrompt="1"/>
          </p:nvPr>
        </p:nvSpPr>
        <p:spPr>
          <a:xfrm>
            <a:off x="762000" y="3564014"/>
            <a:ext cx="3762466" cy="1228119"/>
          </a:xfrm>
          <a:prstGeom prst="rect">
            <a:avLst/>
          </a:prstGeom>
          <a:noFill/>
        </p:spPr>
        <p:txBody>
          <a:bodyPr lIns="0" tIns="0" rIns="0" bIns="0"/>
          <a:lstStyle>
            <a:lvl1pPr algn="l">
              <a:lnSpc>
                <a:spcPct val="100000"/>
              </a:lnSpc>
              <a:spcBef>
                <a:spcPts val="0"/>
              </a:spcBef>
              <a:spcAft>
                <a:spcPts val="400"/>
              </a:spcAft>
              <a:defRPr sz="1400" b="0" i="0">
                <a:solidFill>
                  <a:schemeClr val="tx1"/>
                </a:solidFill>
                <a:latin typeface="Oracle Sans" panose="020B0503020204020204" pitchFamily="34" charset="0"/>
                <a:cs typeface="Oracle Sans" panose="020B0503020204020204" pitchFamily="34" charset="0"/>
              </a:defRPr>
            </a:lvl1pPr>
          </a:lstStyle>
          <a:p>
            <a:pPr lvl="0"/>
            <a:r>
              <a:rPr lang="en-IN" dirty="0"/>
              <a:t>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r>
              <a:rPr lang="en-IN" dirty="0"/>
              <a:t>, </a:t>
            </a:r>
            <a:r>
              <a:rPr lang="en-IN" dirty="0" err="1"/>
              <a:t>sed</a:t>
            </a:r>
            <a:r>
              <a:rPr lang="en-IN" dirty="0"/>
              <a:t> do </a:t>
            </a:r>
            <a:r>
              <a:rPr lang="en-IN" dirty="0" err="1"/>
              <a:t>eiusmod</a:t>
            </a:r>
            <a:r>
              <a:rPr lang="en-IN" dirty="0"/>
              <a:t> </a:t>
            </a:r>
            <a:r>
              <a:rPr lang="en-IN" dirty="0" err="1"/>
              <a:t>tempor</a:t>
            </a:r>
            <a:r>
              <a:rPr lang="en-IN" dirty="0"/>
              <a:t> </a:t>
            </a:r>
            <a:r>
              <a:rPr lang="en-IN" dirty="0" err="1"/>
              <a:t>incididunt</a:t>
            </a:r>
            <a:r>
              <a:rPr lang="en-IN" dirty="0"/>
              <a:t> </a:t>
            </a:r>
            <a:r>
              <a:rPr lang="en-IN" dirty="0" err="1"/>
              <a:t>ut</a:t>
            </a:r>
            <a:r>
              <a:rPr lang="en-IN" dirty="0"/>
              <a:t> </a:t>
            </a:r>
            <a:r>
              <a:rPr lang="en-IN" dirty="0" err="1"/>
              <a:t>labore</a:t>
            </a:r>
            <a:r>
              <a:rPr lang="en-IN" dirty="0"/>
              <a:t> et dolore magna </a:t>
            </a:r>
            <a:r>
              <a:rPr lang="en-IN" dirty="0" err="1"/>
              <a:t>aliqua</a:t>
            </a:r>
            <a:r>
              <a:rPr lang="en-IN" dirty="0"/>
              <a:t>. </a:t>
            </a:r>
            <a:endParaRPr lang="en-US" dirty="0"/>
          </a:p>
        </p:txBody>
      </p:sp>
      <p:sp>
        <p:nvSpPr>
          <p:cNvPr id="6" name="Slide Number Placeholder 5">
            <a:extLst>
              <a:ext uri="{FF2B5EF4-FFF2-40B4-BE49-F238E27FC236}">
                <a16:creationId xmlns:a16="http://schemas.microsoft.com/office/drawing/2014/main" id="{957B489F-6C53-0670-3CA3-C344A6796DB7}"/>
              </a:ext>
            </a:extLst>
          </p:cNvPr>
          <p:cNvSpPr>
            <a:spLocks noGrp="1"/>
          </p:cNvSpPr>
          <p:nvPr>
            <p:ph type="sldNum" sz="quarter" idx="40"/>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14" name="Footer Placeholder 4">
            <a:extLst>
              <a:ext uri="{FF2B5EF4-FFF2-40B4-BE49-F238E27FC236}">
                <a16:creationId xmlns:a16="http://schemas.microsoft.com/office/drawing/2014/main" id="{73C65335-0F11-C316-1B11-B923DAF34CA7}"/>
              </a:ext>
            </a:extLst>
          </p:cNvPr>
          <p:cNvSpPr>
            <a:spLocks noGrp="1"/>
          </p:cNvSpPr>
          <p:nvPr>
            <p:ph type="ftr" sz="quarter" idx="39"/>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15" name="Date Placeholder 3">
            <a:extLst>
              <a:ext uri="{FF2B5EF4-FFF2-40B4-BE49-F238E27FC236}">
                <a16:creationId xmlns:a16="http://schemas.microsoft.com/office/drawing/2014/main" id="{249F2E88-1C3B-E905-DE13-29B4AD66701F}"/>
              </a:ext>
            </a:extLst>
          </p:cNvPr>
          <p:cNvSpPr>
            <a:spLocks noGrp="1"/>
          </p:cNvSpPr>
          <p:nvPr>
            <p:ph type="dt" sz="half" idx="41"/>
          </p:nvPr>
        </p:nvSpPr>
        <p:spPr>
          <a:xfrm>
            <a:off x="6873138" y="6425604"/>
            <a:ext cx="2743200" cy="363500"/>
          </a:xfrm>
        </p:spPr>
        <p:txBody>
          <a:bodyPr/>
          <a:lstStyle>
            <a:lvl1pPr>
              <a:defRPr>
                <a:solidFill>
                  <a:srgbClr val="AEA8A2"/>
                </a:solidFill>
              </a:defRPr>
            </a:lvl1pPr>
          </a:lstStyle>
          <a:p>
            <a:r>
              <a:rPr lang="en-US"/>
              <a:t>[Date]</a:t>
            </a:r>
            <a:endParaRPr lang="en-US" dirty="0"/>
          </a:p>
        </p:txBody>
      </p:sp>
      <p:pic>
        <p:nvPicPr>
          <p:cNvPr id="5" name="Picture 4">
            <a:extLst>
              <a:ext uri="{FF2B5EF4-FFF2-40B4-BE49-F238E27FC236}">
                <a16:creationId xmlns:a16="http://schemas.microsoft.com/office/drawing/2014/main" id="{10527129-53F9-ED4F-2DBB-9365E8BF2A8E}"/>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64488" y="1417342"/>
            <a:ext cx="6249629" cy="270425"/>
          </a:xfrm>
          <a:prstGeom prst="rect">
            <a:avLst/>
          </a:prstGeom>
        </p:spPr>
      </p:pic>
      <p:sp>
        <p:nvSpPr>
          <p:cNvPr id="7" name="Picture Placeholder 21">
            <a:extLst>
              <a:ext uri="{FF2B5EF4-FFF2-40B4-BE49-F238E27FC236}">
                <a16:creationId xmlns:a16="http://schemas.microsoft.com/office/drawing/2014/main" id="{4A787595-7363-9A8E-E513-2117DE88759B}"/>
              </a:ext>
            </a:extLst>
          </p:cNvPr>
          <p:cNvSpPr>
            <a:spLocks noGrp="1"/>
          </p:cNvSpPr>
          <p:nvPr>
            <p:ph type="pic" sz="quarter" idx="38" hasCustomPrompt="1"/>
          </p:nvPr>
        </p:nvSpPr>
        <p:spPr>
          <a:xfrm>
            <a:off x="5364488" y="1687766"/>
            <a:ext cx="6249629" cy="3763219"/>
          </a:xfrm>
        </p:spPr>
        <p:txBody>
          <a:bodyPr anchor="ctr"/>
          <a:lstStyle>
            <a:lvl1pPr algn="ctr">
              <a:defRPr sz="1400"/>
            </a:lvl1pPr>
          </a:lstStyle>
          <a:p>
            <a:r>
              <a:rPr lang="en-US" dirty="0"/>
              <a:t>Click icon to add screenshot</a:t>
            </a:r>
          </a:p>
          <a:p>
            <a:endParaRPr lang="en-US" dirty="0"/>
          </a:p>
          <a:p>
            <a:endParaRPr lang="en-US" dirty="0"/>
          </a:p>
        </p:txBody>
      </p:sp>
    </p:spTree>
    <p:extLst>
      <p:ext uri="{BB962C8B-B14F-4D97-AF65-F5344CB8AC3E}">
        <p14:creationId xmlns:p14="http://schemas.microsoft.com/office/powerpoint/2010/main" val="292525081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Light - Screenshot">
    <p:bg>
      <p:bgRef idx="1001">
        <a:schemeClr val="bg2"/>
      </p:bgRef>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40F3D2B-DD8D-3718-AE06-7C8DDB64D815}"/>
              </a:ext>
            </a:extLst>
          </p:cNvPr>
          <p:cNvSpPr>
            <a:spLocks noGrp="1"/>
          </p:cNvSpPr>
          <p:nvPr>
            <p:ph type="title"/>
          </p:nvPr>
        </p:nvSpPr>
        <p:spPr>
          <a:xfrm>
            <a:off x="762000" y="2471026"/>
            <a:ext cx="3762466" cy="822960"/>
          </a:xfrm>
        </p:spPr>
        <p:txBody>
          <a:bodyPr/>
          <a:lstStyle>
            <a:lvl1pPr>
              <a:defRPr b="1" i="0">
                <a:latin typeface="Oracle Sans Tab" panose="020B0503020204020204" pitchFamily="34" charset="0"/>
                <a:cs typeface="Oracle Sans Tab" panose="020B0503020204020204" pitchFamily="34" charset="0"/>
              </a:defRPr>
            </a:lvl1pPr>
          </a:lstStyle>
          <a:p>
            <a:r>
              <a:rPr lang="en-US"/>
              <a:t>Click to edit Master title style</a:t>
            </a:r>
            <a:endParaRPr lang="en-US" dirty="0"/>
          </a:p>
        </p:txBody>
      </p:sp>
      <p:sp>
        <p:nvSpPr>
          <p:cNvPr id="10" name="Text Placeholder 21">
            <a:extLst>
              <a:ext uri="{FF2B5EF4-FFF2-40B4-BE49-F238E27FC236}">
                <a16:creationId xmlns:a16="http://schemas.microsoft.com/office/drawing/2014/main" id="{ADDF4B14-485E-2D9E-8017-8DBD76E5E0CC}"/>
              </a:ext>
            </a:extLst>
          </p:cNvPr>
          <p:cNvSpPr>
            <a:spLocks noGrp="1"/>
          </p:cNvSpPr>
          <p:nvPr>
            <p:ph type="body" sz="quarter" idx="24" hasCustomPrompt="1"/>
          </p:nvPr>
        </p:nvSpPr>
        <p:spPr>
          <a:xfrm>
            <a:off x="762000" y="3564014"/>
            <a:ext cx="3762466" cy="1228119"/>
          </a:xfrm>
          <a:prstGeom prst="rect">
            <a:avLst/>
          </a:prstGeom>
          <a:noFill/>
        </p:spPr>
        <p:txBody>
          <a:bodyPr lIns="0" tIns="0" rIns="0" bIns="0"/>
          <a:lstStyle>
            <a:lvl1pPr algn="l">
              <a:lnSpc>
                <a:spcPct val="100000"/>
              </a:lnSpc>
              <a:spcBef>
                <a:spcPts val="0"/>
              </a:spcBef>
              <a:spcAft>
                <a:spcPts val="400"/>
              </a:spcAft>
              <a:defRPr sz="1400" b="0" i="0">
                <a:solidFill>
                  <a:schemeClr val="tx1"/>
                </a:solidFill>
                <a:latin typeface="Oracle Sans" panose="020B0503020204020204" pitchFamily="34" charset="0"/>
                <a:cs typeface="Oracle Sans" panose="020B0503020204020204" pitchFamily="34" charset="0"/>
              </a:defRPr>
            </a:lvl1pPr>
          </a:lstStyle>
          <a:p>
            <a:pPr lvl="0"/>
            <a:r>
              <a:rPr lang="en-IN" dirty="0"/>
              <a:t>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r>
              <a:rPr lang="en-IN" dirty="0"/>
              <a:t>, </a:t>
            </a:r>
            <a:r>
              <a:rPr lang="en-IN" dirty="0" err="1"/>
              <a:t>sed</a:t>
            </a:r>
            <a:r>
              <a:rPr lang="en-IN" dirty="0"/>
              <a:t> do </a:t>
            </a:r>
            <a:r>
              <a:rPr lang="en-IN" dirty="0" err="1"/>
              <a:t>eiusmod</a:t>
            </a:r>
            <a:r>
              <a:rPr lang="en-IN" dirty="0"/>
              <a:t> </a:t>
            </a:r>
            <a:r>
              <a:rPr lang="en-IN" dirty="0" err="1"/>
              <a:t>tempor</a:t>
            </a:r>
            <a:r>
              <a:rPr lang="en-IN" dirty="0"/>
              <a:t> </a:t>
            </a:r>
            <a:r>
              <a:rPr lang="en-IN" dirty="0" err="1"/>
              <a:t>incididunt</a:t>
            </a:r>
            <a:r>
              <a:rPr lang="en-IN" dirty="0"/>
              <a:t> </a:t>
            </a:r>
            <a:r>
              <a:rPr lang="en-IN" dirty="0" err="1"/>
              <a:t>ut</a:t>
            </a:r>
            <a:r>
              <a:rPr lang="en-IN" dirty="0"/>
              <a:t> </a:t>
            </a:r>
            <a:r>
              <a:rPr lang="en-IN" dirty="0" err="1"/>
              <a:t>labore</a:t>
            </a:r>
            <a:r>
              <a:rPr lang="en-IN" dirty="0"/>
              <a:t> et dolore magna </a:t>
            </a:r>
            <a:r>
              <a:rPr lang="en-IN" dirty="0" err="1"/>
              <a:t>aliqua</a:t>
            </a:r>
            <a:r>
              <a:rPr lang="en-IN" dirty="0"/>
              <a:t>. </a:t>
            </a:r>
            <a:endParaRPr lang="en-US" dirty="0"/>
          </a:p>
        </p:txBody>
      </p:sp>
      <p:pic>
        <p:nvPicPr>
          <p:cNvPr id="11" name="Picture 10">
            <a:extLst>
              <a:ext uri="{FF2B5EF4-FFF2-40B4-BE49-F238E27FC236}">
                <a16:creationId xmlns:a16="http://schemas.microsoft.com/office/drawing/2014/main" id="{4B4EE190-AAB7-148D-83A3-3508D5F54EDD}"/>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64488" y="1417342"/>
            <a:ext cx="6249629" cy="270425"/>
          </a:xfrm>
          <a:prstGeom prst="rect">
            <a:avLst/>
          </a:prstGeom>
        </p:spPr>
      </p:pic>
      <p:sp>
        <p:nvSpPr>
          <p:cNvPr id="13" name="Picture Placeholder 21">
            <a:extLst>
              <a:ext uri="{FF2B5EF4-FFF2-40B4-BE49-F238E27FC236}">
                <a16:creationId xmlns:a16="http://schemas.microsoft.com/office/drawing/2014/main" id="{A6B73051-9D1F-22B3-EB86-F2801CD8E323}"/>
              </a:ext>
            </a:extLst>
          </p:cNvPr>
          <p:cNvSpPr>
            <a:spLocks noGrp="1"/>
          </p:cNvSpPr>
          <p:nvPr>
            <p:ph type="pic" sz="quarter" idx="38" hasCustomPrompt="1"/>
          </p:nvPr>
        </p:nvSpPr>
        <p:spPr>
          <a:xfrm>
            <a:off x="5364488" y="1687766"/>
            <a:ext cx="6249629" cy="3763219"/>
          </a:xfrm>
        </p:spPr>
        <p:txBody>
          <a:bodyPr anchor="ctr"/>
          <a:lstStyle>
            <a:lvl1pPr algn="ctr">
              <a:defRPr sz="1400"/>
            </a:lvl1pPr>
          </a:lstStyle>
          <a:p>
            <a:r>
              <a:rPr lang="en-US" dirty="0"/>
              <a:t>Click icon to add screenshot</a:t>
            </a:r>
          </a:p>
          <a:p>
            <a:endParaRPr lang="en-US" dirty="0"/>
          </a:p>
          <a:p>
            <a:endParaRPr lang="en-US" dirty="0"/>
          </a:p>
        </p:txBody>
      </p:sp>
      <p:sp>
        <p:nvSpPr>
          <p:cNvPr id="2" name="Slide Number Placeholder 5">
            <a:extLst>
              <a:ext uri="{FF2B5EF4-FFF2-40B4-BE49-F238E27FC236}">
                <a16:creationId xmlns:a16="http://schemas.microsoft.com/office/drawing/2014/main" id="{9E993F39-EB04-6D40-5424-29EF7CBB4082}"/>
              </a:ext>
            </a:extLst>
          </p:cNvPr>
          <p:cNvSpPr>
            <a:spLocks noGrp="1"/>
          </p:cNvSpPr>
          <p:nvPr>
            <p:ph type="sldNum" sz="quarter" idx="40"/>
          </p:nvPr>
        </p:nvSpPr>
        <p:spPr>
          <a:xfrm>
            <a:off x="762000" y="6423660"/>
            <a:ext cx="365760" cy="365760"/>
          </a:xfrm>
        </p:spPr>
        <p:txBody>
          <a:bodyPr/>
          <a:lstStyle>
            <a:lvl1pPr>
              <a:defRPr>
                <a:solidFill>
                  <a:srgbClr val="8B8580"/>
                </a:solidFill>
              </a:defRPr>
            </a:lvl1pPr>
          </a:lstStyle>
          <a:p>
            <a:fld id="{345D60D9-5372-5F40-9443-0F9AE5BDC3C8}" type="slidenum">
              <a:rPr lang="en-US" smtClean="0"/>
              <a:pPr/>
              <a:t>‹#›</a:t>
            </a:fld>
            <a:endParaRPr lang="en-US" dirty="0"/>
          </a:p>
        </p:txBody>
      </p:sp>
      <p:sp>
        <p:nvSpPr>
          <p:cNvPr id="7" name="Slide Number">
            <a:extLst>
              <a:ext uri="{FF2B5EF4-FFF2-40B4-BE49-F238E27FC236}">
                <a16:creationId xmlns:a16="http://schemas.microsoft.com/office/drawing/2014/main" id="{93DA2E73-5D4C-E24A-9DBC-F14114AA2BD9}"/>
              </a:ext>
            </a:extLst>
          </p:cNvPr>
          <p:cNvSpPr txBox="1">
            <a:spLocks/>
          </p:cNvSpPr>
          <p:nvPr userDrawn="1"/>
        </p:nvSpPr>
        <p:spPr>
          <a:xfrm>
            <a:off x="762000" y="6423660"/>
            <a:ext cx="365760" cy="365760"/>
          </a:xfrm>
          <a:prstGeom prst="rect">
            <a:avLst/>
          </a:prstGeom>
        </p:spPr>
        <p:txBody>
          <a:bodyPr vert="horz" lIns="0" tIns="0" rIns="0" bIns="0" rtlCol="0" anchor="ctr"/>
          <a:lstStyle>
            <a:defPPr>
              <a:defRPr lang="en-US"/>
            </a:defPPr>
            <a:lvl1pPr marL="0" algn="l" defTabSz="914400" rtl="0" eaLnBrk="1" latinLnBrk="0" hangingPunct="1">
              <a:defRPr sz="700" kern="1200">
                <a:solidFill>
                  <a:schemeClr val="tx1">
                    <a:alpha val="3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345D60D9-5372-5F40-9443-0F9AE5BDC3C8}" type="slidenum">
              <a:rPr kumimoji="0" lang="en-US" sz="700" b="0" i="0" u="none" strike="noStrike" kern="1200" cap="none" spc="0" normalizeH="0" baseline="0" noProof="0" smtClean="0">
                <a:ln>
                  <a:noFill/>
                </a:ln>
                <a:solidFill>
                  <a:srgbClr val="514C47"/>
                </a:solidFill>
                <a:effectLst/>
                <a:uLnTx/>
                <a:uFillTx/>
                <a:latin typeface="Oracle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700" b="0" i="0" u="none" strike="noStrike" kern="1200" cap="none" spc="0" normalizeH="0" baseline="0" noProof="0" dirty="0">
              <a:ln>
                <a:noFill/>
              </a:ln>
              <a:solidFill>
                <a:srgbClr val="514C47"/>
              </a:solidFill>
              <a:effectLst/>
              <a:uLnTx/>
              <a:uFillTx/>
              <a:latin typeface="Oracle Sans"/>
              <a:ea typeface="+mn-ea"/>
              <a:cs typeface="+mn-cs"/>
            </a:endParaRPr>
          </a:p>
        </p:txBody>
      </p:sp>
      <p:sp>
        <p:nvSpPr>
          <p:cNvPr id="4" name="Footer Placeholder 4">
            <a:extLst>
              <a:ext uri="{FF2B5EF4-FFF2-40B4-BE49-F238E27FC236}">
                <a16:creationId xmlns:a16="http://schemas.microsoft.com/office/drawing/2014/main" id="{4386EF72-A9D7-B119-6AB5-B47EDC6DBD35}"/>
              </a:ext>
            </a:extLst>
          </p:cNvPr>
          <p:cNvSpPr>
            <a:spLocks noGrp="1"/>
          </p:cNvSpPr>
          <p:nvPr>
            <p:ph type="ftr" sz="quarter" idx="39"/>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5" name="Date Placeholder 3">
            <a:extLst>
              <a:ext uri="{FF2B5EF4-FFF2-40B4-BE49-F238E27FC236}">
                <a16:creationId xmlns:a16="http://schemas.microsoft.com/office/drawing/2014/main" id="{7AEA780F-E901-E29C-0D8B-69514942746E}"/>
              </a:ext>
            </a:extLst>
          </p:cNvPr>
          <p:cNvSpPr>
            <a:spLocks noGrp="1"/>
          </p:cNvSpPr>
          <p:nvPr>
            <p:ph type="dt" sz="half" idx="41"/>
          </p:nvPr>
        </p:nvSpPr>
        <p:spPr>
          <a:xfrm>
            <a:off x="6873138" y="6425604"/>
            <a:ext cx="2743200" cy="363500"/>
          </a:xfrm>
        </p:spPr>
        <p:txBody>
          <a:bodyPr/>
          <a:lstStyle>
            <a:lvl1pPr>
              <a:defRPr>
                <a:solidFill>
                  <a:srgbClr val="514C47"/>
                </a:solidFill>
              </a:defRPr>
            </a:lvl1pPr>
          </a:lstStyle>
          <a:p>
            <a:r>
              <a:rPr lang="en-US"/>
              <a:t>[Date]</a:t>
            </a:r>
            <a:endParaRPr lang="en-US" dirty="0"/>
          </a:p>
        </p:txBody>
      </p:sp>
    </p:spTree>
    <p:extLst>
      <p:ext uri="{BB962C8B-B14F-4D97-AF65-F5344CB8AC3E}">
        <p14:creationId xmlns:p14="http://schemas.microsoft.com/office/powerpoint/2010/main" val="186849846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Light - Story with quote, and image">
    <p:bg>
      <p:bgRef idx="1001">
        <a:schemeClr val="bg2"/>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48688E9-F02D-F34B-A466-BC7C5A6028DB}"/>
              </a:ext>
              <a:ext uri="{C183D7F6-B498-43B3-948B-1728B52AA6E4}">
                <adec:decorative xmlns:adec="http://schemas.microsoft.com/office/drawing/2017/decorative" val="1"/>
              </a:ext>
            </a:extLst>
          </p:cNvPr>
          <p:cNvSpPr/>
          <p:nvPr userDrawn="1"/>
        </p:nvSpPr>
        <p:spPr>
          <a:xfrm>
            <a:off x="6096000" y="3429000"/>
            <a:ext cx="6096000" cy="3429000"/>
          </a:xfrm>
          <a:prstGeom prst="rect">
            <a:avLst/>
          </a:prstGeom>
          <a:solidFill>
            <a:srgbClr val="F1EF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Content Placeholder 7">
            <a:extLst>
              <a:ext uri="{FF2B5EF4-FFF2-40B4-BE49-F238E27FC236}">
                <a16:creationId xmlns:a16="http://schemas.microsoft.com/office/drawing/2014/main" id="{167FC9A2-EA1C-47AA-8CD1-519F2B2BA1D5}"/>
              </a:ext>
            </a:extLst>
          </p:cNvPr>
          <p:cNvSpPr>
            <a:spLocks noGrp="1"/>
          </p:cNvSpPr>
          <p:nvPr>
            <p:ph sz="quarter" idx="28" hasCustomPrompt="1"/>
          </p:nvPr>
        </p:nvSpPr>
        <p:spPr>
          <a:xfrm>
            <a:off x="761999" y="178676"/>
            <a:ext cx="2504420" cy="819258"/>
          </a:xfrm>
        </p:spPr>
        <p:txBody>
          <a:bodyPr/>
          <a:lstStyle>
            <a:lvl1pPr>
              <a:defRPr sz="800">
                <a:latin typeface="Oracle Sans Light" panose="020B0403020204020204" pitchFamily="34" charset="0"/>
                <a:cs typeface="Oracle Sans Light" panose="020B0403020204020204" pitchFamily="34" charset="0"/>
              </a:defRPr>
            </a:lvl1pPr>
          </a:lstStyle>
          <a:p>
            <a:pPr lvl="0"/>
            <a:r>
              <a:rPr lang="en-US" dirty="0"/>
              <a:t>Click to insert partner logo</a:t>
            </a:r>
          </a:p>
        </p:txBody>
      </p:sp>
      <p:sp>
        <p:nvSpPr>
          <p:cNvPr id="43" name="Title 1">
            <a:extLst>
              <a:ext uri="{FF2B5EF4-FFF2-40B4-BE49-F238E27FC236}">
                <a16:creationId xmlns:a16="http://schemas.microsoft.com/office/drawing/2014/main" id="{74151B34-23FE-44F5-A716-0730CC7BA85D}"/>
              </a:ext>
            </a:extLst>
          </p:cNvPr>
          <p:cNvSpPr>
            <a:spLocks noGrp="1"/>
          </p:cNvSpPr>
          <p:nvPr>
            <p:ph type="title" hasCustomPrompt="1"/>
          </p:nvPr>
        </p:nvSpPr>
        <p:spPr>
          <a:xfrm>
            <a:off x="762000" y="1274060"/>
            <a:ext cx="4744029" cy="822960"/>
          </a:xfrm>
        </p:spPr>
        <p:txBody>
          <a:bodyPr/>
          <a:lstStyle>
            <a:lvl1pPr>
              <a:defRPr>
                <a:solidFill>
                  <a:schemeClr val="tx1"/>
                </a:solidFill>
                <a:latin typeface="+mn-lt"/>
              </a:defRPr>
            </a:lvl1pPr>
          </a:lstStyle>
          <a:p>
            <a:r>
              <a:rPr lang="en-US" dirty="0"/>
              <a:t>Click to edit title text styles</a:t>
            </a:r>
          </a:p>
        </p:txBody>
      </p:sp>
      <p:sp>
        <p:nvSpPr>
          <p:cNvPr id="23" name="Text Placeholder 3">
            <a:extLst>
              <a:ext uri="{FF2B5EF4-FFF2-40B4-BE49-F238E27FC236}">
                <a16:creationId xmlns:a16="http://schemas.microsoft.com/office/drawing/2014/main" id="{B544B384-379B-D246-825E-82D80E47CA83}"/>
              </a:ext>
            </a:extLst>
          </p:cNvPr>
          <p:cNvSpPr>
            <a:spLocks noGrp="1"/>
          </p:cNvSpPr>
          <p:nvPr>
            <p:ph type="body" sz="quarter" idx="20" hasCustomPrompt="1"/>
          </p:nvPr>
        </p:nvSpPr>
        <p:spPr>
          <a:xfrm>
            <a:off x="6781820" y="3870511"/>
            <a:ext cx="4838705" cy="1358116"/>
          </a:xfrm>
        </p:spPr>
        <p:txBody>
          <a:bodyPr/>
          <a:lstStyle>
            <a:lvl1pPr>
              <a:defRPr sz="1800">
                <a:solidFill>
                  <a:schemeClr val="tx1"/>
                </a:solidFill>
                <a:latin typeface="Georgia" panose="02040502050405020303" pitchFamily="18" charset="0"/>
              </a:defRPr>
            </a:lvl1pPr>
          </a:lstStyle>
          <a:p>
            <a:pPr lvl="0"/>
            <a:r>
              <a:rPr lang="en-GB" dirty="0"/>
              <a:t>“Quote goes up here.</a:t>
            </a:r>
            <a:r>
              <a:rPr lang="en-IN" dirty="0"/>
              <a:t> 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r>
              <a:rPr lang="en-IN" dirty="0"/>
              <a:t>, </a:t>
            </a:r>
            <a:r>
              <a:rPr lang="en-IN" dirty="0" err="1"/>
              <a:t>sed</a:t>
            </a:r>
            <a:r>
              <a:rPr lang="en-IN" dirty="0"/>
              <a:t> do </a:t>
            </a:r>
            <a:r>
              <a:rPr lang="en-IN" dirty="0" err="1"/>
              <a:t>eiusmod</a:t>
            </a:r>
            <a:r>
              <a:rPr lang="en-IN" dirty="0"/>
              <a:t> </a:t>
            </a:r>
            <a:r>
              <a:rPr lang="en-IN" dirty="0" err="1"/>
              <a:t>tempor</a:t>
            </a:r>
            <a:r>
              <a:rPr lang="en-IN" dirty="0"/>
              <a:t> </a:t>
            </a:r>
            <a:r>
              <a:rPr lang="en-IN" dirty="0" err="1"/>
              <a:t>incididunt</a:t>
            </a:r>
            <a:r>
              <a:rPr lang="en-IN" dirty="0"/>
              <a:t> </a:t>
            </a:r>
            <a:r>
              <a:rPr lang="en-IN" dirty="0" err="1"/>
              <a:t>ut</a:t>
            </a:r>
            <a:r>
              <a:rPr lang="en-IN" dirty="0"/>
              <a:t> </a:t>
            </a:r>
            <a:r>
              <a:rPr lang="en-IN" dirty="0" err="1"/>
              <a:t>labore</a:t>
            </a:r>
            <a:r>
              <a:rPr lang="en-IN" dirty="0"/>
              <a:t> et dolore magna </a:t>
            </a:r>
            <a:r>
              <a:rPr lang="en-IN" dirty="0" err="1"/>
              <a:t>aliqua</a:t>
            </a:r>
            <a:r>
              <a:rPr lang="en-IN" dirty="0"/>
              <a:t>. Ut </a:t>
            </a:r>
            <a:r>
              <a:rPr lang="en-IN" dirty="0" err="1"/>
              <a:t>enim</a:t>
            </a:r>
            <a:r>
              <a:rPr lang="en-IN" dirty="0"/>
              <a:t> ad minim </a:t>
            </a:r>
            <a:r>
              <a:rPr lang="en-IN" dirty="0" err="1"/>
              <a:t>veniam</a:t>
            </a:r>
            <a:r>
              <a:rPr lang="en-IN" dirty="0"/>
              <a:t>, </a:t>
            </a:r>
            <a:r>
              <a:rPr lang="en-IN" dirty="0" err="1"/>
              <a:t>quis</a:t>
            </a:r>
            <a:r>
              <a:rPr lang="en-IN" dirty="0"/>
              <a:t> </a:t>
            </a:r>
            <a:r>
              <a:rPr lang="en-IN" dirty="0" err="1"/>
              <a:t>nostrud</a:t>
            </a:r>
            <a:r>
              <a:rPr lang="en-IN" dirty="0"/>
              <a:t> exercitation </a:t>
            </a:r>
            <a:r>
              <a:rPr lang="en-IN" dirty="0" err="1"/>
              <a:t>ullamco</a:t>
            </a:r>
            <a:r>
              <a:rPr lang="en-IN" dirty="0"/>
              <a:t>.”</a:t>
            </a:r>
            <a:endParaRPr lang="en-US" dirty="0"/>
          </a:p>
        </p:txBody>
      </p:sp>
      <p:sp>
        <p:nvSpPr>
          <p:cNvPr id="18" name="Text Placeholder 3">
            <a:extLst>
              <a:ext uri="{FF2B5EF4-FFF2-40B4-BE49-F238E27FC236}">
                <a16:creationId xmlns:a16="http://schemas.microsoft.com/office/drawing/2014/main" id="{124E7EE1-1F21-A94B-BD4C-80D5579EA0D8}"/>
              </a:ext>
            </a:extLst>
          </p:cNvPr>
          <p:cNvSpPr>
            <a:spLocks noGrp="1"/>
          </p:cNvSpPr>
          <p:nvPr>
            <p:ph type="body" sz="quarter" idx="21" hasCustomPrompt="1"/>
          </p:nvPr>
        </p:nvSpPr>
        <p:spPr>
          <a:xfrm>
            <a:off x="6781820" y="5608955"/>
            <a:ext cx="4838705" cy="269769"/>
          </a:xfrm>
        </p:spPr>
        <p:txBody>
          <a:bodyPr anchor="ctr"/>
          <a:lstStyle>
            <a:lvl1pPr>
              <a:defRPr sz="1200" b="1" i="0">
                <a:solidFill>
                  <a:schemeClr val="tx1"/>
                </a:solidFill>
                <a:latin typeface="Oracle Sans" panose="020B0503020204020204" pitchFamily="34" charset="0"/>
                <a:cs typeface="Oracle Sans" panose="020B0503020204020204" pitchFamily="34" charset="0"/>
              </a:defRPr>
            </a:lvl1pPr>
          </a:lstStyle>
          <a:p>
            <a:pPr lvl="0"/>
            <a:r>
              <a:rPr lang="en-US" dirty="0"/>
              <a:t>Person name</a:t>
            </a:r>
          </a:p>
        </p:txBody>
      </p:sp>
      <p:sp>
        <p:nvSpPr>
          <p:cNvPr id="19" name="Text Placeholder 3">
            <a:extLst>
              <a:ext uri="{FF2B5EF4-FFF2-40B4-BE49-F238E27FC236}">
                <a16:creationId xmlns:a16="http://schemas.microsoft.com/office/drawing/2014/main" id="{EECEA0F4-62BE-D045-9B17-E8A1B43697E5}"/>
              </a:ext>
            </a:extLst>
          </p:cNvPr>
          <p:cNvSpPr>
            <a:spLocks noGrp="1"/>
          </p:cNvSpPr>
          <p:nvPr>
            <p:ph type="body" sz="quarter" idx="22" hasCustomPrompt="1"/>
          </p:nvPr>
        </p:nvSpPr>
        <p:spPr>
          <a:xfrm>
            <a:off x="6781819" y="5938133"/>
            <a:ext cx="4838705" cy="269769"/>
          </a:xfrm>
        </p:spPr>
        <p:txBody>
          <a:bodyPr anchor="ctr"/>
          <a:lstStyle>
            <a:lvl1pPr>
              <a:defRPr sz="1200" b="0" i="0">
                <a:solidFill>
                  <a:schemeClr val="tx1"/>
                </a:solidFill>
                <a:latin typeface="Oracle Sans" panose="020B0503020204020204" pitchFamily="34" charset="0"/>
                <a:cs typeface="Oracle Sans" panose="020B0503020204020204" pitchFamily="34" charset="0"/>
              </a:defRPr>
            </a:lvl1pPr>
          </a:lstStyle>
          <a:p>
            <a:pPr lvl="0"/>
            <a:r>
              <a:rPr lang="en-US" dirty="0"/>
              <a:t>Company name</a:t>
            </a:r>
          </a:p>
        </p:txBody>
      </p:sp>
      <p:sp>
        <p:nvSpPr>
          <p:cNvPr id="33" name="Slide Number Placeholder 7">
            <a:extLst>
              <a:ext uri="{FF2B5EF4-FFF2-40B4-BE49-F238E27FC236}">
                <a16:creationId xmlns:a16="http://schemas.microsoft.com/office/drawing/2014/main" id="{4C0ED2E8-6351-ED49-B6CF-FA1F67B26896}"/>
              </a:ext>
            </a:extLst>
          </p:cNvPr>
          <p:cNvSpPr>
            <a:spLocks noGrp="1"/>
          </p:cNvSpPr>
          <p:nvPr>
            <p:ph type="sldNum" sz="quarter" idx="39"/>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31" name="Footer Placeholder 4">
            <a:extLst>
              <a:ext uri="{FF2B5EF4-FFF2-40B4-BE49-F238E27FC236}">
                <a16:creationId xmlns:a16="http://schemas.microsoft.com/office/drawing/2014/main" id="{970AF836-EBD7-FC48-8131-6B5102906FFD}"/>
              </a:ext>
            </a:extLst>
          </p:cNvPr>
          <p:cNvSpPr>
            <a:spLocks noGrp="1"/>
          </p:cNvSpPr>
          <p:nvPr>
            <p:ph type="ftr" sz="quarter" idx="11"/>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30" name="Date Placeholder 2">
            <a:extLst>
              <a:ext uri="{FF2B5EF4-FFF2-40B4-BE49-F238E27FC236}">
                <a16:creationId xmlns:a16="http://schemas.microsoft.com/office/drawing/2014/main" id="{67BD4534-5E82-594D-B1AB-A133054CA183}"/>
              </a:ext>
            </a:extLst>
          </p:cNvPr>
          <p:cNvSpPr>
            <a:spLocks noGrp="1"/>
          </p:cNvSpPr>
          <p:nvPr>
            <p:ph type="dt" sz="half" idx="10"/>
          </p:nvPr>
        </p:nvSpPr>
        <p:spPr>
          <a:xfrm>
            <a:off x="6873138" y="6425604"/>
            <a:ext cx="2743200" cy="363500"/>
          </a:xfrm>
        </p:spPr>
        <p:txBody>
          <a:bodyPr/>
          <a:lstStyle>
            <a:lvl1pPr>
              <a:defRPr>
                <a:solidFill>
                  <a:srgbClr val="514C47"/>
                </a:solidFill>
              </a:defRPr>
            </a:lvl1pPr>
          </a:lstStyle>
          <a:p>
            <a:r>
              <a:rPr lang="en-US"/>
              <a:t>[Date]</a:t>
            </a:r>
            <a:endParaRPr lang="en-US" dirty="0"/>
          </a:p>
        </p:txBody>
      </p:sp>
      <p:sp>
        <p:nvSpPr>
          <p:cNvPr id="20" name="Text Placeholder 21">
            <a:extLst>
              <a:ext uri="{FF2B5EF4-FFF2-40B4-BE49-F238E27FC236}">
                <a16:creationId xmlns:a16="http://schemas.microsoft.com/office/drawing/2014/main" id="{4C14E915-6287-F5A1-E319-1E5C8629A05F}"/>
              </a:ext>
            </a:extLst>
          </p:cNvPr>
          <p:cNvSpPr>
            <a:spLocks noGrp="1"/>
          </p:cNvSpPr>
          <p:nvPr>
            <p:ph type="body" sz="quarter" idx="32" hasCustomPrompt="1"/>
          </p:nvPr>
        </p:nvSpPr>
        <p:spPr>
          <a:xfrm>
            <a:off x="770368" y="2436573"/>
            <a:ext cx="4764024" cy="274320"/>
          </a:xfrm>
          <a:prstGeom prst="rect">
            <a:avLst/>
          </a:prstGeom>
        </p:spPr>
        <p:txBody>
          <a:bodyPr lIns="0" tIns="0" rIns="0" bIns="0" anchor="ctr"/>
          <a:lstStyle>
            <a:lvl1pPr marL="0" indent="0" algn="l">
              <a:lnSpc>
                <a:spcPct val="100000"/>
              </a:lnSpc>
              <a:spcAft>
                <a:spcPts val="600"/>
              </a:spcAft>
              <a:buClr>
                <a:schemeClr val="tx1"/>
              </a:buClr>
              <a:buFont typeface="Arial" panose="020B0604020202020204" pitchFamily="34" charset="0"/>
              <a:buNone/>
              <a:tabLst/>
              <a:defRPr sz="1400" b="1" i="0">
                <a:solidFill>
                  <a:schemeClr val="tx1"/>
                </a:solidFill>
                <a:latin typeface="Oracle Sans Tab" panose="020B0503020204020204" pitchFamily="34" charset="0"/>
                <a:cs typeface="Oracle Sans Tab" panose="020B0503020204020204" pitchFamily="34" charset="0"/>
              </a:defRPr>
            </a:lvl1pPr>
          </a:lstStyle>
          <a:p>
            <a:pPr lvl="0"/>
            <a:r>
              <a:rPr lang="en-IN" dirty="0"/>
              <a:t>Business challenges</a:t>
            </a:r>
            <a:endParaRPr lang="en-US" dirty="0"/>
          </a:p>
        </p:txBody>
      </p:sp>
      <p:sp>
        <p:nvSpPr>
          <p:cNvPr id="21" name="Text Placeholder 19">
            <a:extLst>
              <a:ext uri="{FF2B5EF4-FFF2-40B4-BE49-F238E27FC236}">
                <a16:creationId xmlns:a16="http://schemas.microsoft.com/office/drawing/2014/main" id="{F78AAD0E-863E-A8EC-378E-CA7D3BEDF692}"/>
              </a:ext>
            </a:extLst>
          </p:cNvPr>
          <p:cNvSpPr>
            <a:spLocks noGrp="1"/>
          </p:cNvSpPr>
          <p:nvPr>
            <p:ph type="body" sz="quarter" idx="44"/>
          </p:nvPr>
        </p:nvSpPr>
        <p:spPr>
          <a:xfrm>
            <a:off x="768875" y="2780015"/>
            <a:ext cx="4764024" cy="457200"/>
          </a:xfrm>
        </p:spPr>
        <p:txBody>
          <a:bodyPr/>
          <a:lstStyle>
            <a:lvl1pPr>
              <a:lnSpc>
                <a:spcPct val="100000"/>
              </a:lnSpc>
              <a:defRPr sz="1200" b="0" i="0">
                <a:latin typeface="Oracle Sans Tab" panose="020B0503020204020204" pitchFamily="34" charset="0"/>
                <a:cs typeface="Oracle Sans Tab" panose="020B0503020204020204" pitchFamily="34" charset="0"/>
              </a:defRPr>
            </a:lvl1pPr>
            <a:lvl2pPr>
              <a:lnSpc>
                <a:spcPct val="100000"/>
              </a:lnSpc>
              <a:defRPr sz="1200" b="0" i="0">
                <a:latin typeface="Oracle Sans Tab" panose="020B0503020204020204" pitchFamily="34" charset="0"/>
                <a:cs typeface="Oracle Sans Tab" panose="020B0503020204020204" pitchFamily="34" charset="0"/>
              </a:defRPr>
            </a:lvl2pPr>
          </a:lstStyle>
          <a:p>
            <a:pPr lvl="0"/>
            <a:r>
              <a:rPr lang="en-US"/>
              <a:t>Click to edit Master text styles</a:t>
            </a:r>
          </a:p>
          <a:p>
            <a:pPr lvl="1"/>
            <a:r>
              <a:rPr lang="en-US"/>
              <a:t>Second level</a:t>
            </a:r>
          </a:p>
        </p:txBody>
      </p:sp>
      <p:sp>
        <p:nvSpPr>
          <p:cNvPr id="24" name="Text Placeholder 21">
            <a:extLst>
              <a:ext uri="{FF2B5EF4-FFF2-40B4-BE49-F238E27FC236}">
                <a16:creationId xmlns:a16="http://schemas.microsoft.com/office/drawing/2014/main" id="{C0BA352F-F67A-5E33-FBD8-084FF44A0F3F}"/>
              </a:ext>
            </a:extLst>
          </p:cNvPr>
          <p:cNvSpPr>
            <a:spLocks noGrp="1"/>
          </p:cNvSpPr>
          <p:nvPr>
            <p:ph type="body" sz="quarter" idx="38" hasCustomPrompt="1"/>
          </p:nvPr>
        </p:nvSpPr>
        <p:spPr>
          <a:xfrm>
            <a:off x="770368" y="3533895"/>
            <a:ext cx="4762532" cy="274320"/>
          </a:xfrm>
          <a:prstGeom prst="rect">
            <a:avLst/>
          </a:prstGeom>
        </p:spPr>
        <p:txBody>
          <a:bodyPr lIns="0" tIns="0" rIns="0" bIns="0" anchor="ctr"/>
          <a:lstStyle>
            <a:lvl1pPr marL="0" indent="0" algn="l">
              <a:lnSpc>
                <a:spcPct val="100000"/>
              </a:lnSpc>
              <a:spcAft>
                <a:spcPts val="600"/>
              </a:spcAft>
              <a:buClr>
                <a:schemeClr val="tx1"/>
              </a:buClr>
              <a:buFont typeface="Arial" panose="020B0604020202020204" pitchFamily="34" charset="0"/>
              <a:buNone/>
              <a:tabLst/>
              <a:defRPr sz="1400" b="1" i="0">
                <a:solidFill>
                  <a:schemeClr val="tx1"/>
                </a:solidFill>
                <a:latin typeface="Oracle Sans Tab" panose="020B0503020204020204" pitchFamily="34" charset="0"/>
                <a:cs typeface="Oracle Sans Tab" panose="020B0503020204020204" pitchFamily="34" charset="0"/>
              </a:defRPr>
            </a:lvl1pPr>
          </a:lstStyle>
          <a:p>
            <a:pPr lvl="0"/>
            <a:r>
              <a:rPr lang="en-IN" dirty="0"/>
              <a:t>Why Oracle</a:t>
            </a:r>
            <a:endParaRPr lang="en-US" dirty="0"/>
          </a:p>
        </p:txBody>
      </p:sp>
      <p:sp>
        <p:nvSpPr>
          <p:cNvPr id="25" name="Text Placeholder 19">
            <a:extLst>
              <a:ext uri="{FF2B5EF4-FFF2-40B4-BE49-F238E27FC236}">
                <a16:creationId xmlns:a16="http://schemas.microsoft.com/office/drawing/2014/main" id="{97385F7D-6D1D-86CA-110E-A65805CE4790}"/>
              </a:ext>
            </a:extLst>
          </p:cNvPr>
          <p:cNvSpPr>
            <a:spLocks noGrp="1"/>
          </p:cNvSpPr>
          <p:nvPr>
            <p:ph type="body" sz="quarter" idx="45"/>
          </p:nvPr>
        </p:nvSpPr>
        <p:spPr>
          <a:xfrm>
            <a:off x="768875" y="3878228"/>
            <a:ext cx="4764024" cy="457200"/>
          </a:xfrm>
        </p:spPr>
        <p:txBody>
          <a:bodyPr/>
          <a:lstStyle>
            <a:lvl1pPr>
              <a:lnSpc>
                <a:spcPct val="100000"/>
              </a:lnSpc>
              <a:defRPr sz="1200" b="0" i="0">
                <a:latin typeface="Oracle Sans Tab" panose="020B0503020204020204" pitchFamily="34" charset="0"/>
                <a:cs typeface="Oracle Sans Tab" panose="020B0503020204020204" pitchFamily="34" charset="0"/>
              </a:defRPr>
            </a:lvl1pPr>
            <a:lvl2pPr>
              <a:lnSpc>
                <a:spcPct val="100000"/>
              </a:lnSpc>
              <a:defRPr sz="1200" b="0" i="0">
                <a:latin typeface="Oracle Sans Tab" panose="020B0503020204020204" pitchFamily="34" charset="0"/>
                <a:cs typeface="Oracle Sans Tab" panose="020B0503020204020204" pitchFamily="34" charset="0"/>
              </a:defRPr>
            </a:lvl2pPr>
          </a:lstStyle>
          <a:p>
            <a:pPr lvl="0"/>
            <a:r>
              <a:rPr lang="en-US"/>
              <a:t>Click to edit Master text styles</a:t>
            </a:r>
          </a:p>
          <a:p>
            <a:pPr lvl="1"/>
            <a:r>
              <a:rPr lang="en-US"/>
              <a:t>Second level</a:t>
            </a:r>
          </a:p>
        </p:txBody>
      </p:sp>
      <p:sp>
        <p:nvSpPr>
          <p:cNvPr id="26" name="Text Placeholder 21">
            <a:extLst>
              <a:ext uri="{FF2B5EF4-FFF2-40B4-BE49-F238E27FC236}">
                <a16:creationId xmlns:a16="http://schemas.microsoft.com/office/drawing/2014/main" id="{FCE282E2-5D44-8D75-1898-6AEA0F8C1C09}"/>
              </a:ext>
            </a:extLst>
          </p:cNvPr>
          <p:cNvSpPr>
            <a:spLocks noGrp="1"/>
          </p:cNvSpPr>
          <p:nvPr>
            <p:ph type="body" sz="quarter" idx="46" hasCustomPrompt="1"/>
          </p:nvPr>
        </p:nvSpPr>
        <p:spPr>
          <a:xfrm>
            <a:off x="770367" y="4635913"/>
            <a:ext cx="4762532" cy="274320"/>
          </a:xfrm>
          <a:prstGeom prst="rect">
            <a:avLst/>
          </a:prstGeom>
        </p:spPr>
        <p:txBody>
          <a:bodyPr lIns="0" tIns="0" rIns="0" bIns="0" anchor="ctr"/>
          <a:lstStyle>
            <a:lvl1pPr marL="0" indent="0" algn="l">
              <a:lnSpc>
                <a:spcPct val="100000"/>
              </a:lnSpc>
              <a:spcAft>
                <a:spcPts val="600"/>
              </a:spcAft>
              <a:buClr>
                <a:schemeClr val="tx1"/>
              </a:buClr>
              <a:buFont typeface="Arial" panose="020B0604020202020204" pitchFamily="34" charset="0"/>
              <a:buNone/>
              <a:tabLst/>
              <a:defRPr sz="1400" b="1" i="0">
                <a:solidFill>
                  <a:schemeClr val="tx1"/>
                </a:solidFill>
                <a:latin typeface="Oracle Sans Tab" panose="020B0503020204020204" pitchFamily="34" charset="0"/>
                <a:cs typeface="Oracle Sans Tab" panose="020B0503020204020204" pitchFamily="34" charset="0"/>
              </a:defRPr>
            </a:lvl1pPr>
          </a:lstStyle>
          <a:p>
            <a:pPr lvl="0"/>
            <a:r>
              <a:rPr lang="en-IN" dirty="0"/>
              <a:t>Result</a:t>
            </a:r>
            <a:endParaRPr lang="en-US" dirty="0"/>
          </a:p>
        </p:txBody>
      </p:sp>
      <p:sp>
        <p:nvSpPr>
          <p:cNvPr id="32" name="Text Placeholder 19">
            <a:extLst>
              <a:ext uri="{FF2B5EF4-FFF2-40B4-BE49-F238E27FC236}">
                <a16:creationId xmlns:a16="http://schemas.microsoft.com/office/drawing/2014/main" id="{78684B9E-4AF4-B988-B9FA-63EF07B490FD}"/>
              </a:ext>
            </a:extLst>
          </p:cNvPr>
          <p:cNvSpPr>
            <a:spLocks noGrp="1"/>
          </p:cNvSpPr>
          <p:nvPr>
            <p:ph type="body" sz="quarter" idx="47" hasCustomPrompt="1"/>
          </p:nvPr>
        </p:nvSpPr>
        <p:spPr>
          <a:xfrm>
            <a:off x="768875" y="5010631"/>
            <a:ext cx="2258104" cy="304127"/>
          </a:xfrm>
        </p:spPr>
        <p:txBody>
          <a:bodyPr anchor="b"/>
          <a:lstStyle>
            <a:lvl1pPr>
              <a:lnSpc>
                <a:spcPct val="100000"/>
              </a:lnSpc>
              <a:defRPr sz="1200" b="1" i="0">
                <a:latin typeface="Oracle Sans Tab" panose="020B0503020204020204" pitchFamily="34" charset="0"/>
                <a:cs typeface="Oracle Sans Tab" panose="020B0503020204020204" pitchFamily="34" charset="0"/>
              </a:defRPr>
            </a:lvl1pPr>
            <a:lvl2pPr>
              <a:lnSpc>
                <a:spcPct val="100000"/>
              </a:lnSpc>
              <a:defRPr sz="1200" b="0" i="0">
                <a:latin typeface="Oracle Sans Tab" panose="020B0503020204020204" pitchFamily="34" charset="0"/>
                <a:cs typeface="Oracle Sans Tab" panose="020B0503020204020204" pitchFamily="34" charset="0"/>
              </a:defRPr>
            </a:lvl2pPr>
          </a:lstStyle>
          <a:p>
            <a:pPr lvl="0"/>
            <a:r>
              <a:rPr lang="en-US" dirty="0"/>
              <a:t>Result 1</a:t>
            </a:r>
          </a:p>
        </p:txBody>
      </p:sp>
      <p:sp>
        <p:nvSpPr>
          <p:cNvPr id="36" name="Text Placeholder 19">
            <a:extLst>
              <a:ext uri="{FF2B5EF4-FFF2-40B4-BE49-F238E27FC236}">
                <a16:creationId xmlns:a16="http://schemas.microsoft.com/office/drawing/2014/main" id="{8E8CD5E9-9DB1-7D4C-37D6-37209F082819}"/>
              </a:ext>
            </a:extLst>
          </p:cNvPr>
          <p:cNvSpPr>
            <a:spLocks noGrp="1"/>
          </p:cNvSpPr>
          <p:nvPr>
            <p:ph type="body" sz="quarter" idx="50"/>
          </p:nvPr>
        </p:nvSpPr>
        <p:spPr>
          <a:xfrm>
            <a:off x="768875" y="5354986"/>
            <a:ext cx="2258104" cy="618248"/>
          </a:xfrm>
        </p:spPr>
        <p:txBody>
          <a:bodyPr/>
          <a:lstStyle>
            <a:lvl1pPr>
              <a:lnSpc>
                <a:spcPct val="100000"/>
              </a:lnSpc>
              <a:defRPr sz="1200" b="0" i="0">
                <a:latin typeface="Oracle Sans Tab" panose="020B0503020204020204" pitchFamily="34" charset="0"/>
                <a:cs typeface="Oracle Sans Tab" panose="020B0503020204020204" pitchFamily="34" charset="0"/>
              </a:defRPr>
            </a:lvl1pPr>
            <a:lvl2pPr>
              <a:lnSpc>
                <a:spcPct val="100000"/>
              </a:lnSpc>
              <a:defRPr sz="1200" b="0" i="0">
                <a:latin typeface="Oracle Sans Tab" panose="020B0503020204020204" pitchFamily="34" charset="0"/>
                <a:cs typeface="Oracle Sans Tab" panose="020B0503020204020204" pitchFamily="34" charset="0"/>
              </a:defRPr>
            </a:lvl2pPr>
          </a:lstStyle>
          <a:p>
            <a:pPr lvl="0"/>
            <a:r>
              <a:rPr lang="en-US"/>
              <a:t>Click to edit Master text styles</a:t>
            </a:r>
          </a:p>
          <a:p>
            <a:pPr lvl="1"/>
            <a:r>
              <a:rPr lang="en-US"/>
              <a:t>Second level</a:t>
            </a:r>
          </a:p>
        </p:txBody>
      </p:sp>
      <p:sp>
        <p:nvSpPr>
          <p:cNvPr id="41" name="Text Placeholder 19">
            <a:extLst>
              <a:ext uri="{FF2B5EF4-FFF2-40B4-BE49-F238E27FC236}">
                <a16:creationId xmlns:a16="http://schemas.microsoft.com/office/drawing/2014/main" id="{EBB6E9E6-28D8-BBCA-0BB7-15E4DEB80D17}"/>
              </a:ext>
            </a:extLst>
          </p:cNvPr>
          <p:cNvSpPr>
            <a:spLocks noGrp="1"/>
          </p:cNvSpPr>
          <p:nvPr>
            <p:ph type="body" sz="quarter" idx="51" hasCustomPrompt="1"/>
          </p:nvPr>
        </p:nvSpPr>
        <p:spPr>
          <a:xfrm>
            <a:off x="3274795" y="5015715"/>
            <a:ext cx="2258104" cy="304127"/>
          </a:xfrm>
        </p:spPr>
        <p:txBody>
          <a:bodyPr anchor="b"/>
          <a:lstStyle>
            <a:lvl1pPr>
              <a:lnSpc>
                <a:spcPct val="100000"/>
              </a:lnSpc>
              <a:defRPr sz="1200" b="1" i="0">
                <a:latin typeface="Oracle Sans Tab" panose="020B0503020204020204" pitchFamily="34" charset="0"/>
                <a:cs typeface="Oracle Sans Tab" panose="020B0503020204020204" pitchFamily="34" charset="0"/>
              </a:defRPr>
            </a:lvl1pPr>
            <a:lvl2pPr>
              <a:lnSpc>
                <a:spcPct val="100000"/>
              </a:lnSpc>
              <a:defRPr sz="1200" b="0" i="0">
                <a:latin typeface="Oracle Sans Tab" panose="020B0503020204020204" pitchFamily="34" charset="0"/>
                <a:cs typeface="Oracle Sans Tab" panose="020B0503020204020204" pitchFamily="34" charset="0"/>
              </a:defRPr>
            </a:lvl2pPr>
          </a:lstStyle>
          <a:p>
            <a:pPr lvl="0"/>
            <a:r>
              <a:rPr lang="en-US" dirty="0"/>
              <a:t>Result 2</a:t>
            </a:r>
          </a:p>
        </p:txBody>
      </p:sp>
      <p:sp>
        <p:nvSpPr>
          <p:cNvPr id="42" name="Text Placeholder 19">
            <a:extLst>
              <a:ext uri="{FF2B5EF4-FFF2-40B4-BE49-F238E27FC236}">
                <a16:creationId xmlns:a16="http://schemas.microsoft.com/office/drawing/2014/main" id="{4DD9F86A-700A-8EBA-A4A6-BC6B400BACE3}"/>
              </a:ext>
            </a:extLst>
          </p:cNvPr>
          <p:cNvSpPr>
            <a:spLocks noGrp="1"/>
          </p:cNvSpPr>
          <p:nvPr>
            <p:ph type="body" sz="quarter" idx="52"/>
          </p:nvPr>
        </p:nvSpPr>
        <p:spPr>
          <a:xfrm>
            <a:off x="3274795" y="5342942"/>
            <a:ext cx="2258104" cy="618248"/>
          </a:xfrm>
        </p:spPr>
        <p:txBody>
          <a:bodyPr/>
          <a:lstStyle>
            <a:lvl1pPr>
              <a:lnSpc>
                <a:spcPct val="100000"/>
              </a:lnSpc>
              <a:defRPr sz="1200" b="0" i="0">
                <a:latin typeface="Oracle Sans Tab" panose="020B0503020204020204" pitchFamily="34" charset="0"/>
                <a:cs typeface="Oracle Sans Tab" panose="020B0503020204020204" pitchFamily="34" charset="0"/>
              </a:defRPr>
            </a:lvl1pPr>
            <a:lvl2pPr>
              <a:lnSpc>
                <a:spcPct val="100000"/>
              </a:lnSpc>
              <a:defRPr sz="1200" b="0" i="0">
                <a:latin typeface="Oracle Sans Tab" panose="020B0503020204020204" pitchFamily="34" charset="0"/>
                <a:cs typeface="Oracle Sans Tab" panose="020B0503020204020204" pitchFamily="34" charset="0"/>
              </a:defRPr>
            </a:lvl2pPr>
          </a:lstStyle>
          <a:p>
            <a:pPr lvl="0"/>
            <a:r>
              <a:rPr lang="en-US"/>
              <a:t>Click to edit Master text styles</a:t>
            </a:r>
          </a:p>
          <a:p>
            <a:pPr lvl="1"/>
            <a:r>
              <a:rPr lang="en-US"/>
              <a:t>Second level</a:t>
            </a:r>
          </a:p>
        </p:txBody>
      </p:sp>
      <p:sp>
        <p:nvSpPr>
          <p:cNvPr id="3" name="Picture Placeholder 17">
            <a:extLst>
              <a:ext uri="{FF2B5EF4-FFF2-40B4-BE49-F238E27FC236}">
                <a16:creationId xmlns:a16="http://schemas.microsoft.com/office/drawing/2014/main" id="{EE7EF218-A785-F9A6-5ED4-ABEAAE6312D3}"/>
              </a:ext>
            </a:extLst>
          </p:cNvPr>
          <p:cNvSpPr>
            <a:spLocks noGrp="1"/>
          </p:cNvSpPr>
          <p:nvPr>
            <p:ph type="pic" sz="quarter" idx="53" hasCustomPrompt="1"/>
          </p:nvPr>
        </p:nvSpPr>
        <p:spPr>
          <a:xfrm>
            <a:off x="6096000" y="0"/>
            <a:ext cx="6096000" cy="3428682"/>
          </a:xfrm>
          <a:solidFill>
            <a:srgbClr val="AEA8A2"/>
          </a:solidFill>
        </p:spPr>
        <p:txBody>
          <a:bodyPr lIns="72000" tIns="72000" rIns="0" anchor="ctr"/>
          <a:lstStyle>
            <a:lvl1pPr algn="ctr">
              <a:defRPr sz="1400" b="0" i="0">
                <a:solidFill>
                  <a:schemeClr val="tx1"/>
                </a:solidFill>
                <a:latin typeface="Oracle Sans Tab" panose="020B0503020204020204" pitchFamily="34" charset="0"/>
                <a:cs typeface="Oracle Sans Tab" panose="020B0503020204020204" pitchFamily="34" charset="0"/>
              </a:defRPr>
            </a:lvl1pPr>
          </a:lstStyle>
          <a:p>
            <a:r>
              <a:rPr lang="en-US" dirty="0"/>
              <a:t>Click to add photo or illustration</a:t>
            </a:r>
          </a:p>
          <a:p>
            <a:endParaRPr lang="en-US" dirty="0"/>
          </a:p>
          <a:p>
            <a:endParaRPr lang="en-US" dirty="0"/>
          </a:p>
          <a:p>
            <a:endParaRPr lang="en-US" dirty="0"/>
          </a:p>
        </p:txBody>
      </p:sp>
      <p:pic>
        <p:nvPicPr>
          <p:cNvPr id="4" name="OTag" descr="A small square in Oracle Red with the Oracle logo in the center in white">
            <a:extLst>
              <a:ext uri="{FF2B5EF4-FFF2-40B4-BE49-F238E27FC236}">
                <a16:creationId xmlns:a16="http://schemas.microsoft.com/office/drawing/2014/main" id="{6C6EBC68-CC41-9713-4563-984719C1DF39}"/>
              </a:ext>
              <a:ext uri="{C183D7F6-B498-43B3-948B-1728B52AA6E4}">
                <adec:decorative xmlns:adec="http://schemas.microsoft.com/office/drawing/2017/decorative" val="0"/>
              </a:ext>
            </a:extLst>
          </p:cNvPr>
          <p:cNvPicPr>
            <a:picLocks noGrp="1" noRot="1" noMove="1" noResize="1" noEditPoints="1" noAdjustHandles="1" noChangeArrowheads="1" noChangeShapeType="1" noCrop="1"/>
          </p:cNvPicPr>
          <p:nvPr userDrawn="1"/>
        </p:nvPicPr>
        <p:blipFill>
          <a:blip r:embed="rId2" cstate="email">
            <a:extLst>
              <a:ext uri="{28A0092B-C50C-407E-A947-70E740481C1C}">
                <a14:useLocalDpi xmlns:a14="http://schemas.microsoft.com/office/drawing/2010/main"/>
              </a:ext>
            </a:extLst>
          </a:blip>
          <a:stretch>
            <a:fillRect/>
          </a:stretch>
        </p:blipFill>
        <p:spPr>
          <a:xfrm>
            <a:off x="11405616" y="6464808"/>
            <a:ext cx="393192" cy="393192"/>
          </a:xfrm>
          <a:prstGeom prst="rect">
            <a:avLst/>
          </a:prstGeom>
        </p:spPr>
      </p:pic>
      <p:pic>
        <p:nvPicPr>
          <p:cNvPr id="5" name="Graphic 4">
            <a:extLst>
              <a:ext uri="{FF2B5EF4-FFF2-40B4-BE49-F238E27FC236}">
                <a16:creationId xmlns:a16="http://schemas.microsoft.com/office/drawing/2014/main" id="{F8EB83BD-C547-8BEF-5ED8-13EA0AE8B429}"/>
              </a:ext>
            </a:extLst>
          </p:cNvPr>
          <p:cNvPicPr>
            <a:picLocks noChangeAspect="1"/>
          </p:cNvPicPr>
          <p:nvPr userDrawn="1"/>
        </p:nvPicPr>
        <p:blipFill>
          <a:blip r:embed="rId3">
            <a:extLst>
              <a:ext uri="{96DAC541-7B7A-43D3-8B79-37D633B846F1}">
                <asvg:svgBlip xmlns:asvg="http://schemas.microsoft.com/office/drawing/2016/SVG/main" r:embed="rId4"/>
              </a:ext>
            </a:extLst>
          </a:blip>
          <a:srcRect l="-9503" t="21585" b="15557"/>
          <a:stretch/>
        </p:blipFill>
        <p:spPr>
          <a:xfrm>
            <a:off x="8834980" y="3428681"/>
            <a:ext cx="3357020" cy="1284671"/>
          </a:xfrm>
          <a:prstGeom prst="rect">
            <a:avLst/>
          </a:prstGeom>
        </p:spPr>
      </p:pic>
      <p:sp>
        <p:nvSpPr>
          <p:cNvPr id="6" name="Text Placeholder 21">
            <a:extLst>
              <a:ext uri="{FF2B5EF4-FFF2-40B4-BE49-F238E27FC236}">
                <a16:creationId xmlns:a16="http://schemas.microsoft.com/office/drawing/2014/main" id="{57B65472-0A7B-E1E2-E938-97D6EFD8291F}"/>
              </a:ext>
            </a:extLst>
          </p:cNvPr>
          <p:cNvSpPr>
            <a:spLocks noGrp="1"/>
          </p:cNvSpPr>
          <p:nvPr>
            <p:ph type="body" sz="quarter" idx="54" hasCustomPrompt="1"/>
          </p:nvPr>
        </p:nvSpPr>
        <p:spPr>
          <a:xfrm>
            <a:off x="768875" y="6104842"/>
            <a:ext cx="4762532" cy="274320"/>
          </a:xfrm>
          <a:prstGeom prst="rect">
            <a:avLst/>
          </a:prstGeom>
        </p:spPr>
        <p:txBody>
          <a:bodyPr lIns="0" tIns="0" rIns="0" bIns="0" anchor="ctr"/>
          <a:lstStyle>
            <a:lvl1pPr marL="0" indent="0" algn="l">
              <a:lnSpc>
                <a:spcPct val="100000"/>
              </a:lnSpc>
              <a:spcAft>
                <a:spcPts val="600"/>
              </a:spcAft>
              <a:buClr>
                <a:schemeClr val="tx1"/>
              </a:buClr>
              <a:buFont typeface="Arial" panose="020B0604020202020204" pitchFamily="34" charset="0"/>
              <a:buNone/>
              <a:tabLst/>
              <a:defRPr sz="1200" b="1" i="0">
                <a:solidFill>
                  <a:schemeClr val="tx1"/>
                </a:solidFill>
                <a:latin typeface="Oracle Sans Tab" panose="020B0503020204020204" pitchFamily="34" charset="0"/>
                <a:cs typeface="Oracle Sans Tab" panose="020B0503020204020204" pitchFamily="34" charset="0"/>
              </a:defRPr>
            </a:lvl1pPr>
          </a:lstStyle>
          <a:p>
            <a:pPr lvl="0"/>
            <a:r>
              <a:rPr lang="en-IN" dirty="0"/>
              <a:t>Call to action</a:t>
            </a:r>
            <a:endParaRPr lang="en-US" dirty="0"/>
          </a:p>
        </p:txBody>
      </p:sp>
    </p:spTree>
    <p:extLst>
      <p:ext uri="{BB962C8B-B14F-4D97-AF65-F5344CB8AC3E}">
        <p14:creationId xmlns:p14="http://schemas.microsoft.com/office/powerpoint/2010/main" val="170795064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Light - Story with photo and stats">
    <p:bg>
      <p:bgRef idx="1001">
        <a:schemeClr val="bg2"/>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48688E9-F02D-F34B-A466-BC7C5A6028DB}"/>
              </a:ext>
              <a:ext uri="{C183D7F6-B498-43B3-948B-1728B52AA6E4}">
                <adec:decorative xmlns:adec="http://schemas.microsoft.com/office/drawing/2017/decorative" val="1"/>
              </a:ext>
            </a:extLst>
          </p:cNvPr>
          <p:cNvSpPr/>
          <p:nvPr userDrawn="1"/>
        </p:nvSpPr>
        <p:spPr>
          <a:xfrm>
            <a:off x="6096000" y="3429000"/>
            <a:ext cx="6096000" cy="3429000"/>
          </a:xfrm>
          <a:prstGeom prst="rect">
            <a:avLst/>
          </a:prstGeom>
          <a:solidFill>
            <a:srgbClr val="F1EF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Content Placeholder 7">
            <a:extLst>
              <a:ext uri="{FF2B5EF4-FFF2-40B4-BE49-F238E27FC236}">
                <a16:creationId xmlns:a16="http://schemas.microsoft.com/office/drawing/2014/main" id="{167FC9A2-EA1C-47AA-8CD1-519F2B2BA1D5}"/>
              </a:ext>
            </a:extLst>
          </p:cNvPr>
          <p:cNvSpPr>
            <a:spLocks noGrp="1"/>
          </p:cNvSpPr>
          <p:nvPr>
            <p:ph sz="quarter" idx="28" hasCustomPrompt="1"/>
          </p:nvPr>
        </p:nvSpPr>
        <p:spPr>
          <a:xfrm>
            <a:off x="761999" y="178676"/>
            <a:ext cx="2504420" cy="819258"/>
          </a:xfrm>
        </p:spPr>
        <p:txBody>
          <a:bodyPr/>
          <a:lstStyle>
            <a:lvl1pPr>
              <a:defRPr sz="800">
                <a:latin typeface="Oracle Sans Light" panose="020B0403020204020204" pitchFamily="34" charset="0"/>
                <a:cs typeface="Oracle Sans Light" panose="020B0403020204020204" pitchFamily="34" charset="0"/>
              </a:defRPr>
            </a:lvl1pPr>
          </a:lstStyle>
          <a:p>
            <a:pPr lvl="0"/>
            <a:r>
              <a:rPr lang="en-US" dirty="0"/>
              <a:t>Click to insert partner logo</a:t>
            </a:r>
          </a:p>
        </p:txBody>
      </p:sp>
      <p:sp>
        <p:nvSpPr>
          <p:cNvPr id="43" name="Title 1">
            <a:extLst>
              <a:ext uri="{FF2B5EF4-FFF2-40B4-BE49-F238E27FC236}">
                <a16:creationId xmlns:a16="http://schemas.microsoft.com/office/drawing/2014/main" id="{74151B34-23FE-44F5-A716-0730CC7BA85D}"/>
              </a:ext>
            </a:extLst>
          </p:cNvPr>
          <p:cNvSpPr>
            <a:spLocks noGrp="1"/>
          </p:cNvSpPr>
          <p:nvPr>
            <p:ph type="title" hasCustomPrompt="1"/>
          </p:nvPr>
        </p:nvSpPr>
        <p:spPr>
          <a:xfrm>
            <a:off x="762000" y="1274060"/>
            <a:ext cx="4744029" cy="822960"/>
          </a:xfrm>
        </p:spPr>
        <p:txBody>
          <a:bodyPr/>
          <a:lstStyle>
            <a:lvl1pPr>
              <a:defRPr>
                <a:solidFill>
                  <a:schemeClr val="tx1"/>
                </a:solidFill>
                <a:latin typeface="+mn-lt"/>
              </a:defRPr>
            </a:lvl1pPr>
          </a:lstStyle>
          <a:p>
            <a:r>
              <a:rPr lang="en-US" dirty="0"/>
              <a:t>Click to edit title text styles</a:t>
            </a:r>
          </a:p>
        </p:txBody>
      </p:sp>
      <p:sp>
        <p:nvSpPr>
          <p:cNvPr id="33" name="Slide Number Placeholder 7">
            <a:extLst>
              <a:ext uri="{FF2B5EF4-FFF2-40B4-BE49-F238E27FC236}">
                <a16:creationId xmlns:a16="http://schemas.microsoft.com/office/drawing/2014/main" id="{4C0ED2E8-6351-ED49-B6CF-FA1F67B26896}"/>
              </a:ext>
            </a:extLst>
          </p:cNvPr>
          <p:cNvSpPr>
            <a:spLocks noGrp="1"/>
          </p:cNvSpPr>
          <p:nvPr>
            <p:ph type="sldNum" sz="quarter" idx="39"/>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31" name="Footer Placeholder 4">
            <a:extLst>
              <a:ext uri="{FF2B5EF4-FFF2-40B4-BE49-F238E27FC236}">
                <a16:creationId xmlns:a16="http://schemas.microsoft.com/office/drawing/2014/main" id="{970AF836-EBD7-FC48-8131-6B5102906FFD}"/>
              </a:ext>
            </a:extLst>
          </p:cNvPr>
          <p:cNvSpPr>
            <a:spLocks noGrp="1"/>
          </p:cNvSpPr>
          <p:nvPr>
            <p:ph type="ftr" sz="quarter" idx="11"/>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30" name="Date Placeholder 2">
            <a:extLst>
              <a:ext uri="{FF2B5EF4-FFF2-40B4-BE49-F238E27FC236}">
                <a16:creationId xmlns:a16="http://schemas.microsoft.com/office/drawing/2014/main" id="{67BD4534-5E82-594D-B1AB-A133054CA183}"/>
              </a:ext>
            </a:extLst>
          </p:cNvPr>
          <p:cNvSpPr>
            <a:spLocks noGrp="1"/>
          </p:cNvSpPr>
          <p:nvPr>
            <p:ph type="dt" sz="half" idx="10"/>
          </p:nvPr>
        </p:nvSpPr>
        <p:spPr>
          <a:xfrm>
            <a:off x="6873138" y="6425604"/>
            <a:ext cx="2743200" cy="363500"/>
          </a:xfrm>
        </p:spPr>
        <p:txBody>
          <a:bodyPr/>
          <a:lstStyle>
            <a:lvl1pPr>
              <a:defRPr>
                <a:solidFill>
                  <a:srgbClr val="514C47"/>
                </a:solidFill>
              </a:defRPr>
            </a:lvl1pPr>
          </a:lstStyle>
          <a:p>
            <a:r>
              <a:rPr lang="en-US"/>
              <a:t>[Date]</a:t>
            </a:r>
            <a:endParaRPr lang="en-US" dirty="0"/>
          </a:p>
        </p:txBody>
      </p:sp>
      <p:sp>
        <p:nvSpPr>
          <p:cNvPr id="20" name="Text Placeholder 21">
            <a:extLst>
              <a:ext uri="{FF2B5EF4-FFF2-40B4-BE49-F238E27FC236}">
                <a16:creationId xmlns:a16="http://schemas.microsoft.com/office/drawing/2014/main" id="{4C14E915-6287-F5A1-E319-1E5C8629A05F}"/>
              </a:ext>
            </a:extLst>
          </p:cNvPr>
          <p:cNvSpPr>
            <a:spLocks noGrp="1"/>
          </p:cNvSpPr>
          <p:nvPr>
            <p:ph type="body" sz="quarter" idx="32" hasCustomPrompt="1"/>
          </p:nvPr>
        </p:nvSpPr>
        <p:spPr>
          <a:xfrm>
            <a:off x="770368" y="2436573"/>
            <a:ext cx="4764024" cy="274320"/>
          </a:xfrm>
          <a:prstGeom prst="rect">
            <a:avLst/>
          </a:prstGeom>
        </p:spPr>
        <p:txBody>
          <a:bodyPr lIns="0" tIns="0" rIns="0" bIns="0" anchor="ctr"/>
          <a:lstStyle>
            <a:lvl1pPr marL="0" indent="0" algn="l">
              <a:lnSpc>
                <a:spcPct val="100000"/>
              </a:lnSpc>
              <a:spcAft>
                <a:spcPts val="600"/>
              </a:spcAft>
              <a:buClr>
                <a:schemeClr val="tx1"/>
              </a:buClr>
              <a:buFont typeface="Arial" panose="020B0604020202020204" pitchFamily="34" charset="0"/>
              <a:buNone/>
              <a:tabLst/>
              <a:defRPr sz="1400" b="1" i="0">
                <a:solidFill>
                  <a:schemeClr val="tx1"/>
                </a:solidFill>
                <a:latin typeface="Oracle Sans Tab" panose="020B0503020204020204" pitchFamily="34" charset="0"/>
                <a:cs typeface="Oracle Sans Tab" panose="020B0503020204020204" pitchFamily="34" charset="0"/>
              </a:defRPr>
            </a:lvl1pPr>
          </a:lstStyle>
          <a:p>
            <a:pPr lvl="0"/>
            <a:r>
              <a:rPr lang="en-IN" dirty="0"/>
              <a:t>Business challenges</a:t>
            </a:r>
            <a:endParaRPr lang="en-US" dirty="0"/>
          </a:p>
        </p:txBody>
      </p:sp>
      <p:sp>
        <p:nvSpPr>
          <p:cNvPr id="21" name="Text Placeholder 19">
            <a:extLst>
              <a:ext uri="{FF2B5EF4-FFF2-40B4-BE49-F238E27FC236}">
                <a16:creationId xmlns:a16="http://schemas.microsoft.com/office/drawing/2014/main" id="{F78AAD0E-863E-A8EC-378E-CA7D3BEDF692}"/>
              </a:ext>
            </a:extLst>
          </p:cNvPr>
          <p:cNvSpPr>
            <a:spLocks noGrp="1"/>
          </p:cNvSpPr>
          <p:nvPr>
            <p:ph type="body" sz="quarter" idx="44"/>
          </p:nvPr>
        </p:nvSpPr>
        <p:spPr>
          <a:xfrm>
            <a:off x="768875" y="2780015"/>
            <a:ext cx="4764024" cy="457200"/>
          </a:xfrm>
        </p:spPr>
        <p:txBody>
          <a:bodyPr/>
          <a:lstStyle>
            <a:lvl1pPr>
              <a:lnSpc>
                <a:spcPct val="100000"/>
              </a:lnSpc>
              <a:defRPr sz="1200" b="0" i="0">
                <a:latin typeface="Oracle Sans Tab" panose="020B0503020204020204" pitchFamily="34" charset="0"/>
                <a:cs typeface="Oracle Sans Tab" panose="020B0503020204020204" pitchFamily="34" charset="0"/>
              </a:defRPr>
            </a:lvl1pPr>
            <a:lvl2pPr>
              <a:lnSpc>
                <a:spcPct val="100000"/>
              </a:lnSpc>
              <a:defRPr sz="1200" b="0" i="0">
                <a:latin typeface="Oracle Sans Tab" panose="020B0503020204020204" pitchFamily="34" charset="0"/>
                <a:cs typeface="Oracle Sans Tab" panose="020B0503020204020204" pitchFamily="34" charset="0"/>
              </a:defRPr>
            </a:lvl2pPr>
          </a:lstStyle>
          <a:p>
            <a:pPr lvl="0"/>
            <a:r>
              <a:rPr lang="en-US"/>
              <a:t>Click to edit Master text styles</a:t>
            </a:r>
          </a:p>
          <a:p>
            <a:pPr lvl="1"/>
            <a:r>
              <a:rPr lang="en-US"/>
              <a:t>Second level</a:t>
            </a:r>
          </a:p>
        </p:txBody>
      </p:sp>
      <p:sp>
        <p:nvSpPr>
          <p:cNvPr id="24" name="Text Placeholder 21">
            <a:extLst>
              <a:ext uri="{FF2B5EF4-FFF2-40B4-BE49-F238E27FC236}">
                <a16:creationId xmlns:a16="http://schemas.microsoft.com/office/drawing/2014/main" id="{C0BA352F-F67A-5E33-FBD8-084FF44A0F3F}"/>
              </a:ext>
            </a:extLst>
          </p:cNvPr>
          <p:cNvSpPr>
            <a:spLocks noGrp="1"/>
          </p:cNvSpPr>
          <p:nvPr>
            <p:ph type="body" sz="quarter" idx="38" hasCustomPrompt="1"/>
          </p:nvPr>
        </p:nvSpPr>
        <p:spPr>
          <a:xfrm>
            <a:off x="770368" y="3703827"/>
            <a:ext cx="4762532" cy="274320"/>
          </a:xfrm>
          <a:prstGeom prst="rect">
            <a:avLst/>
          </a:prstGeom>
        </p:spPr>
        <p:txBody>
          <a:bodyPr lIns="0" tIns="0" rIns="0" bIns="0" anchor="ctr"/>
          <a:lstStyle>
            <a:lvl1pPr marL="0" indent="0" algn="l">
              <a:lnSpc>
                <a:spcPct val="100000"/>
              </a:lnSpc>
              <a:spcAft>
                <a:spcPts val="600"/>
              </a:spcAft>
              <a:buClr>
                <a:schemeClr val="tx1"/>
              </a:buClr>
              <a:buFont typeface="Arial" panose="020B0604020202020204" pitchFamily="34" charset="0"/>
              <a:buNone/>
              <a:tabLst/>
              <a:defRPr sz="1400" b="1" i="0">
                <a:solidFill>
                  <a:schemeClr val="tx1"/>
                </a:solidFill>
                <a:latin typeface="Oracle Sans Tab" panose="020B0503020204020204" pitchFamily="34" charset="0"/>
                <a:cs typeface="Oracle Sans Tab" panose="020B0503020204020204" pitchFamily="34" charset="0"/>
              </a:defRPr>
            </a:lvl1pPr>
          </a:lstStyle>
          <a:p>
            <a:pPr lvl="0"/>
            <a:r>
              <a:rPr lang="en-IN" dirty="0"/>
              <a:t>Why Oracle</a:t>
            </a:r>
            <a:endParaRPr lang="en-US" dirty="0"/>
          </a:p>
        </p:txBody>
      </p:sp>
      <p:sp>
        <p:nvSpPr>
          <p:cNvPr id="25" name="Text Placeholder 19">
            <a:extLst>
              <a:ext uri="{FF2B5EF4-FFF2-40B4-BE49-F238E27FC236}">
                <a16:creationId xmlns:a16="http://schemas.microsoft.com/office/drawing/2014/main" id="{97385F7D-6D1D-86CA-110E-A65805CE4790}"/>
              </a:ext>
            </a:extLst>
          </p:cNvPr>
          <p:cNvSpPr>
            <a:spLocks noGrp="1"/>
          </p:cNvSpPr>
          <p:nvPr>
            <p:ph type="body" sz="quarter" idx="45"/>
          </p:nvPr>
        </p:nvSpPr>
        <p:spPr>
          <a:xfrm>
            <a:off x="768875" y="4048160"/>
            <a:ext cx="4764024" cy="457200"/>
          </a:xfrm>
        </p:spPr>
        <p:txBody>
          <a:bodyPr/>
          <a:lstStyle>
            <a:lvl1pPr>
              <a:lnSpc>
                <a:spcPct val="100000"/>
              </a:lnSpc>
              <a:defRPr sz="1200" b="0" i="0">
                <a:latin typeface="Oracle Sans Tab" panose="020B0503020204020204" pitchFamily="34" charset="0"/>
                <a:cs typeface="Oracle Sans Tab" panose="020B0503020204020204" pitchFamily="34" charset="0"/>
              </a:defRPr>
            </a:lvl1pPr>
            <a:lvl2pPr>
              <a:lnSpc>
                <a:spcPct val="100000"/>
              </a:lnSpc>
              <a:defRPr sz="1200" b="0" i="0">
                <a:latin typeface="Oracle Sans Tab" panose="020B0503020204020204" pitchFamily="34" charset="0"/>
                <a:cs typeface="Oracle Sans Tab" panose="020B0503020204020204" pitchFamily="34" charset="0"/>
              </a:defRPr>
            </a:lvl2pPr>
          </a:lstStyle>
          <a:p>
            <a:pPr lvl="0"/>
            <a:r>
              <a:rPr lang="en-US"/>
              <a:t>Click to edit Master text styles</a:t>
            </a:r>
          </a:p>
          <a:p>
            <a:pPr lvl="1"/>
            <a:r>
              <a:rPr lang="en-US"/>
              <a:t>Second level</a:t>
            </a:r>
          </a:p>
        </p:txBody>
      </p:sp>
      <p:sp>
        <p:nvSpPr>
          <p:cNvPr id="26" name="Text Placeholder 21">
            <a:extLst>
              <a:ext uri="{FF2B5EF4-FFF2-40B4-BE49-F238E27FC236}">
                <a16:creationId xmlns:a16="http://schemas.microsoft.com/office/drawing/2014/main" id="{FCE282E2-5D44-8D75-1898-6AEA0F8C1C09}"/>
              </a:ext>
            </a:extLst>
          </p:cNvPr>
          <p:cNvSpPr>
            <a:spLocks noGrp="1"/>
          </p:cNvSpPr>
          <p:nvPr>
            <p:ph type="body" sz="quarter" idx="46" hasCustomPrompt="1"/>
          </p:nvPr>
        </p:nvSpPr>
        <p:spPr>
          <a:xfrm>
            <a:off x="770367" y="4870581"/>
            <a:ext cx="4762532" cy="274320"/>
          </a:xfrm>
          <a:prstGeom prst="rect">
            <a:avLst/>
          </a:prstGeom>
        </p:spPr>
        <p:txBody>
          <a:bodyPr lIns="0" tIns="0" rIns="0" bIns="0" anchor="ctr"/>
          <a:lstStyle>
            <a:lvl1pPr marL="0" indent="0" algn="l">
              <a:lnSpc>
                <a:spcPct val="100000"/>
              </a:lnSpc>
              <a:spcAft>
                <a:spcPts val="600"/>
              </a:spcAft>
              <a:buClr>
                <a:schemeClr val="tx1"/>
              </a:buClr>
              <a:buFont typeface="Arial" panose="020B0604020202020204" pitchFamily="34" charset="0"/>
              <a:buNone/>
              <a:tabLst/>
              <a:defRPr sz="1400" b="1" i="0">
                <a:solidFill>
                  <a:schemeClr val="tx1"/>
                </a:solidFill>
                <a:latin typeface="Oracle Sans Tab" panose="020B0503020204020204" pitchFamily="34" charset="0"/>
                <a:cs typeface="Oracle Sans Tab" panose="020B0503020204020204" pitchFamily="34" charset="0"/>
              </a:defRPr>
            </a:lvl1pPr>
          </a:lstStyle>
          <a:p>
            <a:pPr lvl="0"/>
            <a:r>
              <a:rPr lang="en-IN" dirty="0"/>
              <a:t>Result</a:t>
            </a:r>
            <a:endParaRPr lang="en-US" dirty="0"/>
          </a:p>
        </p:txBody>
      </p:sp>
      <p:sp>
        <p:nvSpPr>
          <p:cNvPr id="3" name="Text Placeholder 19">
            <a:extLst>
              <a:ext uri="{FF2B5EF4-FFF2-40B4-BE49-F238E27FC236}">
                <a16:creationId xmlns:a16="http://schemas.microsoft.com/office/drawing/2014/main" id="{C9B029B0-1EAB-FE8A-291E-9E218344064A}"/>
              </a:ext>
            </a:extLst>
          </p:cNvPr>
          <p:cNvSpPr>
            <a:spLocks noGrp="1"/>
          </p:cNvSpPr>
          <p:nvPr>
            <p:ph type="body" sz="quarter" idx="47"/>
          </p:nvPr>
        </p:nvSpPr>
        <p:spPr>
          <a:xfrm>
            <a:off x="761999" y="5225528"/>
            <a:ext cx="4764024" cy="457200"/>
          </a:xfrm>
        </p:spPr>
        <p:txBody>
          <a:bodyPr/>
          <a:lstStyle>
            <a:lvl1pPr>
              <a:lnSpc>
                <a:spcPct val="100000"/>
              </a:lnSpc>
              <a:defRPr sz="1200" b="0" i="0">
                <a:latin typeface="Oracle Sans Tab" panose="020B0503020204020204" pitchFamily="34" charset="0"/>
                <a:cs typeface="Oracle Sans Tab" panose="020B0503020204020204" pitchFamily="34" charset="0"/>
              </a:defRPr>
            </a:lvl1pPr>
            <a:lvl2pPr>
              <a:lnSpc>
                <a:spcPct val="100000"/>
              </a:lnSpc>
              <a:defRPr sz="1200" b="0" i="0">
                <a:latin typeface="Oracle Sans Tab" panose="020B0503020204020204" pitchFamily="34" charset="0"/>
                <a:cs typeface="Oracle Sans Tab" panose="020B0503020204020204" pitchFamily="34" charset="0"/>
              </a:defRPr>
            </a:lvl2pPr>
          </a:lstStyle>
          <a:p>
            <a:pPr lvl="0"/>
            <a:r>
              <a:rPr lang="en-US"/>
              <a:t>Click to edit Master text styles</a:t>
            </a:r>
          </a:p>
          <a:p>
            <a:pPr lvl="1"/>
            <a:r>
              <a:rPr lang="en-US"/>
              <a:t>Second level</a:t>
            </a:r>
          </a:p>
        </p:txBody>
      </p:sp>
      <p:sp>
        <p:nvSpPr>
          <p:cNvPr id="4" name="Text Placeholder 21">
            <a:extLst>
              <a:ext uri="{FF2B5EF4-FFF2-40B4-BE49-F238E27FC236}">
                <a16:creationId xmlns:a16="http://schemas.microsoft.com/office/drawing/2014/main" id="{36B97647-97D2-408B-413C-E65D6A6051E5}"/>
              </a:ext>
            </a:extLst>
          </p:cNvPr>
          <p:cNvSpPr>
            <a:spLocks noGrp="1"/>
          </p:cNvSpPr>
          <p:nvPr>
            <p:ph type="body" sz="quarter" idx="14" hasCustomPrompt="1"/>
          </p:nvPr>
        </p:nvSpPr>
        <p:spPr>
          <a:xfrm>
            <a:off x="6739049" y="3922382"/>
            <a:ext cx="1590912" cy="614174"/>
          </a:xfrm>
          <a:prstGeom prst="rect">
            <a:avLst/>
          </a:prstGeom>
        </p:spPr>
        <p:txBody>
          <a:bodyPr lIns="0" tIns="0" rIns="0" bIns="0" anchor="b"/>
          <a:lstStyle>
            <a:lvl1pPr algn="l">
              <a:defRPr sz="3600" b="1" i="0">
                <a:solidFill>
                  <a:schemeClr val="tx1"/>
                </a:solidFill>
                <a:latin typeface="Oracle Sans Tab" panose="020B0503020204020204" pitchFamily="34" charset="0"/>
                <a:cs typeface="Oracle Sans Tab" panose="020B0503020204020204" pitchFamily="34" charset="0"/>
              </a:defRPr>
            </a:lvl1pPr>
          </a:lstStyle>
          <a:p>
            <a:pPr lvl="0"/>
            <a:r>
              <a:rPr lang="en-GB" dirty="0"/>
              <a:t>#Stat</a:t>
            </a:r>
            <a:endParaRPr lang="en-US" dirty="0"/>
          </a:p>
        </p:txBody>
      </p:sp>
      <p:sp>
        <p:nvSpPr>
          <p:cNvPr id="5" name="Text Placeholder 21">
            <a:extLst>
              <a:ext uri="{FF2B5EF4-FFF2-40B4-BE49-F238E27FC236}">
                <a16:creationId xmlns:a16="http://schemas.microsoft.com/office/drawing/2014/main" id="{3A3580F8-D690-3030-C6AC-4866E9825F61}"/>
              </a:ext>
            </a:extLst>
          </p:cNvPr>
          <p:cNvSpPr>
            <a:spLocks noGrp="1"/>
          </p:cNvSpPr>
          <p:nvPr>
            <p:ph type="body" sz="quarter" idx="30" hasCustomPrompt="1"/>
          </p:nvPr>
        </p:nvSpPr>
        <p:spPr>
          <a:xfrm>
            <a:off x="8448458" y="3933540"/>
            <a:ext cx="3237574" cy="603016"/>
          </a:xfrm>
          <a:prstGeom prst="rect">
            <a:avLst/>
          </a:prstGeom>
        </p:spPr>
        <p:txBody>
          <a:bodyPr lIns="0" tIns="0" rIns="0" bIns="0"/>
          <a:lstStyle>
            <a:lvl1pPr algn="l">
              <a:defRPr sz="1400" b="0" i="0">
                <a:solidFill>
                  <a:schemeClr val="tx1"/>
                </a:solidFill>
                <a:latin typeface="Oracle Sans Tab" panose="020B0503020204020204" pitchFamily="34" charset="0"/>
                <a:cs typeface="Oracle Sans Tab" panose="020B0503020204020204" pitchFamily="34" charset="0"/>
              </a:defRPr>
            </a:lvl1pPr>
          </a:lstStyle>
          <a:p>
            <a:pPr lvl="0"/>
            <a:r>
              <a:rPr lang="en-IN" dirty="0"/>
              <a:t>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r>
              <a:rPr lang="en-IN" dirty="0"/>
              <a:t>, </a:t>
            </a:r>
            <a:r>
              <a:rPr lang="en-IN" dirty="0" err="1"/>
              <a:t>sed</a:t>
            </a:r>
            <a:r>
              <a:rPr lang="en-IN" dirty="0"/>
              <a:t> do </a:t>
            </a:r>
            <a:r>
              <a:rPr lang="en-IN" dirty="0" err="1"/>
              <a:t>eiusmod</a:t>
            </a:r>
            <a:r>
              <a:rPr lang="en-IN" dirty="0"/>
              <a:t> </a:t>
            </a:r>
            <a:r>
              <a:rPr lang="en-IN" dirty="0" err="1"/>
              <a:t>tempor</a:t>
            </a:r>
            <a:r>
              <a:rPr lang="en-IN" dirty="0"/>
              <a:t> </a:t>
            </a:r>
            <a:r>
              <a:rPr lang="en-IN" dirty="0" err="1"/>
              <a:t>incididunt</a:t>
            </a:r>
            <a:endParaRPr lang="en-US" dirty="0"/>
          </a:p>
        </p:txBody>
      </p:sp>
      <p:sp>
        <p:nvSpPr>
          <p:cNvPr id="7" name="Text Placeholder 21">
            <a:extLst>
              <a:ext uri="{FF2B5EF4-FFF2-40B4-BE49-F238E27FC236}">
                <a16:creationId xmlns:a16="http://schemas.microsoft.com/office/drawing/2014/main" id="{44C5C283-5935-B42C-7120-D243BA9A2913}"/>
              </a:ext>
            </a:extLst>
          </p:cNvPr>
          <p:cNvSpPr>
            <a:spLocks noGrp="1"/>
          </p:cNvSpPr>
          <p:nvPr>
            <p:ph type="body" sz="quarter" idx="31" hasCustomPrompt="1"/>
          </p:nvPr>
        </p:nvSpPr>
        <p:spPr>
          <a:xfrm>
            <a:off x="6739049" y="4734009"/>
            <a:ext cx="1590912" cy="614174"/>
          </a:xfrm>
          <a:prstGeom prst="rect">
            <a:avLst/>
          </a:prstGeom>
        </p:spPr>
        <p:txBody>
          <a:bodyPr lIns="0" tIns="0" rIns="0" bIns="0" anchor="b"/>
          <a:lstStyle>
            <a:lvl1pPr algn="l">
              <a:defRPr sz="3600" b="1" i="0">
                <a:solidFill>
                  <a:schemeClr val="tx1"/>
                </a:solidFill>
                <a:latin typeface="Oracle Sans Tab" panose="020B0503020204020204" pitchFamily="34" charset="0"/>
                <a:cs typeface="Oracle Sans Tab" panose="020B0503020204020204" pitchFamily="34" charset="0"/>
              </a:defRPr>
            </a:lvl1pPr>
          </a:lstStyle>
          <a:p>
            <a:pPr lvl="0"/>
            <a:r>
              <a:rPr lang="en-GB" dirty="0"/>
              <a:t>#Stat</a:t>
            </a:r>
            <a:endParaRPr lang="en-US" dirty="0"/>
          </a:p>
        </p:txBody>
      </p:sp>
      <p:sp>
        <p:nvSpPr>
          <p:cNvPr id="8" name="Text Placeholder 21">
            <a:extLst>
              <a:ext uri="{FF2B5EF4-FFF2-40B4-BE49-F238E27FC236}">
                <a16:creationId xmlns:a16="http://schemas.microsoft.com/office/drawing/2014/main" id="{099F2B36-E543-7114-2E12-7E05E41FD12F}"/>
              </a:ext>
            </a:extLst>
          </p:cNvPr>
          <p:cNvSpPr>
            <a:spLocks noGrp="1"/>
          </p:cNvSpPr>
          <p:nvPr>
            <p:ph type="body" sz="quarter" idx="48" hasCustomPrompt="1"/>
          </p:nvPr>
        </p:nvSpPr>
        <p:spPr>
          <a:xfrm>
            <a:off x="8448458" y="4745167"/>
            <a:ext cx="3237574" cy="603016"/>
          </a:xfrm>
          <a:prstGeom prst="rect">
            <a:avLst/>
          </a:prstGeom>
        </p:spPr>
        <p:txBody>
          <a:bodyPr lIns="0" tIns="0" rIns="0" bIns="0"/>
          <a:lstStyle>
            <a:lvl1pPr algn="l">
              <a:defRPr sz="1400" b="0" i="0">
                <a:solidFill>
                  <a:schemeClr val="tx1"/>
                </a:solidFill>
                <a:latin typeface="Oracle Sans Tab" panose="020B0503020204020204" pitchFamily="34" charset="0"/>
                <a:cs typeface="Oracle Sans Tab" panose="020B0503020204020204" pitchFamily="34" charset="0"/>
              </a:defRPr>
            </a:lvl1pPr>
          </a:lstStyle>
          <a:p>
            <a:pPr lvl="0"/>
            <a:r>
              <a:rPr lang="en-IN" dirty="0"/>
              <a:t>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r>
              <a:rPr lang="en-IN" dirty="0"/>
              <a:t>, </a:t>
            </a:r>
            <a:r>
              <a:rPr lang="en-IN" dirty="0" err="1"/>
              <a:t>sed</a:t>
            </a:r>
            <a:r>
              <a:rPr lang="en-IN" dirty="0"/>
              <a:t> do </a:t>
            </a:r>
            <a:r>
              <a:rPr lang="en-IN" dirty="0" err="1"/>
              <a:t>eiusmod</a:t>
            </a:r>
            <a:r>
              <a:rPr lang="en-IN" dirty="0"/>
              <a:t> </a:t>
            </a:r>
            <a:r>
              <a:rPr lang="en-IN" dirty="0" err="1"/>
              <a:t>tempor</a:t>
            </a:r>
            <a:r>
              <a:rPr lang="en-IN" dirty="0"/>
              <a:t> </a:t>
            </a:r>
            <a:r>
              <a:rPr lang="en-IN" dirty="0" err="1"/>
              <a:t>incididunt</a:t>
            </a:r>
            <a:endParaRPr lang="en-US" dirty="0"/>
          </a:p>
        </p:txBody>
      </p:sp>
      <p:sp>
        <p:nvSpPr>
          <p:cNvPr id="9" name="Text Placeholder 21">
            <a:extLst>
              <a:ext uri="{FF2B5EF4-FFF2-40B4-BE49-F238E27FC236}">
                <a16:creationId xmlns:a16="http://schemas.microsoft.com/office/drawing/2014/main" id="{480E7235-27FC-1059-8FEC-3A55CCC728FE}"/>
              </a:ext>
            </a:extLst>
          </p:cNvPr>
          <p:cNvSpPr>
            <a:spLocks noGrp="1"/>
          </p:cNvSpPr>
          <p:nvPr>
            <p:ph type="body" sz="quarter" idx="33" hasCustomPrompt="1"/>
          </p:nvPr>
        </p:nvSpPr>
        <p:spPr>
          <a:xfrm>
            <a:off x="6739049" y="5546718"/>
            <a:ext cx="1590912" cy="614174"/>
          </a:xfrm>
          <a:prstGeom prst="rect">
            <a:avLst/>
          </a:prstGeom>
        </p:spPr>
        <p:txBody>
          <a:bodyPr lIns="0" tIns="0" rIns="0" bIns="0" anchor="b"/>
          <a:lstStyle>
            <a:lvl1pPr algn="l">
              <a:defRPr sz="3600" b="1" i="0">
                <a:solidFill>
                  <a:schemeClr val="tx1"/>
                </a:solidFill>
                <a:latin typeface="Oracle Sans Tab" panose="020B0503020204020204" pitchFamily="34" charset="0"/>
                <a:cs typeface="Oracle Sans Tab" panose="020B0503020204020204" pitchFamily="34" charset="0"/>
              </a:defRPr>
            </a:lvl1pPr>
          </a:lstStyle>
          <a:p>
            <a:pPr lvl="0"/>
            <a:r>
              <a:rPr lang="en-GB" dirty="0"/>
              <a:t>#Stat</a:t>
            </a:r>
            <a:endParaRPr lang="en-US" dirty="0"/>
          </a:p>
        </p:txBody>
      </p:sp>
      <p:sp>
        <p:nvSpPr>
          <p:cNvPr id="11" name="Text Placeholder 21">
            <a:extLst>
              <a:ext uri="{FF2B5EF4-FFF2-40B4-BE49-F238E27FC236}">
                <a16:creationId xmlns:a16="http://schemas.microsoft.com/office/drawing/2014/main" id="{360C9156-A92C-0F42-A924-D97D8BD8785F}"/>
              </a:ext>
            </a:extLst>
          </p:cNvPr>
          <p:cNvSpPr>
            <a:spLocks noGrp="1"/>
          </p:cNvSpPr>
          <p:nvPr>
            <p:ph type="body" sz="quarter" idx="34" hasCustomPrompt="1"/>
          </p:nvPr>
        </p:nvSpPr>
        <p:spPr>
          <a:xfrm>
            <a:off x="8448458" y="5557876"/>
            <a:ext cx="3237574" cy="603016"/>
          </a:xfrm>
          <a:prstGeom prst="rect">
            <a:avLst/>
          </a:prstGeom>
        </p:spPr>
        <p:txBody>
          <a:bodyPr lIns="0" tIns="0" rIns="0" bIns="0"/>
          <a:lstStyle>
            <a:lvl1pPr algn="l">
              <a:defRPr sz="1400" b="0" i="0">
                <a:solidFill>
                  <a:schemeClr val="tx1"/>
                </a:solidFill>
                <a:latin typeface="Oracle Sans Tab" panose="020B0503020204020204" pitchFamily="34" charset="0"/>
                <a:cs typeface="Oracle Sans Tab" panose="020B0503020204020204" pitchFamily="34" charset="0"/>
              </a:defRPr>
            </a:lvl1pPr>
          </a:lstStyle>
          <a:p>
            <a:pPr lvl="0"/>
            <a:r>
              <a:rPr lang="en-IN" dirty="0"/>
              <a:t>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r>
              <a:rPr lang="en-IN" dirty="0"/>
              <a:t>, </a:t>
            </a:r>
            <a:r>
              <a:rPr lang="en-IN" dirty="0" err="1"/>
              <a:t>sed</a:t>
            </a:r>
            <a:r>
              <a:rPr lang="en-IN" dirty="0"/>
              <a:t> do </a:t>
            </a:r>
            <a:r>
              <a:rPr lang="en-IN" dirty="0" err="1"/>
              <a:t>eiusmod</a:t>
            </a:r>
            <a:r>
              <a:rPr lang="en-IN" dirty="0"/>
              <a:t> </a:t>
            </a:r>
            <a:r>
              <a:rPr lang="en-IN" dirty="0" err="1"/>
              <a:t>tempor</a:t>
            </a:r>
            <a:r>
              <a:rPr lang="en-IN" dirty="0"/>
              <a:t> </a:t>
            </a:r>
            <a:r>
              <a:rPr lang="en-IN" dirty="0" err="1"/>
              <a:t>incididunt</a:t>
            </a:r>
            <a:endParaRPr lang="en-US" dirty="0"/>
          </a:p>
        </p:txBody>
      </p:sp>
      <p:sp>
        <p:nvSpPr>
          <p:cNvPr id="12" name="Picture Placeholder 17">
            <a:extLst>
              <a:ext uri="{FF2B5EF4-FFF2-40B4-BE49-F238E27FC236}">
                <a16:creationId xmlns:a16="http://schemas.microsoft.com/office/drawing/2014/main" id="{37E1F626-6013-A11C-1493-E8B91C591978}"/>
              </a:ext>
            </a:extLst>
          </p:cNvPr>
          <p:cNvSpPr>
            <a:spLocks noGrp="1"/>
          </p:cNvSpPr>
          <p:nvPr>
            <p:ph type="pic" sz="quarter" idx="53" hasCustomPrompt="1"/>
          </p:nvPr>
        </p:nvSpPr>
        <p:spPr>
          <a:xfrm>
            <a:off x="6096000" y="0"/>
            <a:ext cx="6096000" cy="3428682"/>
          </a:xfrm>
          <a:solidFill>
            <a:srgbClr val="AEA8A2"/>
          </a:solidFill>
        </p:spPr>
        <p:txBody>
          <a:bodyPr lIns="72000" tIns="72000" rIns="0" anchor="ctr"/>
          <a:lstStyle>
            <a:lvl1pPr algn="ctr">
              <a:defRPr sz="1400" b="0" i="0">
                <a:solidFill>
                  <a:schemeClr val="tx1"/>
                </a:solidFill>
                <a:latin typeface="Oracle Sans Tab" panose="020B0503020204020204" pitchFamily="34" charset="0"/>
                <a:cs typeface="Oracle Sans Tab" panose="020B0503020204020204" pitchFamily="34" charset="0"/>
              </a:defRPr>
            </a:lvl1pPr>
          </a:lstStyle>
          <a:p>
            <a:r>
              <a:rPr lang="en-US" dirty="0"/>
              <a:t>Click to add photo or illustration</a:t>
            </a:r>
          </a:p>
          <a:p>
            <a:endParaRPr lang="en-US" dirty="0"/>
          </a:p>
          <a:p>
            <a:endParaRPr lang="en-US" dirty="0"/>
          </a:p>
          <a:p>
            <a:endParaRPr lang="en-US" dirty="0"/>
          </a:p>
        </p:txBody>
      </p:sp>
      <p:pic>
        <p:nvPicPr>
          <p:cNvPr id="6" name="OTag" descr="A small square in Oracle Red with the Oracle logo in the center in white">
            <a:extLst>
              <a:ext uri="{FF2B5EF4-FFF2-40B4-BE49-F238E27FC236}">
                <a16:creationId xmlns:a16="http://schemas.microsoft.com/office/drawing/2014/main" id="{4A795B6A-184C-84F8-9946-F2838D3CD838}"/>
              </a:ext>
              <a:ext uri="{C183D7F6-B498-43B3-948B-1728B52AA6E4}">
                <adec:decorative xmlns:adec="http://schemas.microsoft.com/office/drawing/2017/decorative" val="0"/>
              </a:ext>
            </a:extLst>
          </p:cNvPr>
          <p:cNvPicPr>
            <a:picLocks noGrp="1" noRot="1" noChangeAspect="1" noMove="1" noResize="1" noEditPoints="1" noAdjustHandles="1" noChangeArrowheads="1" noChangeShapeType="1" noCrop="1"/>
          </p:cNvPicPr>
          <p:nvPr userDrawn="1"/>
        </p:nvPicPr>
        <p:blipFill>
          <a:blip r:embed="rId2" cstate="email">
            <a:extLst>
              <a:ext uri="{28A0092B-C50C-407E-A947-70E740481C1C}">
                <a14:useLocalDpi xmlns:a14="http://schemas.microsoft.com/office/drawing/2010/main"/>
              </a:ext>
            </a:extLst>
          </a:blip>
          <a:stretch>
            <a:fillRect/>
          </a:stretch>
        </p:blipFill>
        <p:spPr>
          <a:xfrm>
            <a:off x="11405616" y="6464808"/>
            <a:ext cx="393192" cy="393192"/>
          </a:xfrm>
          <a:prstGeom prst="rect">
            <a:avLst/>
          </a:prstGeom>
        </p:spPr>
      </p:pic>
      <p:pic>
        <p:nvPicPr>
          <p:cNvPr id="13" name="Graphic 12">
            <a:extLst>
              <a:ext uri="{FF2B5EF4-FFF2-40B4-BE49-F238E27FC236}">
                <a16:creationId xmlns:a16="http://schemas.microsoft.com/office/drawing/2014/main" id="{E4BAAA2A-9200-092B-2D2E-0CFD12C20F4E}"/>
              </a:ext>
            </a:extLst>
          </p:cNvPr>
          <p:cNvPicPr>
            <a:picLocks noChangeAspect="1"/>
          </p:cNvPicPr>
          <p:nvPr userDrawn="1"/>
        </p:nvPicPr>
        <p:blipFill>
          <a:blip r:embed="rId3">
            <a:extLst>
              <a:ext uri="{96DAC541-7B7A-43D3-8B79-37D633B846F1}">
                <asvg:svgBlip xmlns:asvg="http://schemas.microsoft.com/office/drawing/2016/SVG/main" r:embed="rId4"/>
              </a:ext>
            </a:extLst>
          </a:blip>
          <a:srcRect l="-9503" t="21585" b="15557"/>
          <a:stretch/>
        </p:blipFill>
        <p:spPr>
          <a:xfrm>
            <a:off x="8834980" y="3428681"/>
            <a:ext cx="3357020" cy="1284671"/>
          </a:xfrm>
          <a:prstGeom prst="rect">
            <a:avLst/>
          </a:prstGeom>
        </p:spPr>
      </p:pic>
      <p:sp>
        <p:nvSpPr>
          <p:cNvPr id="14" name="Text Placeholder 21">
            <a:extLst>
              <a:ext uri="{FF2B5EF4-FFF2-40B4-BE49-F238E27FC236}">
                <a16:creationId xmlns:a16="http://schemas.microsoft.com/office/drawing/2014/main" id="{714C8117-8874-4C52-FD47-896710854EA6}"/>
              </a:ext>
            </a:extLst>
          </p:cNvPr>
          <p:cNvSpPr>
            <a:spLocks noGrp="1"/>
          </p:cNvSpPr>
          <p:nvPr>
            <p:ph type="body" sz="quarter" idx="54" hasCustomPrompt="1"/>
          </p:nvPr>
        </p:nvSpPr>
        <p:spPr>
          <a:xfrm>
            <a:off x="768875" y="6104842"/>
            <a:ext cx="4762532" cy="274320"/>
          </a:xfrm>
          <a:prstGeom prst="rect">
            <a:avLst/>
          </a:prstGeom>
        </p:spPr>
        <p:txBody>
          <a:bodyPr lIns="0" tIns="0" rIns="0" bIns="0" anchor="ctr"/>
          <a:lstStyle>
            <a:lvl1pPr marL="0" indent="0" algn="l">
              <a:lnSpc>
                <a:spcPct val="100000"/>
              </a:lnSpc>
              <a:spcAft>
                <a:spcPts val="600"/>
              </a:spcAft>
              <a:buClr>
                <a:schemeClr val="tx1"/>
              </a:buClr>
              <a:buFont typeface="Arial" panose="020B0604020202020204" pitchFamily="34" charset="0"/>
              <a:buNone/>
              <a:tabLst/>
              <a:defRPr sz="1200" b="1" i="0">
                <a:solidFill>
                  <a:schemeClr val="tx1"/>
                </a:solidFill>
                <a:latin typeface="Oracle Sans Tab" panose="020B0503020204020204" pitchFamily="34" charset="0"/>
                <a:cs typeface="Oracle Sans Tab" panose="020B0503020204020204" pitchFamily="34" charset="0"/>
              </a:defRPr>
            </a:lvl1pPr>
          </a:lstStyle>
          <a:p>
            <a:pPr lvl="0"/>
            <a:r>
              <a:rPr lang="en-IN" dirty="0"/>
              <a:t>Call to action</a:t>
            </a:r>
            <a:endParaRPr lang="en-US" dirty="0"/>
          </a:p>
        </p:txBody>
      </p:sp>
    </p:spTree>
    <p:extLst>
      <p:ext uri="{BB962C8B-B14F-4D97-AF65-F5344CB8AC3E}">
        <p14:creationId xmlns:p14="http://schemas.microsoft.com/office/powerpoint/2010/main" val="354765348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30" Type="http://schemas.openxmlformats.org/officeDocument/2006/relationships/slideLayout" Target="../slideLayouts/slideLayout30.xml"/><Relationship Id="rId31" Type="http://schemas.openxmlformats.org/officeDocument/2006/relationships/slideLayout" Target="../slideLayouts/slideLayout31.xml"/><Relationship Id="rId32" Type="http://schemas.openxmlformats.org/officeDocument/2006/relationships/slideLayout" Target="../slideLayouts/slideLayout32.xml"/><Relationship Id="rId33" Type="http://schemas.openxmlformats.org/officeDocument/2006/relationships/slideLayout" Target="../slideLayouts/slideLayout33.xml"/><Relationship Id="rId34" Type="http://schemas.openxmlformats.org/officeDocument/2006/relationships/slideLayout" Target="../slideLayouts/slideLayout34.xml"/><Relationship Id="rId35" Type="http://schemas.openxmlformats.org/officeDocument/2006/relationships/slideLayout" Target="../slideLayouts/slideLayout35.xml"/><Relationship Id="rId36" Type="http://schemas.openxmlformats.org/officeDocument/2006/relationships/slideLayout" Target="../slideLayouts/slideLayout36.xml"/><Relationship Id="rId37" Type="http://schemas.openxmlformats.org/officeDocument/2006/relationships/slideLayout" Target="../slideLayouts/slideLayout37.xml"/><Relationship Id="rId38" Type="http://schemas.openxmlformats.org/officeDocument/2006/relationships/slideLayout" Target="../slideLayouts/slideLayout38.xml"/><Relationship Id="rId39" Type="http://schemas.openxmlformats.org/officeDocument/2006/relationships/slideLayout" Target="../slideLayouts/slideLayout39.xml"/><Relationship Id="rId40" Type="http://schemas.openxmlformats.org/officeDocument/2006/relationships/slideLayout" Target="../slideLayouts/slideLayout40.xml"/><Relationship Id="rId41" Type="http://schemas.openxmlformats.org/officeDocument/2006/relationships/slideLayout" Target="../slideLayouts/slideLayout41.xml"/><Relationship Id="rId42" Type="http://schemas.openxmlformats.org/officeDocument/2006/relationships/slideLayout" Target="../slideLayouts/slideLayout42.xml"/><Relationship Id="rId43" Type="http://schemas.openxmlformats.org/officeDocument/2006/relationships/slideLayout" Target="../slideLayouts/slideLayout43.xml"/><Relationship Id="rId44" Type="http://schemas.openxmlformats.org/officeDocument/2006/relationships/slideLayout" Target="../slideLayouts/slideLayout44.xml"/><Relationship Id="rId45" Type="http://schemas.openxmlformats.org/officeDocument/2006/relationships/slideLayout" Target="../slideLayouts/slideLayout45.xml"/><Relationship Id="rId46" Type="http://schemas.openxmlformats.org/officeDocument/2006/relationships/slideLayout" Target="../slideLayouts/slideLayout46.xml"/><Relationship Id="rId47" Type="http://schemas.openxmlformats.org/officeDocument/2006/relationships/slideLayout" Target="../slideLayouts/slideLayout47.xml"/><Relationship Id="rId48" Type="http://schemas.openxmlformats.org/officeDocument/2006/relationships/slideLayout" Target="../slideLayouts/slideLayout48.xml"/><Relationship Id="rId49" Type="http://schemas.openxmlformats.org/officeDocument/2006/relationships/slideLayout" Target="../slideLayouts/slideLayout49.xml"/><Relationship Id="rId50" Type="http://schemas.openxmlformats.org/officeDocument/2006/relationships/slideLayout" Target="../slideLayouts/slideLayout50.xml"/><Relationship Id="rId51" Type="http://schemas.openxmlformats.org/officeDocument/2006/relationships/slideLayout" Target="../slideLayouts/slideLayout51.xml"/><Relationship Id="rId52" Type="http://schemas.openxmlformats.org/officeDocument/2006/relationships/slideLayout" Target="../slideLayouts/slideLayout52.xml"/><Relationship Id="rId53" Type="http://schemas.openxmlformats.org/officeDocument/2006/relationships/slideLayout" Target="../slideLayouts/slideLayout53.xml"/><Relationship Id="rId54" Type="http://schemas.openxmlformats.org/officeDocument/2006/relationships/slideLayout" Target="../slideLayouts/slideLayout54.xml"/><Relationship Id="rId55" Type="http://schemas.openxmlformats.org/officeDocument/2006/relationships/slideLayout" Target="../slideLayouts/slideLayout55.xml"/><Relationship Id="rId56" Type="http://schemas.openxmlformats.org/officeDocument/2006/relationships/slideLayout" Target="../slideLayouts/slideLayout56.xml"/><Relationship Id="rId57" Type="http://schemas.openxmlformats.org/officeDocument/2006/relationships/slideLayout" Target="../slideLayouts/slideLayout57.xml"/><Relationship Id="rId58" Type="http://schemas.openxmlformats.org/officeDocument/2006/relationships/slideLayout" Target="../slideLayouts/slideLayout58.xml"/><Relationship Id="rId59" Type="http://schemas.openxmlformats.org/officeDocument/2006/relationships/slideLayout" Target="../slideLayouts/slideLayout59.xml"/><Relationship Id="rId60" Type="http://schemas.openxmlformats.org/officeDocument/2006/relationships/slideLayout" Target="../slideLayouts/slideLayout60.xml"/><Relationship Id="rId61" Type="http://schemas.openxmlformats.org/officeDocument/2006/relationships/slideLayout" Target="../slideLayouts/slideLayout61.xml"/><Relationship Id="rId62" Type="http://schemas.openxmlformats.org/officeDocument/2006/relationships/slideLayout" Target="../slideLayouts/slideLayout62.xml"/><Relationship Id="rId63" Type="http://schemas.openxmlformats.org/officeDocument/2006/relationships/slideLayout" Target="../slideLayouts/slideLayout63.xml"/><Relationship Id="rId64" Type="http://schemas.openxmlformats.org/officeDocument/2006/relationships/slideLayout" Target="../slideLayouts/slideLayout64.xml"/><Relationship Id="rId65" Type="http://schemas.openxmlformats.org/officeDocument/2006/relationships/slideLayout" Target="../slideLayouts/slideLayout65.xml"/><Relationship Id="rId66" Type="http://schemas.openxmlformats.org/officeDocument/2006/relationships/slideLayout" Target="../slideLayouts/slideLayout66.xml"/><Relationship Id="rId67" Type="http://schemas.openxmlformats.org/officeDocument/2006/relationships/slideLayout" Target="../slideLayouts/slideLayout67.xml"/><Relationship Id="rId68" Type="http://schemas.openxmlformats.org/officeDocument/2006/relationships/slideLayout" Target="../slideLayouts/slideLayout68.xml"/><Relationship Id="rId69" Type="http://schemas.openxmlformats.org/officeDocument/2006/relationships/slideLayout" Target="../slideLayouts/slideLayout69.xml"/><Relationship Id="rId70" Type="http://schemas.openxmlformats.org/officeDocument/2006/relationships/slideLayout" Target="../slideLayouts/slideLayout70.xml"/><Relationship Id="rId71" Type="http://schemas.openxmlformats.org/officeDocument/2006/relationships/slideLayout" Target="../slideLayouts/slideLayout71.xml"/><Relationship Id="rId72" Type="http://schemas.openxmlformats.org/officeDocument/2006/relationships/slideLayout" Target="../slideLayouts/slideLayout72.xml"/><Relationship Id="rId73" Type="http://schemas.openxmlformats.org/officeDocument/2006/relationships/slideLayout" Target="../slideLayouts/slideLayout73.xml"/><Relationship Id="rId74" Type="http://schemas.openxmlformats.org/officeDocument/2006/relationships/slideLayout" Target="../slideLayouts/slideLayout74.xml"/><Relationship Id="rId75" Type="http://schemas.openxmlformats.org/officeDocument/2006/relationships/slideLayout" Target="../slideLayouts/slideLayout75.xml"/><Relationship Id="rId76" Type="http://schemas.openxmlformats.org/officeDocument/2006/relationships/slideLayout" Target="../slideLayouts/slideLayout76.xml"/><Relationship Id="rId77" Type="http://schemas.openxmlformats.org/officeDocument/2006/relationships/slideLayout" Target="../slideLayouts/slideLayout77.xml"/><Relationship Id="rId78" Type="http://schemas.openxmlformats.org/officeDocument/2006/relationships/slideLayout" Target="../slideLayouts/slideLayout78.xml"/><Relationship Id="rId79" Type="http://schemas.openxmlformats.org/officeDocument/2006/relationships/slideLayout" Target="../slideLayouts/slideLayout79.xml"/><Relationship Id="rId80" Type="http://schemas.openxmlformats.org/officeDocument/2006/relationships/slideLayout" Target="../slideLayouts/slideLayout80.xml"/><Relationship Id="rId81" Type="http://schemas.openxmlformats.org/officeDocument/2006/relationships/slideLayout" Target="../slideLayouts/slideLayout81.xml"/><Relationship Id="rId82" Type="http://schemas.openxmlformats.org/officeDocument/2006/relationships/slideLayout" Target="../slideLayouts/slideLayout82.xml"/><Relationship Id="rId83" Type="http://schemas.openxmlformats.org/officeDocument/2006/relationships/slideLayout" Target="../slideLayouts/slideLayout83.xml"/><Relationship Id="rId84" Type="http://schemas.openxmlformats.org/officeDocument/2006/relationships/slideLayout" Target="../slideLayouts/slideLayout84.xml"/><Relationship Id="rId85" Type="http://schemas.openxmlformats.org/officeDocument/2006/relationships/slideLayout" Target="../slideLayouts/slideLayout85.xml"/><Relationship Id="rId86" Type="http://schemas.openxmlformats.org/officeDocument/2006/relationships/slideLayout" Target="../slideLayouts/slideLayout86.xml"/><Relationship Id="rId87" Type="http://schemas.openxmlformats.org/officeDocument/2006/relationships/slideLayout" Target="../slideLayouts/slideLayout87.xml"/><Relationship Id="rId88" Type="http://schemas.openxmlformats.org/officeDocument/2006/relationships/slideLayout" Target="../slideLayouts/slideLayout88.xml"/><Relationship Id="rId89" Type="http://schemas.openxmlformats.org/officeDocument/2006/relationships/slideLayout" Target="../slideLayouts/slideLayout89.xml"/><Relationship Id="rId90" Type="http://schemas.openxmlformats.org/officeDocument/2006/relationships/slideLayout" Target="../slideLayouts/slideLayout90.xml"/><Relationship Id="rId91" Type="http://schemas.openxmlformats.org/officeDocument/2006/relationships/slideLayout" Target="../slideLayouts/slideLayout91.xml"/><Relationship Id="rId92" Type="http://schemas.openxmlformats.org/officeDocument/2006/relationships/slideLayout" Target="../slideLayouts/slideLayout92.xml"/><Relationship Id="rId93" Type="http://schemas.openxmlformats.org/officeDocument/2006/relationships/slideLayout" Target="../slideLayouts/slideLayout93.xml"/><Relationship Id="rId94" Type="http://schemas.openxmlformats.org/officeDocument/2006/relationships/slideLayout" Target="../slideLayouts/slideLayout94.xml"/><Relationship Id="rId95" Type="http://schemas.openxmlformats.org/officeDocument/2006/relationships/slideLayout" Target="../slideLayouts/slideLayout95.xml"/><Relationship Id="rId96" Type="http://schemas.openxmlformats.org/officeDocument/2006/relationships/slideLayout" Target="../slideLayouts/slideLayout96.xml"/><Relationship Id="rId97" Type="http://schemas.openxmlformats.org/officeDocument/2006/relationships/slideLayout" Target="../slideLayouts/slideLayout97.xml"/><Relationship Id="rId98" Type="http://schemas.openxmlformats.org/officeDocument/2006/relationships/slideLayout" Target="../slideLayouts/slideLayout98.xml"/><Relationship Id="rId99" Type="http://schemas.openxmlformats.org/officeDocument/2006/relationships/slideLayout" Target="../slideLayouts/slideLayout99.xml"/><Relationship Id="rId100" Type="http://schemas.openxmlformats.org/officeDocument/2006/relationships/slideLayout" Target="../slideLayouts/slideLayout100.xml"/><Relationship Id="rId101" Type="http://schemas.openxmlformats.org/officeDocument/2006/relationships/slideLayout" Target="../slideLayouts/slideLayout101.xml"/><Relationship Id="rId102" Type="http://schemas.openxmlformats.org/officeDocument/2006/relationships/slideLayout" Target="../slideLayouts/slideLayout102.xml"/><Relationship Id="rId103" Type="http://schemas.openxmlformats.org/officeDocument/2006/relationships/slideLayout" Target="../slideLayouts/slideLayout103.xml"/><Relationship Id="rId104" Type="http://schemas.openxmlformats.org/officeDocument/2006/relationships/slideLayout" Target="../slideLayouts/slideLayout104.xml"/><Relationship Id="rId105" Type="http://schemas.openxmlformats.org/officeDocument/2006/relationships/theme" Target="../theme/theme1.xml"/><Relationship Id="rId106"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8A70F255-3C2A-4AC7-8935-184146E3B6D6}"/>
              </a:ext>
            </a:extLst>
          </p:cNvPr>
          <p:cNvSpPr>
            <a:spLocks noGrp="1"/>
          </p:cNvSpPr>
          <p:nvPr>
            <p:ph type="title"/>
          </p:nvPr>
        </p:nvSpPr>
        <p:spPr>
          <a:xfrm>
            <a:off x="768875" y="182403"/>
            <a:ext cx="10671048" cy="822960"/>
          </a:xfrm>
          <a:prstGeom prst="rect">
            <a:avLst/>
          </a:prstGeom>
        </p:spPr>
        <p:txBody>
          <a:bodyPr vert="horz" lIns="0" tIns="0" rIns="0" bIns="0" rtlCol="0" anchor="b">
            <a:noAutofit/>
          </a:bodyPr>
          <a:lstStyle/>
          <a:p>
            <a:pPr marL="0" lvl="0" indent="0">
              <a:spcBef>
                <a:spcPts val="1000"/>
              </a:spcBef>
              <a:buFont typeface="Arial" panose="020B0604020202020204" pitchFamily="34" charset="0"/>
            </a:pPr>
            <a:r>
              <a:rPr lang="en-US" dirty="0"/>
              <a:t>Title</a:t>
            </a:r>
          </a:p>
        </p:txBody>
      </p:sp>
      <p:sp>
        <p:nvSpPr>
          <p:cNvPr id="4" name="Text Field">
            <a:extLst>
              <a:ext uri="{FF2B5EF4-FFF2-40B4-BE49-F238E27FC236}">
                <a16:creationId xmlns:a16="http://schemas.microsoft.com/office/drawing/2014/main" id="{E46619B6-A626-4CDA-96E2-B94F4637C628}"/>
              </a:ext>
            </a:extLst>
          </p:cNvPr>
          <p:cNvSpPr>
            <a:spLocks noGrp="1"/>
          </p:cNvSpPr>
          <p:nvPr>
            <p:ph type="body" idx="1"/>
          </p:nvPr>
        </p:nvSpPr>
        <p:spPr>
          <a:xfrm>
            <a:off x="768875" y="1600200"/>
            <a:ext cx="10671048" cy="4514850"/>
          </a:xfrm>
          <a:prstGeom prst="rect">
            <a:avLst/>
          </a:prstGeom>
          <a:noFill/>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Slide Number">
            <a:extLst>
              <a:ext uri="{FF2B5EF4-FFF2-40B4-BE49-F238E27FC236}">
                <a16:creationId xmlns:a16="http://schemas.microsoft.com/office/drawing/2014/main" id="{08A3F6CD-49F4-D74B-8C7F-D6CA71EFB13B}"/>
              </a:ext>
            </a:extLst>
          </p:cNvPr>
          <p:cNvSpPr>
            <a:spLocks noGrp="1"/>
          </p:cNvSpPr>
          <p:nvPr>
            <p:ph type="sldNum" sz="quarter" idx="4"/>
          </p:nvPr>
        </p:nvSpPr>
        <p:spPr>
          <a:xfrm>
            <a:off x="762000" y="6423660"/>
            <a:ext cx="365760" cy="365760"/>
          </a:xfrm>
          <a:prstGeom prst="rect">
            <a:avLst/>
          </a:prstGeom>
        </p:spPr>
        <p:txBody>
          <a:bodyPr vert="horz" lIns="0" tIns="0" rIns="0" bIns="0" rtlCol="0" anchor="ctr"/>
          <a:lstStyle>
            <a:lvl1pPr algn="l">
              <a:defRPr sz="800">
                <a:solidFill>
                  <a:srgbClr val="8B8580"/>
                </a:solidFill>
                <a:latin typeface="+mn-lt"/>
              </a:defRPr>
            </a:lvl1pPr>
          </a:lstStyle>
          <a:p>
            <a:fld id="{345D60D9-5372-5F40-9443-0F9AE5BDC3C8}" type="slidenum">
              <a:rPr lang="en-US" smtClean="0"/>
              <a:pPr/>
              <a:t>‹#›</a:t>
            </a:fld>
            <a:endParaRPr lang="en-US" dirty="0"/>
          </a:p>
        </p:txBody>
      </p:sp>
      <p:sp>
        <p:nvSpPr>
          <p:cNvPr id="18" name="Footer">
            <a:extLst>
              <a:ext uri="{FF2B5EF4-FFF2-40B4-BE49-F238E27FC236}">
                <a16:creationId xmlns:a16="http://schemas.microsoft.com/office/drawing/2014/main" id="{8E003242-6B91-1949-A5CA-15BA57A045C9}"/>
              </a:ext>
            </a:extLst>
          </p:cNvPr>
          <p:cNvSpPr>
            <a:spLocks noGrp="1"/>
          </p:cNvSpPr>
          <p:nvPr>
            <p:ph type="ftr" sz="quarter" idx="3"/>
          </p:nvPr>
        </p:nvSpPr>
        <p:spPr>
          <a:xfrm>
            <a:off x="1127759" y="6423978"/>
            <a:ext cx="5745379" cy="365125"/>
          </a:xfrm>
          <a:prstGeom prst="rect">
            <a:avLst/>
          </a:prstGeom>
        </p:spPr>
        <p:txBody>
          <a:bodyPr vert="horz" lIns="0" tIns="0" rIns="0" bIns="0" rtlCol="0" anchor="ctr"/>
          <a:lstStyle>
            <a:lvl1pPr algn="l">
              <a:defRPr sz="800">
                <a:solidFill>
                  <a:srgbClr val="8B8580"/>
                </a:solidFill>
                <a:latin typeface="+mn-lt"/>
              </a:defRPr>
            </a:lvl1pPr>
          </a:lstStyle>
          <a:p>
            <a:r>
              <a:rPr lang="en-US"/>
              <a:t>Copyright © 2025, Oracle and/or its affiliates |  Confidential: Internal/Restricted/Highly Restricted</a:t>
            </a:r>
            <a:endParaRPr lang="en-US" dirty="0"/>
          </a:p>
        </p:txBody>
      </p:sp>
      <p:sp>
        <p:nvSpPr>
          <p:cNvPr id="20" name="Date">
            <a:extLst>
              <a:ext uri="{FF2B5EF4-FFF2-40B4-BE49-F238E27FC236}">
                <a16:creationId xmlns:a16="http://schemas.microsoft.com/office/drawing/2014/main" id="{65BA88F5-EF53-415B-8446-19188BE675D3}"/>
              </a:ext>
            </a:extLst>
          </p:cNvPr>
          <p:cNvSpPr>
            <a:spLocks noGrp="1"/>
          </p:cNvSpPr>
          <p:nvPr>
            <p:ph type="dt" sz="half" idx="2"/>
          </p:nvPr>
        </p:nvSpPr>
        <p:spPr>
          <a:xfrm>
            <a:off x="6873138" y="6425604"/>
            <a:ext cx="2743200" cy="363500"/>
          </a:xfrm>
          <a:prstGeom prst="rect">
            <a:avLst/>
          </a:prstGeom>
        </p:spPr>
        <p:txBody>
          <a:bodyPr vert="horz" lIns="0" tIns="0" rIns="0" bIns="0" rtlCol="0" anchor="ctr"/>
          <a:lstStyle>
            <a:lvl1pPr>
              <a:defRPr lang="en-US" sz="800" smtClean="0">
                <a:solidFill>
                  <a:srgbClr val="8B8580"/>
                </a:solidFill>
                <a:latin typeface="+mn-lt"/>
              </a:defRPr>
            </a:lvl1pPr>
          </a:lstStyle>
          <a:p>
            <a:r>
              <a:rPr lang="en-US"/>
              <a:t>[Date]</a:t>
            </a:r>
            <a:endParaRPr lang="en-US" dirty="0"/>
          </a:p>
        </p:txBody>
      </p:sp>
      <p:pic>
        <p:nvPicPr>
          <p:cNvPr id="3" name="OTag" descr="A small square in Oracle Red with the Oracle logo in the center in white">
            <a:extLst>
              <a:ext uri="{FF2B5EF4-FFF2-40B4-BE49-F238E27FC236}">
                <a16:creationId xmlns:a16="http://schemas.microsoft.com/office/drawing/2014/main" id="{775A8D6B-AAED-949C-F702-A8E8C8F069BA}"/>
              </a:ext>
              <a:ext uri="{C183D7F6-B498-43B3-948B-1728B52AA6E4}">
                <adec:decorative xmlns:adec="http://schemas.microsoft.com/office/drawing/2017/decorative" val="0"/>
              </a:ext>
            </a:extLst>
          </p:cNvPr>
          <p:cNvPicPr>
            <a:picLocks noChangeAspect="1"/>
          </p:cNvPicPr>
          <p:nvPr userDrawn="1"/>
        </p:nvPicPr>
        <p:blipFill>
          <a:blip r:embed="rId106" cstate="email">
            <a:extLst>
              <a:ext uri="{28A0092B-C50C-407E-A947-70E740481C1C}">
                <a14:useLocalDpi xmlns:a14="http://schemas.microsoft.com/office/drawing/2010/main"/>
              </a:ext>
            </a:extLst>
          </a:blip>
          <a:stretch>
            <a:fillRect/>
          </a:stretch>
        </p:blipFill>
        <p:spPr>
          <a:xfrm>
            <a:off x="11405616" y="6464808"/>
            <a:ext cx="393192" cy="393192"/>
          </a:xfrm>
          <a:prstGeom prst="rect">
            <a:avLst/>
          </a:prstGeom>
        </p:spPr>
      </p:pic>
    </p:spTree>
    <p:extLst>
      <p:ext uri="{BB962C8B-B14F-4D97-AF65-F5344CB8AC3E}">
        <p14:creationId xmlns:p14="http://schemas.microsoft.com/office/powerpoint/2010/main" val="3632300099"/>
      </p:ext>
    </p:extLst>
  </p:cSld>
  <p:clrMap bg1="lt1" tx1="dk1" bg2="lt2" tx2="dk2" accent1="accent1" accent2="accent2" accent3="accent3" accent4="accent4" accent5="accent5" accent6="accent6" hlink="hlink" folHlink="folHlink"/>
  <p:sldLayoutIdLst>
    <p:sldLayoutId id="2147483959" r:id="rId1"/>
    <p:sldLayoutId id="2147484217" r:id="rId2"/>
    <p:sldLayoutId id="2147484218" r:id="rId3"/>
    <p:sldLayoutId id="2147484253" r:id="rId4"/>
    <p:sldLayoutId id="2147484283" r:id="rId5"/>
    <p:sldLayoutId id="2147484265" r:id="rId6"/>
    <p:sldLayoutId id="2147484306" r:id="rId7"/>
    <p:sldLayoutId id="2147484260" r:id="rId8"/>
    <p:sldLayoutId id="2147484261" r:id="rId9"/>
    <p:sldLayoutId id="2147484262" r:id="rId10"/>
    <p:sldLayoutId id="2147484264" r:id="rId11"/>
    <p:sldLayoutId id="2147484263" r:id="rId12"/>
    <p:sldLayoutId id="2147484266" r:id="rId13"/>
    <p:sldLayoutId id="2147484295" r:id="rId14"/>
    <p:sldLayoutId id="2147484290" r:id="rId15"/>
    <p:sldLayoutId id="2147484292" r:id="rId16"/>
    <p:sldLayoutId id="2147484219" r:id="rId17"/>
    <p:sldLayoutId id="2147484220" r:id="rId18"/>
    <p:sldLayoutId id="2147484270" r:id="rId19"/>
    <p:sldLayoutId id="2147484307" r:id="rId20"/>
    <p:sldLayoutId id="2147484267" r:id="rId21"/>
    <p:sldLayoutId id="2147484268" r:id="rId22"/>
    <p:sldLayoutId id="2147484269" r:id="rId23"/>
    <p:sldLayoutId id="2147484272" r:id="rId24"/>
    <p:sldLayoutId id="2147484271" r:id="rId25"/>
    <p:sldLayoutId id="2147484273" r:id="rId26"/>
    <p:sldLayoutId id="2147484259" r:id="rId27"/>
    <p:sldLayoutId id="2147484313" r:id="rId28"/>
    <p:sldLayoutId id="2147484226" r:id="rId29"/>
    <p:sldLayoutId id="2147484003" r:id="rId30"/>
    <p:sldLayoutId id="2147484221" r:id="rId31"/>
    <p:sldLayoutId id="2147484222" r:id="rId32"/>
    <p:sldLayoutId id="2147484031" r:id="rId33"/>
    <p:sldLayoutId id="2147484030" r:id="rId34"/>
    <p:sldLayoutId id="2147483943" r:id="rId35"/>
    <p:sldLayoutId id="2147483763" r:id="rId36"/>
    <p:sldLayoutId id="2147484237" r:id="rId37"/>
    <p:sldLayoutId id="2147484093" r:id="rId38"/>
    <p:sldLayoutId id="2147484314" r:id="rId39"/>
    <p:sldLayoutId id="2147484315" r:id="rId40"/>
    <p:sldLayoutId id="2147484316" r:id="rId41"/>
    <p:sldLayoutId id="2147484317" r:id="rId42"/>
    <p:sldLayoutId id="2147484318" r:id="rId43"/>
    <p:sldLayoutId id="2147484255" r:id="rId44"/>
    <p:sldLayoutId id="2147484310" r:id="rId45"/>
    <p:sldLayoutId id="2147484311" r:id="rId46"/>
    <p:sldLayoutId id="2147484312" r:id="rId47"/>
    <p:sldLayoutId id="2147484250" r:id="rId48"/>
    <p:sldLayoutId id="2147484251" r:id="rId49"/>
    <p:sldLayoutId id="2147484044" r:id="rId50"/>
    <p:sldLayoutId id="2147484274" r:id="rId51"/>
    <p:sldLayoutId id="2147484045" r:id="rId52"/>
    <p:sldLayoutId id="2147484046" r:id="rId53"/>
    <p:sldLayoutId id="2147484047" r:id="rId54"/>
    <p:sldLayoutId id="2147484293" r:id="rId55"/>
    <p:sldLayoutId id="2147484294" r:id="rId56"/>
    <p:sldLayoutId id="2147484256" r:id="rId57"/>
    <p:sldLayoutId id="2147484319" r:id="rId58"/>
    <p:sldLayoutId id="2147483994" r:id="rId59"/>
    <p:sldLayoutId id="2147484069" r:id="rId60"/>
    <p:sldLayoutId id="2147484074" r:id="rId61"/>
    <p:sldLayoutId id="2147484075" r:id="rId62"/>
    <p:sldLayoutId id="2147483917" r:id="rId63"/>
    <p:sldLayoutId id="2147484286" r:id="rId64"/>
    <p:sldLayoutId id="2147484077" r:id="rId65"/>
    <p:sldLayoutId id="2147484078" r:id="rId66"/>
    <p:sldLayoutId id="2147483922" r:id="rId67"/>
    <p:sldLayoutId id="2147484079" r:id="rId68"/>
    <p:sldLayoutId id="2147484296" r:id="rId69"/>
    <p:sldLayoutId id="2147484297" r:id="rId70"/>
    <p:sldLayoutId id="2147484308" r:id="rId71"/>
    <p:sldLayoutId id="2147484309" r:id="rId72"/>
    <p:sldLayoutId id="2147484285" r:id="rId73"/>
    <p:sldLayoutId id="2147484284" r:id="rId74"/>
    <p:sldLayoutId id="2147484005" r:id="rId75"/>
    <p:sldLayoutId id="2147484006" r:id="rId76"/>
    <p:sldLayoutId id="2147484288" r:id="rId77"/>
    <p:sldLayoutId id="2147484289" r:id="rId78"/>
    <p:sldLayoutId id="2147484159" r:id="rId79"/>
    <p:sldLayoutId id="2147484157" r:id="rId80"/>
    <p:sldLayoutId id="2147484152" r:id="rId81"/>
    <p:sldLayoutId id="2147484155" r:id="rId82"/>
    <p:sldLayoutId id="2147484227" r:id="rId83"/>
    <p:sldLayoutId id="2147484228" r:id="rId84"/>
    <p:sldLayoutId id="2147484008" r:id="rId85"/>
    <p:sldLayoutId id="2147484254" r:id="rId86"/>
    <p:sldLayoutId id="2147484275" r:id="rId87"/>
    <p:sldLayoutId id="2147484276" r:id="rId88"/>
    <p:sldLayoutId id="2147484282" r:id="rId89"/>
    <p:sldLayoutId id="2147484258" r:id="rId90"/>
    <p:sldLayoutId id="2147484277" r:id="rId91"/>
    <p:sldLayoutId id="2147484252" r:id="rId92"/>
    <p:sldLayoutId id="2147484257" r:id="rId93"/>
    <p:sldLayoutId id="2147484320" r:id="rId94"/>
    <p:sldLayoutId id="2147484281" r:id="rId95"/>
    <p:sldLayoutId id="2147484298" r:id="rId96"/>
    <p:sldLayoutId id="2147484299" r:id="rId97"/>
    <p:sldLayoutId id="2147484302" r:id="rId98"/>
    <p:sldLayoutId id="2147484303" r:id="rId99"/>
    <p:sldLayoutId id="2147484304" r:id="rId100"/>
    <p:sldLayoutId id="2147484305" r:id="rId101"/>
    <p:sldLayoutId id="2147483744" r:id="rId102"/>
    <p:sldLayoutId id="2147483944" r:id="rId103"/>
    <p:sldLayoutId id="2147484287" r:id="rId104"/>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dt="0"/>
  <p:txStyles>
    <p:titleStyle>
      <a:lvl1pPr algn="l" defTabSz="914400" rtl="0" eaLnBrk="1" latinLnBrk="0" hangingPunct="1">
        <a:lnSpc>
          <a:spcPct val="95000"/>
        </a:lnSpc>
        <a:spcBef>
          <a:spcPct val="0"/>
        </a:spcBef>
        <a:buNone/>
        <a:defRPr lang="en-US" sz="2400" b="1" i="0" kern="1200" baseline="0" dirty="0">
          <a:solidFill>
            <a:schemeClr val="tx1"/>
          </a:solidFill>
          <a:latin typeface="+mn-lt"/>
          <a:ea typeface="+mn-ea"/>
          <a:cs typeface="+mj-cs"/>
        </a:defRPr>
      </a:lvl1pPr>
    </p:titleStyle>
    <p:bodyStyle>
      <a:lvl1pPr marL="0" marR="0" indent="0" algn="l" defTabSz="914400" rtl="0" eaLnBrk="1" fontAlgn="auto" latinLnBrk="0" hangingPunct="1">
        <a:lnSpc>
          <a:spcPct val="95000"/>
        </a:lnSpc>
        <a:spcBef>
          <a:spcPts val="600"/>
        </a:spcBef>
        <a:spcAft>
          <a:spcPts val="0"/>
        </a:spcAft>
        <a:buClrTx/>
        <a:buSzTx/>
        <a:buFont typeface="System Font Regular"/>
        <a:buNone/>
        <a:tabLst/>
        <a:defRPr sz="1600" b="0" i="0" kern="1200">
          <a:solidFill>
            <a:schemeClr val="tx1"/>
          </a:solidFill>
          <a:latin typeface="Oracle Sans Tab" panose="020B0503020204020204" pitchFamily="34" charset="0"/>
          <a:ea typeface="+mn-ea"/>
          <a:cs typeface="Oracle Sans Tab" panose="020B0503020204020204" pitchFamily="34" charset="0"/>
        </a:defRPr>
      </a:lvl1pPr>
      <a:lvl2pPr marL="365760" marR="0" indent="-182880" algn="l" defTabSz="914400" rtl="0" eaLnBrk="1" fontAlgn="auto" latinLnBrk="0" hangingPunct="1">
        <a:lnSpc>
          <a:spcPct val="95000"/>
        </a:lnSpc>
        <a:spcBef>
          <a:spcPts val="600"/>
        </a:spcBef>
        <a:spcAft>
          <a:spcPts val="0"/>
        </a:spcAft>
        <a:buClrTx/>
        <a:buSzPct val="100000"/>
        <a:buFont typeface="Arial" panose="020B0604020202020204" pitchFamily="34" charset="0"/>
        <a:buChar char="•"/>
        <a:tabLst/>
        <a:defRPr sz="1600" b="0" i="0" kern="1200">
          <a:solidFill>
            <a:schemeClr val="tx1"/>
          </a:solidFill>
          <a:latin typeface="Oracle Sans" panose="020B0503020204020204" pitchFamily="34" charset="0"/>
          <a:ea typeface="+mn-ea"/>
          <a:cs typeface="Oracle Sans" panose="020B0503020204020204" pitchFamily="34" charset="0"/>
        </a:defRPr>
      </a:lvl2pPr>
      <a:lvl3pPr marL="547688" marR="0" indent="-182563" algn="l" defTabSz="914400" rtl="0" eaLnBrk="1" fontAlgn="auto" latinLnBrk="0" hangingPunct="1">
        <a:lnSpc>
          <a:spcPct val="95000"/>
        </a:lnSpc>
        <a:spcBef>
          <a:spcPts val="400"/>
        </a:spcBef>
        <a:spcAft>
          <a:spcPts val="0"/>
        </a:spcAft>
        <a:buClrTx/>
        <a:buSzPct val="100000"/>
        <a:buFont typeface="System Font Regular"/>
        <a:buChar char="-"/>
        <a:tabLst/>
        <a:defRPr sz="1600" b="0" i="0" kern="1200">
          <a:solidFill>
            <a:schemeClr val="tx1"/>
          </a:solidFill>
          <a:latin typeface="Oracle Sans" panose="020B0503020204020204" pitchFamily="34" charset="0"/>
          <a:ea typeface="+mn-ea"/>
          <a:cs typeface="Oracle Sans" panose="020B0503020204020204" pitchFamily="34" charset="0"/>
        </a:defRPr>
      </a:lvl3pPr>
      <a:lvl4pPr marL="730250" marR="0" indent="-182563" algn="l" defTabSz="914400" rtl="0" eaLnBrk="1" fontAlgn="auto" latinLnBrk="0" hangingPunct="1">
        <a:lnSpc>
          <a:spcPct val="95000"/>
        </a:lnSpc>
        <a:spcBef>
          <a:spcPts val="400"/>
        </a:spcBef>
        <a:spcAft>
          <a:spcPts val="0"/>
        </a:spcAft>
        <a:buClrTx/>
        <a:buSzPct val="100000"/>
        <a:buFont typeface="Arial" panose="020B0604020202020204" pitchFamily="34" charset="0"/>
        <a:buChar char="•"/>
        <a:tabLst/>
        <a:defRPr sz="1600" b="0" i="0" kern="1200">
          <a:solidFill>
            <a:schemeClr val="tx1"/>
          </a:solidFill>
          <a:latin typeface="Oracle Sans" panose="020B0503020204020204" pitchFamily="34" charset="0"/>
          <a:ea typeface="+mn-ea"/>
          <a:cs typeface="Oracle Sans" panose="020B0503020204020204" pitchFamily="34" charset="0"/>
        </a:defRPr>
      </a:lvl4pPr>
      <a:lvl5pPr marL="914400" marR="0" indent="-182880" algn="l" defTabSz="914400" rtl="0" eaLnBrk="1" fontAlgn="auto" latinLnBrk="0" hangingPunct="1">
        <a:lnSpc>
          <a:spcPct val="95000"/>
        </a:lnSpc>
        <a:spcBef>
          <a:spcPts val="400"/>
        </a:spcBef>
        <a:spcAft>
          <a:spcPts val="0"/>
        </a:spcAft>
        <a:buClrTx/>
        <a:buSzTx/>
        <a:buFont typeface="System Font Regular"/>
        <a:buChar char="-"/>
        <a:tabLst/>
        <a:defRPr sz="1600" b="0" i="0" kern="1200">
          <a:solidFill>
            <a:schemeClr val="tx1"/>
          </a:solidFill>
          <a:latin typeface="Oracle Sans" panose="020B0503020204020204" pitchFamily="34" charset="0"/>
          <a:ea typeface="+mn-ea"/>
          <a:cs typeface="Oracle Sans" panose="020B0503020204020204" pitchFamily="34" charset="0"/>
        </a:defRPr>
      </a:lvl5pPr>
      <a:lvl6pPr marL="1097280" indent="-182880" algn="l" defTabSz="914400" rtl="0" eaLnBrk="1" latinLnBrk="0" hangingPunct="1">
        <a:lnSpc>
          <a:spcPct val="95000"/>
        </a:lnSpc>
        <a:spcBef>
          <a:spcPts val="400"/>
        </a:spcBef>
        <a:spcAft>
          <a:spcPts val="0"/>
        </a:spcAft>
        <a:buSzPct val="100000"/>
        <a:buFont typeface="Arial" panose="020B0604020202020204" pitchFamily="34" charset="0"/>
        <a:buChar char="•"/>
        <a:defRPr sz="1600" b="0" i="0" kern="1200">
          <a:solidFill>
            <a:schemeClr val="tx1"/>
          </a:solidFill>
          <a:latin typeface="Oracle Sans" panose="020B0503020204020204" pitchFamily="34" charset="0"/>
          <a:ea typeface="+mn-ea"/>
          <a:cs typeface="Oracle Sans" panose="020B0503020204020204" pitchFamily="34" charset="0"/>
        </a:defRPr>
      </a:lvl6pPr>
      <a:lvl7pPr marL="1280160" indent="-182880" algn="l" defTabSz="914400" rtl="0" eaLnBrk="1" latinLnBrk="0" hangingPunct="1">
        <a:lnSpc>
          <a:spcPct val="95000"/>
        </a:lnSpc>
        <a:spcBef>
          <a:spcPts val="400"/>
        </a:spcBef>
        <a:spcAft>
          <a:spcPts val="0"/>
        </a:spcAft>
        <a:buFont typeface="System Font Regular"/>
        <a:buChar char="-"/>
        <a:defRPr sz="1600" b="0" i="0" kern="1200">
          <a:solidFill>
            <a:schemeClr val="tx1"/>
          </a:solidFill>
          <a:latin typeface="Oracle Sans" panose="020B0503020204020204" pitchFamily="34" charset="0"/>
          <a:ea typeface="+mn-ea"/>
          <a:cs typeface="Oracle Sans" panose="020B0503020204020204" pitchFamily="34" charset="0"/>
        </a:defRPr>
      </a:lvl7pPr>
      <a:lvl8pPr marL="1604963" indent="-203200" algn="l" defTabSz="914400" rtl="0" eaLnBrk="1" latinLnBrk="0" hangingPunct="1">
        <a:lnSpc>
          <a:spcPct val="90000"/>
        </a:lnSpc>
        <a:spcBef>
          <a:spcPts val="500"/>
        </a:spcBef>
        <a:buFont typeface="Arial" panose="020B0604020202020204" pitchFamily="34" charset="0"/>
        <a:buChar char="•"/>
        <a:tabLst/>
        <a:defRPr sz="1600" b="0" i="0" kern="1200">
          <a:solidFill>
            <a:schemeClr val="tx1"/>
          </a:solidFill>
          <a:latin typeface="Oracle Sans" panose="020B0503020204020204" pitchFamily="34" charset="0"/>
          <a:ea typeface="+mn-ea"/>
          <a:cs typeface="Oracle Sans" panose="020B0503020204020204" pitchFamily="34" charset="0"/>
        </a:defRPr>
      </a:lvl8pPr>
      <a:lvl9pPr marL="1889125" indent="-203200" algn="l" defTabSz="914400" rtl="0" eaLnBrk="1" latinLnBrk="0" hangingPunct="1">
        <a:lnSpc>
          <a:spcPct val="90000"/>
        </a:lnSpc>
        <a:spcBef>
          <a:spcPts val="500"/>
        </a:spcBef>
        <a:buFont typeface="System Font Regular"/>
        <a:buChar char="-"/>
        <a:tabLst/>
        <a:defRPr sz="1600" b="0" i="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1008" userDrawn="1">
          <p15:clr>
            <a:srgbClr val="5ACBF0"/>
          </p15:clr>
        </p15:guide>
        <p15:guide id="4" orient="horz" pos="3852" userDrawn="1">
          <p15:clr>
            <a:srgbClr val="F26B43"/>
          </p15:clr>
        </p15:guide>
        <p15:guide id="5" pos="480" userDrawn="1">
          <p15:clr>
            <a:srgbClr val="F26B43"/>
          </p15:clr>
        </p15:guide>
        <p15:guide id="6" orient="horz" pos="795" userDrawn="1">
          <p15:clr>
            <a:srgbClr val="F26B43"/>
          </p15:clr>
        </p15:guide>
        <p15:guide id="7" orient="horz" pos="590" userDrawn="1">
          <p15:clr>
            <a:srgbClr val="F26B43"/>
          </p15:clr>
        </p15:guide>
        <p15:guide id="8" pos="721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ctrTitle"/>
          </p:nvPr>
        </p:nvSpPr>
        <p:spPr/>
        <p:txBody>
          <a:bodyPr/>
          <a:lstStyle/>
          <a:p>
            <a:r>
              <a:t>OCI Deal Accelerator</a:t>
            </a:r>
          </a:p>
        </p:txBody>
      </p:sp>
      <p:sp>
        <p:nvSpPr>
          <p:cNvPr id="3" name="Text Placeholder 2"/>
          <p:cNvSpPr>
            <a:spLocks noGrp="1"/>
          </p:cNvSpPr>
          <p:nvPr>
            <p:ph type="body" idx="33" sz="quarter"/>
          </p:nvPr>
        </p:nvSpPr>
        <p:spPr/>
        <p:txBody>
          <a:bodyPr/>
          <a:lstStyle/>
          <a:p/>
        </p:txBody>
      </p:sp>
      <p:sp>
        <p:nvSpPr>
          <p:cNvPr id="4" name="Text Placeholder 3"/>
          <p:cNvSpPr>
            <a:spLocks noGrp="1"/>
          </p:cNvSpPr>
          <p:nvPr>
            <p:ph type="body" idx="35" sz="quarter"/>
          </p:nvPr>
        </p:nvSpPr>
        <p:spPr/>
        <p:txBody>
          <a:bodyPr/>
          <a:lstStyle/>
          <a:p/>
        </p:txBody>
      </p:sp>
      <p:sp>
        <p:nvSpPr>
          <p:cNvPr id="5" name="Text Placeholder 4"/>
          <p:cNvSpPr>
            <a:spLocks noGrp="1"/>
          </p:cNvSpPr>
          <p:nvPr>
            <p:ph type="body" idx="34" sz="quarter"/>
          </p:nvPr>
        </p:nvSpPr>
        <p:spPr/>
        <p:txBody>
          <a:bodyPr/>
          <a:lstStyle/>
          <a:p/>
        </p:txBody>
      </p:sp>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457200" y="365760"/>
            <a:ext cx="10698480" cy="548640"/>
          </a:xfrm>
          <a:prstGeom prst="rect">
            <a:avLst/>
          </a:prstGeom>
          <a:noFill/>
        </p:spPr>
        <p:txBody>
          <a:bodyPr wrap="square">
            <a:spAutoFit/>
          </a:bodyPr>
          <a:lstStyle/>
          <a:p>
            <a:pPr algn="l">
              <a:defRPr sz="2400" b="1" i="0">
                <a:solidFill>
                  <a:srgbClr val="312D2A"/>
                </a:solidFill>
                <a:latin typeface="Georgia"/>
              </a:defRPr>
            </a:pPr>
            <a:r>
              <a:t>Self-Updating KB + Collaborative Field Intelligence</a:t>
            </a:r>
          </a:p>
        </p:txBody>
      </p:sp>
      <p:sp>
        <p:nvSpPr>
          <p:cNvPr id="3" name="Rectangle 2"/>
          <p:cNvSpPr/>
          <p:nvPr/>
        </p:nvSpPr>
        <p:spPr>
          <a:xfrm>
            <a:off x="457200" y="960120"/>
            <a:ext cx="10698480" cy="45720"/>
          </a:xfrm>
          <a:prstGeom prst="rect">
            <a:avLst/>
          </a:prstGeom>
          <a:solidFill>
            <a:srgbClr val="2C596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548640" y="1280160"/>
            <a:ext cx="10972800" cy="4572000"/>
          </a:xfrm>
          <a:prstGeom prst="rect">
            <a:avLst/>
          </a:prstGeom>
          <a:noFill/>
        </p:spPr>
        <p:txBody>
          <a:bodyPr wrap="square">
            <a:spAutoFit/>
          </a:bodyPr>
          <a:lstStyle/>
          <a:p>
            <a:pPr algn="l">
              <a:spcAft>
                <a:spcPts val="600"/>
              </a:spcAft>
              <a:defRPr sz="1500" b="0" i="0">
                <a:solidFill>
                  <a:srgbClr val="312D2A"/>
                </a:solidFill>
                <a:latin typeface="Oracle Sans"/>
              </a:defRPr>
            </a:pPr>
            <a:r>
              <a:t>AUTO-REFRESH — pricing stays current without manual intervention:</a:t>
            </a:r>
          </a:p>
          <a:p>
            <a:pPr algn="l">
              <a:spcAft>
                <a:spcPts val="600"/>
              </a:spcAft>
              <a:defRPr sz="1500" b="0" i="0">
                <a:solidFill>
                  <a:srgbClr val="312D2A"/>
                </a:solidFill>
                <a:latin typeface="Oracle Sans"/>
              </a:defRPr>
            </a:pPr>
            <a:r>
              <a:t>   python refresh_sku_catalog.py --refresh --diff   # updates 160+ SKUs from Oracle API</a:t>
            </a:r>
          </a:p>
          <a:p>
            <a:pPr algn="l">
              <a:spcAft>
                <a:spcPts val="600"/>
              </a:spcAft>
              <a:defRPr sz="1500" b="0" i="0">
                <a:solidFill>
                  <a:srgbClr val="312D2A"/>
                </a:solidFill>
                <a:latin typeface="Oracle Sans"/>
              </a:defRPr>
            </a:pPr>
            <a:r>
              <a:t>   python refresh_arch_catalog.py --whats-new       # crawls Architecture Center for new entries</a:t>
            </a:r>
          </a:p>
          <a:p>
            <a:pPr algn="l">
              <a:spcAft>
                <a:spcPts val="600"/>
              </a:spcAft>
              <a:defRPr sz="1500" b="0" i="0">
                <a:solidFill>
                  <a:srgbClr val="312D2A"/>
                </a:solidFill>
                <a:latin typeface="Oracle Sans"/>
              </a:defRPr>
            </a:pPr>
          </a:p>
          <a:p>
            <a:pPr algn="l">
              <a:spcAft>
                <a:spcPts val="600"/>
              </a:spcAft>
              <a:defRPr sz="1500" b="0" i="0">
                <a:solidFill>
                  <a:srgbClr val="312D2A"/>
                </a:solidFill>
                <a:latin typeface="Oracle Sans"/>
              </a:defRPr>
            </a:pPr>
            <a:r>
              <a:t>COLLABORATIVE — every SA contributes, everyone benefits:</a:t>
            </a:r>
          </a:p>
          <a:p>
            <a:pPr algn="l">
              <a:spcAft>
                <a:spcPts val="600"/>
              </a:spcAft>
              <a:defRPr sz="1500" b="0" i="0">
                <a:solidFill>
                  <a:srgbClr val="312D2A"/>
                </a:solidFill>
                <a:latin typeface="Oracle Sans"/>
              </a:defRPr>
            </a:pPr>
            <a:r>
              <a:t>   findings_cli.py add --product ExaCS --severity HIGH --summary '...'</a:t>
            </a:r>
          </a:p>
          <a:p>
            <a:pPr algn="l">
              <a:spcAft>
                <a:spcPts val="600"/>
              </a:spcAft>
              <a:defRPr sz="1500" b="0" i="0">
                <a:solidFill>
                  <a:srgbClr val="312D2A"/>
                </a:solidFill>
                <a:latin typeface="Oracle Sans"/>
              </a:defRPr>
            </a:pPr>
            <a:r>
              <a:t>   Each finding has: contributor, team, client, confidence, confirmations[]</a:t>
            </a:r>
          </a:p>
          <a:p>
            <a:pPr algn="l">
              <a:spcAft>
                <a:spcPts val="600"/>
              </a:spcAft>
              <a:defRPr sz="1500" b="0" i="0">
                <a:solidFill>
                  <a:srgbClr val="312D2A"/>
                </a:solidFill>
                <a:latin typeface="Oracle Sans"/>
              </a:defRPr>
            </a:pPr>
            <a:r>
              <a:t>   Other SAs can confirm: findings_cli.py confirm FF-202603-001 --name '...'</a:t>
            </a:r>
          </a:p>
          <a:p>
            <a:pPr algn="l">
              <a:spcAft>
                <a:spcPts val="600"/>
              </a:spcAft>
              <a:defRPr sz="1500" b="0" i="0">
                <a:solidFill>
                  <a:srgbClr val="312D2A"/>
                </a:solidFill>
                <a:latin typeface="Oracle Sans"/>
              </a:defRPr>
            </a:pPr>
          </a:p>
          <a:p>
            <a:pPr algn="l">
              <a:spcAft>
                <a:spcPts val="600"/>
              </a:spcAft>
              <a:defRPr sz="1500" b="0" i="0">
                <a:solidFill>
                  <a:srgbClr val="312D2A"/>
                </a:solidFill>
                <a:latin typeface="Oracle Sans"/>
              </a:defRPr>
            </a:pPr>
            <a:r>
              <a:t>GOVERNANCE — quality stays high as the KB grows:</a:t>
            </a:r>
          </a:p>
          <a:p>
            <a:pPr algn="l">
              <a:spcAft>
                <a:spcPts val="600"/>
              </a:spcAft>
              <a:defRPr sz="1500" b="0" i="0">
                <a:solidFill>
                  <a:srgbClr val="312D2A"/>
                </a:solidFill>
                <a:latin typeface="Oracle Sans"/>
              </a:defRPr>
            </a:pPr>
            <a:r>
              <a:t>   kb_cli.py health      # freshness dashboard: 63 files, stale detection</a:t>
            </a:r>
          </a:p>
          <a:p>
            <a:pPr algn="l">
              <a:spcAft>
                <a:spcPts val="600"/>
              </a:spcAft>
              <a:defRPr sz="1500" b="0" i="0">
                <a:solidFill>
                  <a:srgbClr val="312D2A"/>
                </a:solidFill>
                <a:latin typeface="Oracle Sans"/>
              </a:defRPr>
            </a:pPr>
            <a:r>
              <a:t>   kb_cli.py stats stale # reports files older than review cadence</a:t>
            </a:r>
          </a:p>
          <a:p>
            <a:pPr algn="l">
              <a:spcAft>
                <a:spcPts val="600"/>
              </a:spcAft>
              <a:defRPr sz="1500" b="0" i="0">
                <a:solidFill>
                  <a:srgbClr val="312D2A"/>
                </a:solidFill>
                <a:latin typeface="Oracle Sans"/>
              </a:defRPr>
            </a:pPr>
            <a:r>
              <a:t>   Every file has last_verified date + domain owner in kb-owners.yaml</a:t>
            </a:r>
          </a:p>
          <a:p>
            <a:pPr algn="l">
              <a:spcAft>
                <a:spcPts val="600"/>
              </a:spcAft>
              <a:defRPr sz="1500" b="0" i="0">
                <a:solidFill>
                  <a:srgbClr val="312D2A"/>
                </a:solidFill>
                <a:latin typeface="Oracle Sans"/>
              </a:defRPr>
            </a:pPr>
          </a:p>
          <a:p>
            <a:pPr algn="l">
              <a:spcAft>
                <a:spcPts val="600"/>
              </a:spcAft>
              <a:defRPr sz="1500" b="0" i="0">
                <a:solidFill>
                  <a:srgbClr val="312D2A"/>
                </a:solidFill>
                <a:latin typeface="Oracle Sans"/>
              </a:defRPr>
            </a:pPr>
            <a:r>
              <a:t>The KB compounds: every engagement makes the next one faster and better.</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457200" y="365760"/>
            <a:ext cx="10698480" cy="548640"/>
          </a:xfrm>
          <a:prstGeom prst="rect">
            <a:avLst/>
          </a:prstGeom>
          <a:noFill/>
        </p:spPr>
        <p:txBody>
          <a:bodyPr wrap="square">
            <a:spAutoFit/>
          </a:bodyPr>
          <a:lstStyle/>
          <a:p>
            <a:pPr algn="l">
              <a:defRPr sz="2400" b="1" i="0">
                <a:solidFill>
                  <a:srgbClr val="312D2A"/>
                </a:solidFill>
                <a:latin typeface="Georgia"/>
              </a:defRPr>
            </a:pPr>
            <a:r>
              <a:t>MCP Server: Use It From Any Client — Zero Code Setup</a:t>
            </a:r>
          </a:p>
        </p:txBody>
      </p:sp>
      <p:sp>
        <p:nvSpPr>
          <p:cNvPr id="3" name="Rectangle 2"/>
          <p:cNvSpPr/>
          <p:nvPr/>
        </p:nvSpPr>
        <p:spPr>
          <a:xfrm>
            <a:off x="457200" y="960120"/>
            <a:ext cx="10698480" cy="45720"/>
          </a:xfrm>
          <a:prstGeom prst="rect">
            <a:avLst/>
          </a:prstGeom>
          <a:solidFill>
            <a:srgbClr val="2C596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548640" y="1280160"/>
            <a:ext cx="10972800" cy="4572000"/>
          </a:xfrm>
          <a:prstGeom prst="rect">
            <a:avLst/>
          </a:prstGeom>
          <a:noFill/>
        </p:spPr>
        <p:txBody>
          <a:bodyPr wrap="square">
            <a:spAutoFit/>
          </a:bodyPr>
          <a:lstStyle/>
          <a:p>
            <a:pPr algn="l">
              <a:spcAft>
                <a:spcPts val="600"/>
              </a:spcAft>
              <a:defRPr sz="1500" b="0" i="0">
                <a:solidFill>
                  <a:srgbClr val="312D2A"/>
                </a:solidFill>
                <a:latin typeface="Oracle Sans"/>
              </a:defRPr>
            </a:pPr>
            <a:r>
              <a:t>The skill also runs as an MCP (Model Context Protocol) server.</a:t>
            </a:r>
          </a:p>
          <a:p>
            <a:pPr algn="l">
              <a:spcAft>
                <a:spcPts val="600"/>
              </a:spcAft>
              <a:defRPr sz="1500" b="0" i="0">
                <a:solidFill>
                  <a:srgbClr val="312D2A"/>
                </a:solidFill>
                <a:latin typeface="Oracle Sans"/>
              </a:defRPr>
            </a:pPr>
            <a:r>
              <a:t>14 tools exposed over HTTP — same capabilities, no local repo needed.</a:t>
            </a:r>
          </a:p>
          <a:p>
            <a:pPr algn="l">
              <a:spcAft>
                <a:spcPts val="600"/>
              </a:spcAft>
              <a:defRPr sz="1500" b="0" i="0">
                <a:solidFill>
                  <a:srgbClr val="312D2A"/>
                </a:solidFill>
                <a:latin typeface="Oracle Sans"/>
              </a:defRPr>
            </a:pPr>
          </a:p>
          <a:p>
            <a:pPr algn="l">
              <a:spcAft>
                <a:spcPts val="600"/>
              </a:spcAft>
              <a:defRPr sz="1500" b="0" i="0">
                <a:solidFill>
                  <a:srgbClr val="312D2A"/>
                </a:solidFill>
                <a:latin typeface="Oracle Sans"/>
              </a:defRPr>
            </a:pPr>
            <a:r>
              <a:t>SUPPORTED CLIENTS — connect once, use forever:</a:t>
            </a:r>
          </a:p>
          <a:p>
            <a:pPr algn="l">
              <a:spcAft>
                <a:spcPts val="600"/>
              </a:spcAft>
              <a:defRPr sz="1500" b="0" i="0">
                <a:solidFill>
                  <a:srgbClr val="312D2A"/>
                </a:solidFill>
                <a:latin typeface="Oracle Sans"/>
              </a:defRPr>
            </a:pPr>
            <a:r>
              <a:t>   Claude Code / Claude Desktop (OAuth)  |  Cursor (OAuth)</a:t>
            </a:r>
          </a:p>
          <a:p>
            <a:pPr algn="l">
              <a:spcAft>
                <a:spcPts val="600"/>
              </a:spcAft>
              <a:defRPr sz="1500" b="0" i="0">
                <a:solidFill>
                  <a:srgbClr val="312D2A"/>
                </a:solidFill>
                <a:latin typeface="Oracle Sans"/>
              </a:defRPr>
            </a:pPr>
            <a:r>
              <a:t>   Codex - OpenAI (Bearer token)         |  Windsurf (SSE)</a:t>
            </a:r>
          </a:p>
          <a:p>
            <a:pPr algn="l">
              <a:spcAft>
                <a:spcPts val="600"/>
              </a:spcAft>
              <a:defRPr sz="1500" b="0" i="0">
                <a:solidFill>
                  <a:srgbClr val="312D2A"/>
                </a:solidFill>
                <a:latin typeface="Oracle Sans"/>
              </a:defRPr>
            </a:pPr>
            <a:r>
              <a:t>   Any MCP-compliant client</a:t>
            </a:r>
          </a:p>
          <a:p>
            <a:pPr algn="l">
              <a:spcAft>
                <a:spcPts val="600"/>
              </a:spcAft>
              <a:defRPr sz="1500" b="0" i="0">
                <a:solidFill>
                  <a:srgbClr val="312D2A"/>
                </a:solidFill>
                <a:latin typeface="Oracle Sans"/>
              </a:defRPr>
            </a:pPr>
          </a:p>
          <a:p>
            <a:pPr algn="l">
              <a:spcAft>
                <a:spcPts val="600"/>
              </a:spcAft>
              <a:defRPr sz="1500" b="0" i="0">
                <a:solidFill>
                  <a:srgbClr val="312D2A"/>
                </a:solidFill>
                <a:latin typeface="Oracle Sans"/>
              </a:defRPr>
            </a:pPr>
            <a:r>
              <a:t>SETUP — 1 command, done:</a:t>
            </a:r>
          </a:p>
          <a:p>
            <a:pPr algn="l">
              <a:spcAft>
                <a:spcPts val="600"/>
              </a:spcAft>
              <a:defRPr sz="1500" b="0" i="0">
                <a:solidFill>
                  <a:srgbClr val="312D2A"/>
                </a:solidFill>
                <a:latin typeface="Oracle Sans"/>
              </a:defRPr>
            </a:pPr>
            <a:r>
              <a:t>   claude mcp add --transport http oci-deal-accelerator \</a:t>
            </a:r>
          </a:p>
          <a:p>
            <a:pPr algn="l">
              <a:spcAft>
                <a:spcPts val="600"/>
              </a:spcAft>
              <a:defRPr sz="1500" b="0" i="0">
                <a:solidFill>
                  <a:srgbClr val="312D2A"/>
                </a:solidFill>
                <a:latin typeface="Oracle Sans"/>
              </a:defRPr>
            </a:pPr>
            <a:r>
              <a:t>       "https://mcp.tech-lad.com/deal-accelerator/mcp/"</a:t>
            </a:r>
          </a:p>
          <a:p>
            <a:pPr algn="l">
              <a:spcAft>
                <a:spcPts val="600"/>
              </a:spcAft>
              <a:defRPr sz="1500" b="0" i="0">
                <a:solidFill>
                  <a:srgbClr val="312D2A"/>
                </a:solidFill>
                <a:latin typeface="Oracle Sans"/>
              </a:defRPr>
            </a:pPr>
          </a:p>
          <a:p>
            <a:pPr algn="l">
              <a:spcAft>
                <a:spcPts val="600"/>
              </a:spcAft>
              <a:defRPr sz="1500" b="0" i="0">
                <a:solidFill>
                  <a:srgbClr val="312D2A"/>
                </a:solidFill>
                <a:latin typeface="Oracle Sans"/>
              </a:defRPr>
            </a:pPr>
            <a:r>
              <a:t>HOW IT WORKS:</a:t>
            </a:r>
          </a:p>
          <a:p>
            <a:pPr algn="l">
              <a:spcAft>
                <a:spcPts val="600"/>
              </a:spcAft>
              <a:defRPr sz="1500" b="0" i="0">
                <a:solidFill>
                  <a:srgbClr val="312D2A"/>
                </a:solidFill>
                <a:latin typeface="Oracle Sans"/>
              </a:defRPr>
            </a:pPr>
            <a:r>
              <a:t>   Your IDE / Claude  --&gt;  MCP Server (Docker)  --&gt;  KB + Tools + Generators</a:t>
            </a:r>
          </a:p>
          <a:p>
            <a:pPr algn="l">
              <a:spcAft>
                <a:spcPts val="600"/>
              </a:spcAft>
              <a:defRPr sz="1500" b="0" i="0">
                <a:solidFill>
                  <a:srgbClr val="312D2A"/>
                </a:solidFill>
                <a:latin typeface="Oracle Sans"/>
              </a:defRPr>
            </a:pPr>
            <a:r>
              <a:t>   You type a prompt  --&gt;  Server runs the tool  --&gt;  You get .pptx, .xlsx, .json</a:t>
            </a:r>
          </a:p>
          <a:p>
            <a:pPr algn="l">
              <a:spcAft>
                <a:spcPts val="600"/>
              </a:spcAft>
              <a:defRPr sz="1500" b="0" i="0">
                <a:solidFill>
                  <a:srgbClr val="312D2A"/>
                </a:solidFill>
                <a:latin typeface="Oracle Sans"/>
              </a:defRPr>
            </a:pPr>
          </a:p>
          <a:p>
            <a:pPr algn="l">
              <a:spcAft>
                <a:spcPts val="600"/>
              </a:spcAft>
              <a:defRPr sz="1500" b="0" i="0">
                <a:solidFill>
                  <a:srgbClr val="312D2A"/>
                </a:solidFill>
                <a:latin typeface="Oracle Sans"/>
              </a:defRPr>
            </a:pPr>
            <a:r>
              <a:t>Zero Python setup. Zero repo cloning. Zero dependency management.</a:t>
            </a:r>
          </a:p>
          <a:p>
            <a:pPr algn="l">
              <a:spcAft>
                <a:spcPts val="600"/>
              </a:spcAft>
              <a:defRPr sz="1500" b="0" i="0">
                <a:solidFill>
                  <a:srgbClr val="312D2A"/>
                </a:solidFill>
                <a:latin typeface="Oracle Sans"/>
              </a:defRPr>
            </a:pPr>
            <a:r>
              <a:t>The SA opens their IDE, connects to the MCP, and starts working.</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457200" y="365760"/>
            <a:ext cx="10698480" cy="548640"/>
          </a:xfrm>
          <a:prstGeom prst="rect">
            <a:avLst/>
          </a:prstGeom>
          <a:noFill/>
        </p:spPr>
        <p:txBody>
          <a:bodyPr wrap="square">
            <a:spAutoFit/>
          </a:bodyPr>
          <a:lstStyle/>
          <a:p>
            <a:pPr algn="l">
              <a:defRPr sz="2400" b="1" i="0">
                <a:solidFill>
                  <a:srgbClr val="312D2A"/>
                </a:solidFill>
                <a:latin typeface="Georgia"/>
              </a:defRPr>
            </a:pPr>
            <a:r>
              <a:t>Key Takeaways</a:t>
            </a:r>
          </a:p>
        </p:txBody>
      </p:sp>
      <p:sp>
        <p:nvSpPr>
          <p:cNvPr id="3" name="Rectangle 2"/>
          <p:cNvSpPr/>
          <p:nvPr/>
        </p:nvSpPr>
        <p:spPr>
          <a:xfrm>
            <a:off x="457200" y="960120"/>
            <a:ext cx="10698480" cy="45720"/>
          </a:xfrm>
          <a:prstGeom prst="rect">
            <a:avLst/>
          </a:prstGeom>
          <a:solidFill>
            <a:srgbClr val="2C596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548640" y="1280160"/>
            <a:ext cx="10972800" cy="4572000"/>
          </a:xfrm>
          <a:prstGeom prst="rect">
            <a:avLst/>
          </a:prstGeom>
          <a:noFill/>
        </p:spPr>
        <p:txBody>
          <a:bodyPr wrap="square">
            <a:spAutoFit/>
          </a:bodyPr>
          <a:lstStyle/>
          <a:p>
            <a:pPr algn="l">
              <a:spcAft>
                <a:spcPts val="600"/>
              </a:spcAft>
              <a:defRPr sz="1500" b="0" i="0">
                <a:solidFill>
                  <a:srgbClr val="312D2A"/>
                </a:solidFill>
                <a:latin typeface="Oracle Sans"/>
              </a:defRPr>
            </a:pPr>
            <a:r>
              <a:t>85% time reduction: from 2-3 days to 2 hours per proposal</a:t>
            </a:r>
          </a:p>
          <a:p>
            <a:pPr algn="l">
              <a:spcAft>
                <a:spcPts val="600"/>
              </a:spcAft>
              <a:defRPr sz="1500" b="0" i="0">
                <a:solidFill>
                  <a:srgbClr val="312D2A"/>
                </a:solidFill>
                <a:latin typeface="Oracle Sans"/>
              </a:defRPr>
            </a:pPr>
            <a:r>
              <a:t>Higher quality: every proposal is WA-validated with 5-pillar scoring</a:t>
            </a:r>
          </a:p>
          <a:p>
            <a:pPr algn="l">
              <a:spcAft>
                <a:spcPts val="600"/>
              </a:spcAft>
              <a:defRPr sz="1500" b="0" i="0">
                <a:solidFill>
                  <a:srgbClr val="312D2A"/>
                </a:solidFill>
                <a:latin typeface="Oracle Sans"/>
              </a:defRPr>
            </a:pPr>
            <a:r>
              <a:t>The KB is the moat: field experience &gt; documentation &gt; AI hallucination</a:t>
            </a:r>
          </a:p>
          <a:p>
            <a:pPr algn="l">
              <a:spcAft>
                <a:spcPts val="600"/>
              </a:spcAft>
              <a:defRPr sz="1500" b="0" i="0">
                <a:solidFill>
                  <a:srgbClr val="312D2A"/>
                </a:solidFill>
                <a:latin typeface="Oracle Sans"/>
              </a:defRPr>
            </a:pPr>
            <a:r>
              <a:t>Self-updating: pricing + architectures refresh automatically</a:t>
            </a:r>
          </a:p>
          <a:p>
            <a:pPr algn="l">
              <a:spcAft>
                <a:spcPts val="600"/>
              </a:spcAft>
              <a:defRPr sz="1500" b="0" i="0">
                <a:solidFill>
                  <a:srgbClr val="312D2A"/>
                </a:solidFill>
                <a:latin typeface="Oracle Sans"/>
              </a:defRPr>
            </a:pPr>
            <a:r>
              <a:t>Collaborative: every SA's gotcha becomes everyone's advantage</a:t>
            </a:r>
          </a:p>
          <a:p>
            <a:pPr algn="l">
              <a:spcAft>
                <a:spcPts val="600"/>
              </a:spcAft>
              <a:defRPr sz="1500" b="0" i="0">
                <a:solidFill>
                  <a:srgbClr val="312D2A"/>
                </a:solidFill>
                <a:latin typeface="Oracle Sans"/>
              </a:defRPr>
            </a:pPr>
            <a:r>
              <a:t>MCP server: zero setup, use from any AI client (Claude, Codex, Cursor...)</a:t>
            </a:r>
          </a:p>
          <a:p>
            <a:pPr algn="l">
              <a:spcAft>
                <a:spcPts val="600"/>
              </a:spcAft>
              <a:defRPr sz="1500" b="0" i="0">
                <a:solidFill>
                  <a:srgbClr val="312D2A"/>
                </a:solidFill>
                <a:latin typeface="Oracle Sans"/>
              </a:defRPr>
            </a:pPr>
            <a:r>
              <a:t>Real deliverables: .pptx, .drawio, .pdf, .xlsx, BOM, AppCA — not chat summaries</a:t>
            </a:r>
          </a:p>
          <a:p>
            <a:pPr algn="l">
              <a:spcAft>
                <a:spcPts val="600"/>
              </a:spcAft>
              <a:defRPr sz="1500" b="0" i="0">
                <a:solidFill>
                  <a:srgbClr val="312D2A"/>
                </a:solidFill>
                <a:latin typeface="Oracle Sans"/>
              </a:defRPr>
            </a:pPr>
            <a:r>
              <a:t>SA stays in control: AI generates, architect reviews and refines</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457200" y="365760"/>
            <a:ext cx="10698480" cy="548640"/>
          </a:xfrm>
          <a:prstGeom prst="rect">
            <a:avLst/>
          </a:prstGeom>
          <a:noFill/>
        </p:spPr>
        <p:txBody>
          <a:bodyPr wrap="square">
            <a:spAutoFit/>
          </a:bodyPr>
          <a:lstStyle/>
          <a:p>
            <a:pPr algn="l">
              <a:defRPr sz="2400" b="1" i="0">
                <a:solidFill>
                  <a:srgbClr val="312D2A"/>
                </a:solidFill>
                <a:latin typeface="Georgia"/>
              </a:defRPr>
            </a:pPr>
            <a:r>
              <a:t>Get Started Right Now</a:t>
            </a:r>
          </a:p>
        </p:txBody>
      </p:sp>
      <p:sp>
        <p:nvSpPr>
          <p:cNvPr id="3" name="Rectangle 2"/>
          <p:cNvSpPr/>
          <p:nvPr/>
        </p:nvSpPr>
        <p:spPr>
          <a:xfrm>
            <a:off x="457200" y="960120"/>
            <a:ext cx="10698480" cy="45720"/>
          </a:xfrm>
          <a:prstGeom prst="rect">
            <a:avLst/>
          </a:prstGeom>
          <a:solidFill>
            <a:srgbClr val="2C596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548640" y="1280160"/>
            <a:ext cx="10972800" cy="4572000"/>
          </a:xfrm>
          <a:prstGeom prst="rect">
            <a:avLst/>
          </a:prstGeom>
          <a:noFill/>
        </p:spPr>
        <p:txBody>
          <a:bodyPr wrap="square">
            <a:spAutoFit/>
          </a:bodyPr>
          <a:lstStyle/>
          <a:p>
            <a:pPr algn="l">
              <a:spcAft>
                <a:spcPts val="600"/>
              </a:spcAft>
              <a:defRPr sz="1500" b="0" i="0">
                <a:solidFill>
                  <a:srgbClr val="312D2A"/>
                </a:solidFill>
                <a:latin typeface="Oracle Sans"/>
              </a:defRPr>
            </a:pPr>
            <a:r>
              <a:t>OPTION A — MCP Server (recommended, zero setup):</a:t>
            </a:r>
          </a:p>
          <a:p>
            <a:pPr algn="l">
              <a:spcAft>
                <a:spcPts val="600"/>
              </a:spcAft>
              <a:defRPr sz="1500" b="0" i="0">
                <a:solidFill>
                  <a:srgbClr val="312D2A"/>
                </a:solidFill>
                <a:latin typeface="Oracle Sans"/>
              </a:defRPr>
            </a:pPr>
            <a:r>
              <a:t>   claude mcp add --transport http oci-deal-accelerator \</a:t>
            </a:r>
          </a:p>
          <a:p>
            <a:pPr algn="l">
              <a:spcAft>
                <a:spcPts val="600"/>
              </a:spcAft>
              <a:defRPr sz="1500" b="0" i="0">
                <a:solidFill>
                  <a:srgbClr val="312D2A"/>
                </a:solidFill>
                <a:latin typeface="Oracle Sans"/>
              </a:defRPr>
            </a:pPr>
            <a:r>
              <a:t>       "https://mcp.tech-lad.com/deal-accelerator/mcp/"</a:t>
            </a:r>
          </a:p>
          <a:p>
            <a:pPr algn="l">
              <a:spcAft>
                <a:spcPts val="600"/>
              </a:spcAft>
              <a:defRPr sz="1500" b="0" i="0">
                <a:solidFill>
                  <a:srgbClr val="312D2A"/>
                </a:solidFill>
                <a:latin typeface="Oracle Sans"/>
              </a:defRPr>
            </a:pPr>
          </a:p>
          <a:p>
            <a:pPr algn="l">
              <a:spcAft>
                <a:spcPts val="600"/>
              </a:spcAft>
              <a:defRPr sz="1500" b="0" i="0">
                <a:solidFill>
                  <a:srgbClr val="312D2A"/>
                </a:solidFill>
                <a:latin typeface="Oracle Sans"/>
              </a:defRPr>
            </a:pPr>
            <a:r>
              <a:t>OPTION B — Clone the skill repo (full access to KB + tools):</a:t>
            </a:r>
          </a:p>
          <a:p>
            <a:pPr algn="l">
              <a:spcAft>
                <a:spcPts val="600"/>
              </a:spcAft>
              <a:defRPr sz="1500" b="0" i="0">
                <a:solidFill>
                  <a:srgbClr val="312D2A"/>
                </a:solidFill>
                <a:latin typeface="Oracle Sans"/>
              </a:defRPr>
            </a:pPr>
            <a:r>
              <a:t>   git clone https://git.tech-lad.com.br/diegoecab/oci-deal-accelerator.git</a:t>
            </a:r>
          </a:p>
          <a:p>
            <a:pPr algn="l">
              <a:spcAft>
                <a:spcPts val="600"/>
              </a:spcAft>
              <a:defRPr sz="1500" b="0" i="0">
                <a:solidFill>
                  <a:srgbClr val="312D2A"/>
                </a:solidFill>
                <a:latin typeface="Oracle Sans"/>
              </a:defRPr>
            </a:pPr>
          </a:p>
          <a:p>
            <a:pPr algn="l">
              <a:spcAft>
                <a:spcPts val="600"/>
              </a:spcAft>
              <a:defRPr sz="1500" b="0" i="0">
                <a:solidFill>
                  <a:srgbClr val="312D2A"/>
                </a:solidFill>
                <a:latin typeface="Oracle Sans"/>
              </a:defRPr>
            </a:pPr>
            <a:r>
              <a:t>MCP Server repo (deploy your own instance):</a:t>
            </a:r>
          </a:p>
          <a:p>
            <a:pPr algn="l">
              <a:spcAft>
                <a:spcPts val="600"/>
              </a:spcAft>
              <a:defRPr sz="1500" b="0" i="0">
                <a:solidFill>
                  <a:srgbClr val="312D2A"/>
                </a:solidFill>
                <a:latin typeface="Oracle Sans"/>
              </a:defRPr>
            </a:pPr>
            <a:r>
              <a:t>   github.com/Diegoecab/arch-mcp-oracle</a:t>
            </a:r>
          </a:p>
          <a:p>
            <a:pPr algn="l">
              <a:spcAft>
                <a:spcPts val="600"/>
              </a:spcAft>
              <a:defRPr sz="1500" b="0" i="0">
                <a:solidFill>
                  <a:srgbClr val="312D2A"/>
                </a:solidFill>
                <a:latin typeface="Oracle Sans"/>
              </a:defRPr>
            </a:pPr>
          </a:p>
          <a:p>
            <a:pPr algn="l">
              <a:spcAft>
                <a:spcPts val="600"/>
              </a:spcAft>
              <a:defRPr sz="1500" b="0" i="0">
                <a:solidFill>
                  <a:srgbClr val="312D2A"/>
                </a:solidFill>
                <a:latin typeface="Oracle Sans"/>
              </a:defRPr>
            </a:pPr>
            <a:r>
              <a:t>Skill repo (KB + tools + generators):</a:t>
            </a:r>
          </a:p>
          <a:p>
            <a:pPr algn="l">
              <a:spcAft>
                <a:spcPts val="600"/>
              </a:spcAft>
              <a:defRPr sz="1500" b="0" i="0">
                <a:solidFill>
                  <a:srgbClr val="312D2A"/>
                </a:solidFill>
                <a:latin typeface="Oracle Sans"/>
              </a:defRPr>
            </a:pPr>
            <a:r>
              <a:t>   git.tech-lad.com.br/diegoecab/oci-deal-accelerator</a:t>
            </a:r>
          </a:p>
          <a:p>
            <a:pPr algn="l">
              <a:spcAft>
                <a:spcPts val="600"/>
              </a:spcAft>
              <a:defRPr sz="1500" b="0" i="0">
                <a:solidFill>
                  <a:srgbClr val="312D2A"/>
                </a:solidFill>
                <a:latin typeface="Oracle Sans"/>
              </a:defRPr>
            </a:pPr>
          </a:p>
          <a:p>
            <a:pPr algn="l">
              <a:spcAft>
                <a:spcPts val="600"/>
              </a:spcAft>
              <a:defRPr sz="1500" b="0" i="0">
                <a:solidFill>
                  <a:srgbClr val="312D2A"/>
                </a:solidFill>
                <a:latin typeface="Oracle Sans"/>
              </a:defRPr>
            </a:pPr>
          </a:p>
          <a:p>
            <a:pPr algn="l">
              <a:spcAft>
                <a:spcPts val="600"/>
              </a:spcAft>
              <a:defRPr sz="1500" b="0" i="0">
                <a:solidFill>
                  <a:srgbClr val="312D2A"/>
                </a:solidFill>
                <a:latin typeface="Oracle Sans"/>
              </a:defRPr>
            </a:pPr>
            <a:r>
              <a:t>Skill repo: git.tech-lad.com.br/diegoecab/oci-deal-accelerator    MCP repo: github.com/Diegoecab/arch-mcp-oracle</a:t>
            </a:r>
          </a:p>
        </p:txBody>
      </p:sp>
      <p:sp>
        <p:nvSpPr>
          <p:cNvPr id="5" name="TextBox 4"/>
          <p:cNvSpPr txBox="1"/>
          <p:nvPr/>
        </p:nvSpPr>
        <p:spPr>
          <a:xfrm>
            <a:off x="457200" y="5943600"/>
            <a:ext cx="10972800" cy="457200"/>
          </a:xfrm>
          <a:prstGeom prst="rect">
            <a:avLst/>
          </a:prstGeom>
          <a:noFill/>
        </p:spPr>
        <p:txBody>
          <a:bodyPr wrap="square">
            <a:spAutoFit/>
          </a:bodyPr>
          <a:lstStyle/>
          <a:p>
            <a:pPr algn="l">
              <a:defRPr sz="1100" b="0" i="1">
                <a:solidFill>
                  <a:srgbClr val="6F6964"/>
                </a:solidFill>
                <a:latin typeface="Oracle Sans"/>
              </a:defRPr>
            </a:pPr>
            <a:r>
              <a:t>Scan the QR or visit the link above to get started in 30 seconds</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p:txBody>
      </p:sp>
      <p:sp>
        <p:nvSpPr>
          <p:cNvPr id="3" name="Text Placeholder 2"/>
          <p:cNvSpPr>
            <a:spLocks noGrp="1"/>
          </p:cNvSpPr>
          <p:nvPr>
            <p:ph type="body" idx="37" sz="quarter"/>
          </p:nvPr>
        </p:nvSpPr>
        <p:spPr/>
        <p:txBody>
          <a:bodyPr/>
          <a:lstStyle/>
          <a:p>
            <a:r>
              <a:t>OCI Deal Accelerator  |  git.tech-lad.com.br/diegoecab/oci-deal-accelerator  |  github.com/Diegoecab/arch-mcp-oracle</a:t>
            </a:r>
          </a:p>
        </p:txBody>
      </p:sp>
      <p:sp>
        <p:nvSpPr>
          <p:cNvPr id="4" name="Text Placeholder 3"/>
          <p:cNvSpPr>
            <a:spLocks noGrp="1"/>
          </p:cNvSpPr>
          <p:nvPr>
            <p:ph type="body" idx="36" sz="quarter"/>
          </p:nvPr>
        </p:nvSpPr>
        <p:spPr/>
        <p:txBody>
          <a:bodyPr/>
          <a:lstStyle/>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t>11-19h</a:t>
            </a:r>
          </a:p>
        </p:txBody>
      </p:sp>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457200" y="365760"/>
            <a:ext cx="10698480" cy="548640"/>
          </a:xfrm>
          <a:prstGeom prst="rect">
            <a:avLst/>
          </a:prstGeom>
          <a:noFill/>
        </p:spPr>
        <p:txBody>
          <a:bodyPr wrap="square">
            <a:spAutoFit/>
          </a:bodyPr>
          <a:lstStyle/>
          <a:p>
            <a:pPr algn="l">
              <a:defRPr sz="2400" b="1" i="0">
                <a:solidFill>
                  <a:srgbClr val="312D2A"/>
                </a:solidFill>
                <a:latin typeface="Georgia"/>
              </a:defRPr>
            </a:pPr>
            <a:r>
              <a:t>Before vs After: SA Workflow</a:t>
            </a:r>
          </a:p>
        </p:txBody>
      </p:sp>
      <p:sp>
        <p:nvSpPr>
          <p:cNvPr id="3" name="Rectangle 2"/>
          <p:cNvSpPr/>
          <p:nvPr/>
        </p:nvSpPr>
        <p:spPr>
          <a:xfrm>
            <a:off x="457200" y="960120"/>
            <a:ext cx="10698480" cy="45720"/>
          </a:xfrm>
          <a:prstGeom prst="rect">
            <a:avLst/>
          </a:prstGeom>
          <a:solidFill>
            <a:srgbClr val="2C596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ectangle 3"/>
          <p:cNvSpPr/>
          <p:nvPr/>
        </p:nvSpPr>
        <p:spPr>
          <a:xfrm>
            <a:off x="457200" y="1280160"/>
            <a:ext cx="5303520" cy="457200"/>
          </a:xfrm>
          <a:prstGeom prst="rect">
            <a:avLst/>
          </a:prstGeom>
          <a:solidFill>
            <a:srgbClr val="C7463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TextBox 4"/>
          <p:cNvSpPr txBox="1"/>
          <p:nvPr/>
        </p:nvSpPr>
        <p:spPr>
          <a:xfrm>
            <a:off x="640080" y="1325880"/>
            <a:ext cx="4937760" cy="365760"/>
          </a:xfrm>
          <a:prstGeom prst="rect">
            <a:avLst/>
          </a:prstGeom>
          <a:noFill/>
        </p:spPr>
        <p:txBody>
          <a:bodyPr wrap="square">
            <a:spAutoFit/>
          </a:bodyPr>
          <a:lstStyle/>
          <a:p>
            <a:pPr algn="l">
              <a:defRPr sz="1400" b="1" i="0">
                <a:solidFill>
                  <a:srgbClr val="FFFFFF"/>
                </a:solidFill>
                <a:latin typeface="Oracle Sans"/>
              </a:defRPr>
            </a:pPr>
            <a:r>
              <a:t>BEFORE — Manual SA Workflow</a:t>
            </a:r>
          </a:p>
        </p:txBody>
      </p:sp>
      <p:sp>
        <p:nvSpPr>
          <p:cNvPr id="6" name="TextBox 5"/>
          <p:cNvSpPr txBox="1"/>
          <p:nvPr/>
        </p:nvSpPr>
        <p:spPr>
          <a:xfrm>
            <a:off x="640080" y="1828800"/>
            <a:ext cx="3474720" cy="292608"/>
          </a:xfrm>
          <a:prstGeom prst="rect">
            <a:avLst/>
          </a:prstGeom>
          <a:noFill/>
        </p:spPr>
        <p:txBody>
          <a:bodyPr wrap="square">
            <a:spAutoFit/>
          </a:bodyPr>
          <a:lstStyle/>
          <a:p>
            <a:pPr algn="l">
              <a:defRPr sz="1100" b="0" i="0">
                <a:solidFill>
                  <a:srgbClr val="312D2A"/>
                </a:solidFill>
                <a:latin typeface="Oracle Sans"/>
              </a:defRPr>
            </a:pPr>
            <a:r>
              <a:t>Discovery call</a:t>
            </a:r>
          </a:p>
        </p:txBody>
      </p:sp>
      <p:sp>
        <p:nvSpPr>
          <p:cNvPr id="7" name="TextBox 6"/>
          <p:cNvSpPr txBox="1"/>
          <p:nvPr/>
        </p:nvSpPr>
        <p:spPr>
          <a:xfrm>
            <a:off x="4206240" y="1828800"/>
            <a:ext cx="1371600" cy="292608"/>
          </a:xfrm>
          <a:prstGeom prst="rect">
            <a:avLst/>
          </a:prstGeom>
          <a:noFill/>
        </p:spPr>
        <p:txBody>
          <a:bodyPr wrap="square">
            <a:spAutoFit/>
          </a:bodyPr>
          <a:lstStyle/>
          <a:p>
            <a:pPr algn="r">
              <a:defRPr sz="1100" b="0" i="0">
                <a:solidFill>
                  <a:srgbClr val="312D2A"/>
                </a:solidFill>
                <a:latin typeface="Oracle Sans"/>
              </a:defRPr>
            </a:pPr>
            <a:r>
              <a:t>1h</a:t>
            </a:r>
          </a:p>
        </p:txBody>
      </p:sp>
      <p:sp>
        <p:nvSpPr>
          <p:cNvPr id="8" name="TextBox 7"/>
          <p:cNvSpPr txBox="1"/>
          <p:nvPr/>
        </p:nvSpPr>
        <p:spPr>
          <a:xfrm>
            <a:off x="640080" y="2148840"/>
            <a:ext cx="3474720" cy="292608"/>
          </a:xfrm>
          <a:prstGeom prst="rect">
            <a:avLst/>
          </a:prstGeom>
          <a:noFill/>
        </p:spPr>
        <p:txBody>
          <a:bodyPr wrap="square">
            <a:spAutoFit/>
          </a:bodyPr>
          <a:lstStyle/>
          <a:p>
            <a:pPr algn="l">
              <a:defRPr sz="1100" b="0" i="0">
                <a:solidFill>
                  <a:srgbClr val="312D2A"/>
                </a:solidFill>
                <a:latin typeface="Oracle Sans"/>
              </a:defRPr>
            </a:pPr>
            <a:r>
              <a:t>Research services + sizing</a:t>
            </a:r>
          </a:p>
        </p:txBody>
      </p:sp>
      <p:sp>
        <p:nvSpPr>
          <p:cNvPr id="9" name="TextBox 8"/>
          <p:cNvSpPr txBox="1"/>
          <p:nvPr/>
        </p:nvSpPr>
        <p:spPr>
          <a:xfrm>
            <a:off x="4206240" y="2148840"/>
            <a:ext cx="1371600" cy="292608"/>
          </a:xfrm>
          <a:prstGeom prst="rect">
            <a:avLst/>
          </a:prstGeom>
          <a:noFill/>
        </p:spPr>
        <p:txBody>
          <a:bodyPr wrap="square">
            <a:spAutoFit/>
          </a:bodyPr>
          <a:lstStyle/>
          <a:p>
            <a:pPr algn="r">
              <a:defRPr sz="1100" b="0" i="0">
                <a:solidFill>
                  <a:srgbClr val="312D2A"/>
                </a:solidFill>
                <a:latin typeface="Oracle Sans"/>
              </a:defRPr>
            </a:pPr>
            <a:r>
              <a:t>2-4h</a:t>
            </a:r>
          </a:p>
        </p:txBody>
      </p:sp>
      <p:sp>
        <p:nvSpPr>
          <p:cNvPr id="10" name="TextBox 9"/>
          <p:cNvSpPr txBox="1"/>
          <p:nvPr/>
        </p:nvSpPr>
        <p:spPr>
          <a:xfrm>
            <a:off x="640080" y="2468880"/>
            <a:ext cx="3474720" cy="292608"/>
          </a:xfrm>
          <a:prstGeom prst="rect">
            <a:avLst/>
          </a:prstGeom>
          <a:noFill/>
        </p:spPr>
        <p:txBody>
          <a:bodyPr wrap="square">
            <a:spAutoFit/>
          </a:bodyPr>
          <a:lstStyle/>
          <a:p>
            <a:pPr algn="l">
              <a:defRPr sz="1100" b="0" i="0">
                <a:solidFill>
                  <a:srgbClr val="312D2A"/>
                </a:solidFill>
                <a:latin typeface="Oracle Sans"/>
              </a:defRPr>
            </a:pPr>
            <a:r>
              <a:t>Build architecture diagram</a:t>
            </a:r>
          </a:p>
        </p:txBody>
      </p:sp>
      <p:sp>
        <p:nvSpPr>
          <p:cNvPr id="11" name="TextBox 10"/>
          <p:cNvSpPr txBox="1"/>
          <p:nvPr/>
        </p:nvSpPr>
        <p:spPr>
          <a:xfrm>
            <a:off x="4206240" y="2468880"/>
            <a:ext cx="1371600" cy="292608"/>
          </a:xfrm>
          <a:prstGeom prst="rect">
            <a:avLst/>
          </a:prstGeom>
          <a:noFill/>
        </p:spPr>
        <p:txBody>
          <a:bodyPr wrap="square">
            <a:spAutoFit/>
          </a:bodyPr>
          <a:lstStyle/>
          <a:p>
            <a:pPr algn="r">
              <a:defRPr sz="1100" b="0" i="0">
                <a:solidFill>
                  <a:srgbClr val="312D2A"/>
                </a:solidFill>
                <a:latin typeface="Oracle Sans"/>
              </a:defRPr>
            </a:pPr>
            <a:r>
              <a:t>1-2h</a:t>
            </a:r>
          </a:p>
        </p:txBody>
      </p:sp>
      <p:sp>
        <p:nvSpPr>
          <p:cNvPr id="12" name="TextBox 11"/>
          <p:cNvSpPr txBox="1"/>
          <p:nvPr/>
        </p:nvSpPr>
        <p:spPr>
          <a:xfrm>
            <a:off x="640080" y="2788920"/>
            <a:ext cx="3474720" cy="292608"/>
          </a:xfrm>
          <a:prstGeom prst="rect">
            <a:avLst/>
          </a:prstGeom>
          <a:noFill/>
        </p:spPr>
        <p:txBody>
          <a:bodyPr wrap="square">
            <a:spAutoFit/>
          </a:bodyPr>
          <a:lstStyle/>
          <a:p>
            <a:pPr algn="l">
              <a:defRPr sz="1100" b="0" i="0">
                <a:solidFill>
                  <a:srgbClr val="312D2A"/>
                </a:solidFill>
                <a:latin typeface="Oracle Sans"/>
              </a:defRPr>
            </a:pPr>
            <a:r>
              <a:t>Write proposal deck</a:t>
            </a:r>
          </a:p>
        </p:txBody>
      </p:sp>
      <p:sp>
        <p:nvSpPr>
          <p:cNvPr id="13" name="TextBox 12"/>
          <p:cNvSpPr txBox="1"/>
          <p:nvPr/>
        </p:nvSpPr>
        <p:spPr>
          <a:xfrm>
            <a:off x="4206240" y="2788920"/>
            <a:ext cx="1371600" cy="292608"/>
          </a:xfrm>
          <a:prstGeom prst="rect">
            <a:avLst/>
          </a:prstGeom>
          <a:noFill/>
        </p:spPr>
        <p:txBody>
          <a:bodyPr wrap="square">
            <a:spAutoFit/>
          </a:bodyPr>
          <a:lstStyle/>
          <a:p>
            <a:pPr algn="r">
              <a:defRPr sz="1100" b="0" i="0">
                <a:solidFill>
                  <a:srgbClr val="312D2A"/>
                </a:solidFill>
                <a:latin typeface="Oracle Sans"/>
              </a:defRPr>
            </a:pPr>
            <a:r>
              <a:t>3-5h</a:t>
            </a:r>
          </a:p>
        </p:txBody>
      </p:sp>
      <p:sp>
        <p:nvSpPr>
          <p:cNvPr id="14" name="TextBox 13"/>
          <p:cNvSpPr txBox="1"/>
          <p:nvPr/>
        </p:nvSpPr>
        <p:spPr>
          <a:xfrm>
            <a:off x="640080" y="3108960"/>
            <a:ext cx="3474720" cy="292608"/>
          </a:xfrm>
          <a:prstGeom prst="rect">
            <a:avLst/>
          </a:prstGeom>
          <a:noFill/>
        </p:spPr>
        <p:txBody>
          <a:bodyPr wrap="square">
            <a:spAutoFit/>
          </a:bodyPr>
          <a:lstStyle/>
          <a:p>
            <a:pPr algn="l">
              <a:defRPr sz="1100" b="0" i="0">
                <a:solidFill>
                  <a:srgbClr val="312D2A"/>
                </a:solidFill>
                <a:latin typeface="Oracle Sans"/>
              </a:defRPr>
            </a:pPr>
            <a:r>
              <a:t>Cost estimate + BOM</a:t>
            </a:r>
          </a:p>
        </p:txBody>
      </p:sp>
      <p:sp>
        <p:nvSpPr>
          <p:cNvPr id="15" name="TextBox 14"/>
          <p:cNvSpPr txBox="1"/>
          <p:nvPr/>
        </p:nvSpPr>
        <p:spPr>
          <a:xfrm>
            <a:off x="4206240" y="3108960"/>
            <a:ext cx="1371600" cy="292608"/>
          </a:xfrm>
          <a:prstGeom prst="rect">
            <a:avLst/>
          </a:prstGeom>
          <a:noFill/>
        </p:spPr>
        <p:txBody>
          <a:bodyPr wrap="square">
            <a:spAutoFit/>
          </a:bodyPr>
          <a:lstStyle/>
          <a:p>
            <a:pPr algn="r">
              <a:defRPr sz="1100" b="0" i="0">
                <a:solidFill>
                  <a:srgbClr val="312D2A"/>
                </a:solidFill>
                <a:latin typeface="Oracle Sans"/>
              </a:defRPr>
            </a:pPr>
            <a:r>
              <a:t>1-2h</a:t>
            </a:r>
          </a:p>
        </p:txBody>
      </p:sp>
      <p:sp>
        <p:nvSpPr>
          <p:cNvPr id="16" name="TextBox 15"/>
          <p:cNvSpPr txBox="1"/>
          <p:nvPr/>
        </p:nvSpPr>
        <p:spPr>
          <a:xfrm>
            <a:off x="640080" y="3429000"/>
            <a:ext cx="3474720" cy="292608"/>
          </a:xfrm>
          <a:prstGeom prst="rect">
            <a:avLst/>
          </a:prstGeom>
          <a:noFill/>
        </p:spPr>
        <p:txBody>
          <a:bodyPr wrap="square">
            <a:spAutoFit/>
          </a:bodyPr>
          <a:lstStyle/>
          <a:p>
            <a:pPr algn="l">
              <a:defRPr sz="1100" b="0" i="0">
                <a:solidFill>
                  <a:srgbClr val="312D2A"/>
                </a:solidFill>
                <a:latin typeface="Oracle Sans"/>
              </a:defRPr>
            </a:pPr>
            <a:r>
              <a:t>WA review (if time permits)</a:t>
            </a:r>
          </a:p>
        </p:txBody>
      </p:sp>
      <p:sp>
        <p:nvSpPr>
          <p:cNvPr id="17" name="TextBox 16"/>
          <p:cNvSpPr txBox="1"/>
          <p:nvPr/>
        </p:nvSpPr>
        <p:spPr>
          <a:xfrm>
            <a:off x="4206240" y="3429000"/>
            <a:ext cx="1371600" cy="292608"/>
          </a:xfrm>
          <a:prstGeom prst="rect">
            <a:avLst/>
          </a:prstGeom>
          <a:noFill/>
        </p:spPr>
        <p:txBody>
          <a:bodyPr wrap="square">
            <a:spAutoFit/>
          </a:bodyPr>
          <a:lstStyle/>
          <a:p>
            <a:pPr algn="r">
              <a:defRPr sz="1100" b="0" i="0">
                <a:solidFill>
                  <a:srgbClr val="312D2A"/>
                </a:solidFill>
                <a:latin typeface="Oracle Sans"/>
              </a:defRPr>
            </a:pPr>
            <a:r>
              <a:t>2-3h</a:t>
            </a:r>
          </a:p>
        </p:txBody>
      </p:sp>
      <p:sp>
        <p:nvSpPr>
          <p:cNvPr id="18" name="TextBox 17"/>
          <p:cNvSpPr txBox="1"/>
          <p:nvPr/>
        </p:nvSpPr>
        <p:spPr>
          <a:xfrm>
            <a:off x="640080" y="3749040"/>
            <a:ext cx="3474720" cy="292608"/>
          </a:xfrm>
          <a:prstGeom prst="rect">
            <a:avLst/>
          </a:prstGeom>
          <a:noFill/>
        </p:spPr>
        <p:txBody>
          <a:bodyPr wrap="square">
            <a:spAutoFit/>
          </a:bodyPr>
          <a:lstStyle/>
          <a:p>
            <a:pPr algn="l">
              <a:defRPr sz="1100" b="0" i="0">
                <a:solidFill>
                  <a:srgbClr val="312D2A"/>
                </a:solidFill>
                <a:latin typeface="Oracle Sans"/>
              </a:defRPr>
            </a:pPr>
            <a:r>
              <a:t>Internal review + revisions</a:t>
            </a:r>
          </a:p>
        </p:txBody>
      </p:sp>
      <p:sp>
        <p:nvSpPr>
          <p:cNvPr id="19" name="TextBox 18"/>
          <p:cNvSpPr txBox="1"/>
          <p:nvPr/>
        </p:nvSpPr>
        <p:spPr>
          <a:xfrm>
            <a:off x="4206240" y="3749040"/>
            <a:ext cx="1371600" cy="292608"/>
          </a:xfrm>
          <a:prstGeom prst="rect">
            <a:avLst/>
          </a:prstGeom>
          <a:noFill/>
        </p:spPr>
        <p:txBody>
          <a:bodyPr wrap="square">
            <a:spAutoFit/>
          </a:bodyPr>
          <a:lstStyle/>
          <a:p>
            <a:pPr algn="r">
              <a:defRPr sz="1100" b="0" i="0">
                <a:solidFill>
                  <a:srgbClr val="312D2A"/>
                </a:solidFill>
                <a:latin typeface="Oracle Sans"/>
              </a:defRPr>
            </a:pPr>
            <a:r>
              <a:t>1-2h</a:t>
            </a:r>
          </a:p>
        </p:txBody>
      </p:sp>
      <p:sp>
        <p:nvSpPr>
          <p:cNvPr id="20" name="TextBox 19"/>
          <p:cNvSpPr txBox="1"/>
          <p:nvPr/>
        </p:nvSpPr>
        <p:spPr>
          <a:xfrm>
            <a:off x="640080" y="4069080"/>
            <a:ext cx="3474720" cy="292608"/>
          </a:xfrm>
          <a:prstGeom prst="rect">
            <a:avLst/>
          </a:prstGeom>
          <a:noFill/>
        </p:spPr>
        <p:txBody>
          <a:bodyPr wrap="square">
            <a:spAutoFit/>
          </a:bodyPr>
          <a:lstStyle/>
          <a:p>
            <a:pPr algn="l">
              <a:defRPr sz="1100" b="1" i="0">
                <a:solidFill>
                  <a:srgbClr val="C74634"/>
                </a:solidFill>
                <a:latin typeface="Oracle Sans"/>
              </a:defRPr>
            </a:pPr>
            <a:r>
              <a:t>TOTAL</a:t>
            </a:r>
          </a:p>
        </p:txBody>
      </p:sp>
      <p:sp>
        <p:nvSpPr>
          <p:cNvPr id="21" name="TextBox 20"/>
          <p:cNvSpPr txBox="1"/>
          <p:nvPr/>
        </p:nvSpPr>
        <p:spPr>
          <a:xfrm>
            <a:off x="4206240" y="4069080"/>
            <a:ext cx="1371600" cy="292608"/>
          </a:xfrm>
          <a:prstGeom prst="rect">
            <a:avLst/>
          </a:prstGeom>
          <a:noFill/>
        </p:spPr>
        <p:txBody>
          <a:bodyPr wrap="square">
            <a:spAutoFit/>
          </a:bodyPr>
          <a:lstStyle/>
          <a:p>
            <a:pPr algn="r">
              <a:defRPr sz="1100" b="1" i="0">
                <a:solidFill>
                  <a:srgbClr val="C74634"/>
                </a:solidFill>
                <a:latin typeface="Oracle Sans"/>
              </a:defRPr>
            </a:pPr>
            <a:r>
              <a:t>11-19 hours (2-3 days)</a:t>
            </a:r>
          </a:p>
        </p:txBody>
      </p:sp>
      <p:sp>
        <p:nvSpPr>
          <p:cNvPr id="22" name="Rectangle 21"/>
          <p:cNvSpPr/>
          <p:nvPr/>
        </p:nvSpPr>
        <p:spPr>
          <a:xfrm>
            <a:off x="6217920" y="1280160"/>
            <a:ext cx="5303520" cy="457200"/>
          </a:xfrm>
          <a:prstGeom prst="rect">
            <a:avLst/>
          </a:prstGeom>
          <a:solidFill>
            <a:srgbClr val="2B624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TextBox 22"/>
          <p:cNvSpPr txBox="1"/>
          <p:nvPr/>
        </p:nvSpPr>
        <p:spPr>
          <a:xfrm>
            <a:off x="6400800" y="1325880"/>
            <a:ext cx="4937760" cy="365760"/>
          </a:xfrm>
          <a:prstGeom prst="rect">
            <a:avLst/>
          </a:prstGeom>
          <a:noFill/>
        </p:spPr>
        <p:txBody>
          <a:bodyPr wrap="square">
            <a:spAutoFit/>
          </a:bodyPr>
          <a:lstStyle/>
          <a:p>
            <a:pPr algn="l">
              <a:defRPr sz="1400" b="1" i="0">
                <a:solidFill>
                  <a:srgbClr val="FFFFFF"/>
                </a:solidFill>
                <a:latin typeface="Oracle Sans"/>
              </a:defRPr>
            </a:pPr>
            <a:r>
              <a:t>AFTER — AI-Assisted Workflow</a:t>
            </a:r>
          </a:p>
        </p:txBody>
      </p:sp>
      <p:sp>
        <p:nvSpPr>
          <p:cNvPr id="24" name="TextBox 23"/>
          <p:cNvSpPr txBox="1"/>
          <p:nvPr/>
        </p:nvSpPr>
        <p:spPr>
          <a:xfrm>
            <a:off x="6400800" y="1828800"/>
            <a:ext cx="3474720" cy="292608"/>
          </a:xfrm>
          <a:prstGeom prst="rect">
            <a:avLst/>
          </a:prstGeom>
          <a:noFill/>
        </p:spPr>
        <p:txBody>
          <a:bodyPr wrap="square">
            <a:spAutoFit/>
          </a:bodyPr>
          <a:lstStyle/>
          <a:p>
            <a:pPr algn="l">
              <a:defRPr sz="1100" b="0" i="0">
                <a:solidFill>
                  <a:srgbClr val="312D2A"/>
                </a:solidFill>
                <a:latin typeface="Oracle Sans"/>
              </a:defRPr>
            </a:pPr>
            <a:r>
              <a:t>Discovery call</a:t>
            </a:r>
          </a:p>
        </p:txBody>
      </p:sp>
      <p:sp>
        <p:nvSpPr>
          <p:cNvPr id="25" name="TextBox 24"/>
          <p:cNvSpPr txBox="1"/>
          <p:nvPr/>
        </p:nvSpPr>
        <p:spPr>
          <a:xfrm>
            <a:off x="10058400" y="1828800"/>
            <a:ext cx="1371600" cy="292608"/>
          </a:xfrm>
          <a:prstGeom prst="rect">
            <a:avLst/>
          </a:prstGeom>
          <a:noFill/>
        </p:spPr>
        <p:txBody>
          <a:bodyPr wrap="square">
            <a:spAutoFit/>
          </a:bodyPr>
          <a:lstStyle/>
          <a:p>
            <a:pPr algn="r">
              <a:defRPr sz="1100" b="0" i="0">
                <a:solidFill>
                  <a:srgbClr val="312D2A"/>
                </a:solidFill>
                <a:latin typeface="Oracle Sans"/>
              </a:defRPr>
            </a:pPr>
            <a:r>
              <a:t>1h</a:t>
            </a:r>
          </a:p>
        </p:txBody>
      </p:sp>
      <p:sp>
        <p:nvSpPr>
          <p:cNvPr id="26" name="TextBox 25"/>
          <p:cNvSpPr txBox="1"/>
          <p:nvPr/>
        </p:nvSpPr>
        <p:spPr>
          <a:xfrm>
            <a:off x="6400800" y="2148840"/>
            <a:ext cx="3474720" cy="292608"/>
          </a:xfrm>
          <a:prstGeom prst="rect">
            <a:avLst/>
          </a:prstGeom>
          <a:noFill/>
        </p:spPr>
        <p:txBody>
          <a:bodyPr wrap="square">
            <a:spAutoFit/>
          </a:bodyPr>
          <a:lstStyle/>
          <a:p>
            <a:pPr algn="l">
              <a:defRPr sz="1100" b="0" i="0">
                <a:solidFill>
                  <a:srgbClr val="312D2A"/>
                </a:solidFill>
                <a:latin typeface="Oracle Sans"/>
              </a:defRPr>
            </a:pPr>
            <a:r>
              <a:t>Paste notes → Full proposal</a:t>
            </a:r>
          </a:p>
        </p:txBody>
      </p:sp>
      <p:sp>
        <p:nvSpPr>
          <p:cNvPr id="27" name="TextBox 26"/>
          <p:cNvSpPr txBox="1"/>
          <p:nvPr/>
        </p:nvSpPr>
        <p:spPr>
          <a:xfrm>
            <a:off x="10058400" y="2148840"/>
            <a:ext cx="1371600" cy="292608"/>
          </a:xfrm>
          <a:prstGeom prst="rect">
            <a:avLst/>
          </a:prstGeom>
          <a:noFill/>
        </p:spPr>
        <p:txBody>
          <a:bodyPr wrap="square">
            <a:spAutoFit/>
          </a:bodyPr>
          <a:lstStyle/>
          <a:p>
            <a:pPr algn="r">
              <a:defRPr sz="1100" b="0" i="0">
                <a:solidFill>
                  <a:srgbClr val="312D2A"/>
                </a:solidFill>
                <a:latin typeface="Oracle Sans"/>
              </a:defRPr>
            </a:pPr>
            <a:r>
              <a:t>3-5 min</a:t>
            </a:r>
          </a:p>
        </p:txBody>
      </p:sp>
      <p:sp>
        <p:nvSpPr>
          <p:cNvPr id="28" name="TextBox 27"/>
          <p:cNvSpPr txBox="1"/>
          <p:nvPr/>
        </p:nvSpPr>
        <p:spPr>
          <a:xfrm>
            <a:off x="6400800" y="2468880"/>
            <a:ext cx="3474720" cy="292608"/>
          </a:xfrm>
          <a:prstGeom prst="rect">
            <a:avLst/>
          </a:prstGeom>
          <a:noFill/>
        </p:spPr>
        <p:txBody>
          <a:bodyPr wrap="square">
            <a:spAutoFit/>
          </a:bodyPr>
          <a:lstStyle/>
          <a:p>
            <a:pPr algn="l">
              <a:defRPr sz="1100" b="0" i="0">
                <a:solidFill>
                  <a:srgbClr val="312D2A"/>
                </a:solidFill>
                <a:latin typeface="Oracle Sans"/>
              </a:defRPr>
            </a:pPr>
            <a:r>
              <a:t>Architecture diagram</a:t>
            </a:r>
          </a:p>
        </p:txBody>
      </p:sp>
      <p:sp>
        <p:nvSpPr>
          <p:cNvPr id="29" name="TextBox 28"/>
          <p:cNvSpPr txBox="1"/>
          <p:nvPr/>
        </p:nvSpPr>
        <p:spPr>
          <a:xfrm>
            <a:off x="10058400" y="2468880"/>
            <a:ext cx="1371600" cy="292608"/>
          </a:xfrm>
          <a:prstGeom prst="rect">
            <a:avLst/>
          </a:prstGeom>
          <a:noFill/>
        </p:spPr>
        <p:txBody>
          <a:bodyPr wrap="square">
            <a:spAutoFit/>
          </a:bodyPr>
          <a:lstStyle/>
          <a:p>
            <a:pPr algn="r">
              <a:defRPr sz="1100" b="0" i="0">
                <a:solidFill>
                  <a:srgbClr val="312D2A"/>
                </a:solidFill>
                <a:latin typeface="Oracle Sans"/>
              </a:defRPr>
            </a:pPr>
            <a:r>
              <a:t>included</a:t>
            </a:r>
          </a:p>
        </p:txBody>
      </p:sp>
      <p:sp>
        <p:nvSpPr>
          <p:cNvPr id="30" name="TextBox 29"/>
          <p:cNvSpPr txBox="1"/>
          <p:nvPr/>
        </p:nvSpPr>
        <p:spPr>
          <a:xfrm>
            <a:off x="6400800" y="2788920"/>
            <a:ext cx="3474720" cy="292608"/>
          </a:xfrm>
          <a:prstGeom prst="rect">
            <a:avLst/>
          </a:prstGeom>
          <a:noFill/>
        </p:spPr>
        <p:txBody>
          <a:bodyPr wrap="square">
            <a:spAutoFit/>
          </a:bodyPr>
          <a:lstStyle/>
          <a:p>
            <a:pPr algn="l">
              <a:defRPr sz="1100" b="0" i="0">
                <a:solidFill>
                  <a:srgbClr val="312D2A"/>
                </a:solidFill>
                <a:latin typeface="Oracle Sans"/>
              </a:defRPr>
            </a:pPr>
            <a:r>
              <a:t>Slide deck (18 slides)</a:t>
            </a:r>
          </a:p>
        </p:txBody>
      </p:sp>
      <p:sp>
        <p:nvSpPr>
          <p:cNvPr id="31" name="TextBox 30"/>
          <p:cNvSpPr txBox="1"/>
          <p:nvPr/>
        </p:nvSpPr>
        <p:spPr>
          <a:xfrm>
            <a:off x="10058400" y="2788920"/>
            <a:ext cx="1371600" cy="292608"/>
          </a:xfrm>
          <a:prstGeom prst="rect">
            <a:avLst/>
          </a:prstGeom>
          <a:noFill/>
        </p:spPr>
        <p:txBody>
          <a:bodyPr wrap="square">
            <a:spAutoFit/>
          </a:bodyPr>
          <a:lstStyle/>
          <a:p>
            <a:pPr algn="r">
              <a:defRPr sz="1100" b="0" i="0">
                <a:solidFill>
                  <a:srgbClr val="312D2A"/>
                </a:solidFill>
                <a:latin typeface="Oracle Sans"/>
              </a:defRPr>
            </a:pPr>
            <a:r>
              <a:t>included</a:t>
            </a:r>
          </a:p>
        </p:txBody>
      </p:sp>
      <p:sp>
        <p:nvSpPr>
          <p:cNvPr id="32" name="TextBox 31"/>
          <p:cNvSpPr txBox="1"/>
          <p:nvPr/>
        </p:nvSpPr>
        <p:spPr>
          <a:xfrm>
            <a:off x="6400800" y="3108960"/>
            <a:ext cx="3474720" cy="292608"/>
          </a:xfrm>
          <a:prstGeom prst="rect">
            <a:avLst/>
          </a:prstGeom>
          <a:noFill/>
        </p:spPr>
        <p:txBody>
          <a:bodyPr wrap="square">
            <a:spAutoFit/>
          </a:bodyPr>
          <a:lstStyle/>
          <a:p>
            <a:pPr algn="l">
              <a:defRPr sz="1100" b="0" i="0">
                <a:solidFill>
                  <a:srgbClr val="312D2A"/>
                </a:solidFill>
                <a:latin typeface="Oracle Sans"/>
              </a:defRPr>
            </a:pPr>
            <a:r>
              <a:t>Cost estimate + BOM</a:t>
            </a:r>
          </a:p>
        </p:txBody>
      </p:sp>
      <p:sp>
        <p:nvSpPr>
          <p:cNvPr id="33" name="TextBox 32"/>
          <p:cNvSpPr txBox="1"/>
          <p:nvPr/>
        </p:nvSpPr>
        <p:spPr>
          <a:xfrm>
            <a:off x="10058400" y="3108960"/>
            <a:ext cx="1371600" cy="292608"/>
          </a:xfrm>
          <a:prstGeom prst="rect">
            <a:avLst/>
          </a:prstGeom>
          <a:noFill/>
        </p:spPr>
        <p:txBody>
          <a:bodyPr wrap="square">
            <a:spAutoFit/>
          </a:bodyPr>
          <a:lstStyle/>
          <a:p>
            <a:pPr algn="r">
              <a:defRPr sz="1100" b="0" i="0">
                <a:solidFill>
                  <a:srgbClr val="312D2A"/>
                </a:solidFill>
                <a:latin typeface="Oracle Sans"/>
              </a:defRPr>
            </a:pPr>
            <a:r>
              <a:t>included</a:t>
            </a:r>
          </a:p>
        </p:txBody>
      </p:sp>
      <p:sp>
        <p:nvSpPr>
          <p:cNvPr id="34" name="TextBox 33"/>
          <p:cNvSpPr txBox="1"/>
          <p:nvPr/>
        </p:nvSpPr>
        <p:spPr>
          <a:xfrm>
            <a:off x="6400800" y="3429000"/>
            <a:ext cx="3474720" cy="292608"/>
          </a:xfrm>
          <a:prstGeom prst="rect">
            <a:avLst/>
          </a:prstGeom>
          <a:noFill/>
        </p:spPr>
        <p:txBody>
          <a:bodyPr wrap="square">
            <a:spAutoFit/>
          </a:bodyPr>
          <a:lstStyle/>
          <a:p>
            <a:pPr algn="l">
              <a:defRPr sz="1100" b="0" i="0">
                <a:solidFill>
                  <a:srgbClr val="312D2A"/>
                </a:solidFill>
                <a:latin typeface="Oracle Sans"/>
              </a:defRPr>
            </a:pPr>
            <a:r>
              <a:t>WA review (5-pillar)</a:t>
            </a:r>
          </a:p>
        </p:txBody>
      </p:sp>
      <p:sp>
        <p:nvSpPr>
          <p:cNvPr id="35" name="TextBox 34"/>
          <p:cNvSpPr txBox="1"/>
          <p:nvPr/>
        </p:nvSpPr>
        <p:spPr>
          <a:xfrm>
            <a:off x="10058400" y="3429000"/>
            <a:ext cx="1371600" cy="292608"/>
          </a:xfrm>
          <a:prstGeom prst="rect">
            <a:avLst/>
          </a:prstGeom>
          <a:noFill/>
        </p:spPr>
        <p:txBody>
          <a:bodyPr wrap="square">
            <a:spAutoFit/>
          </a:bodyPr>
          <a:lstStyle/>
          <a:p>
            <a:pPr algn="r">
              <a:defRPr sz="1100" b="0" i="0">
                <a:solidFill>
                  <a:srgbClr val="312D2A"/>
                </a:solidFill>
                <a:latin typeface="Oracle Sans"/>
              </a:defRPr>
            </a:pPr>
            <a:r>
              <a:t>included</a:t>
            </a:r>
          </a:p>
        </p:txBody>
      </p:sp>
      <p:sp>
        <p:nvSpPr>
          <p:cNvPr id="36" name="TextBox 35"/>
          <p:cNvSpPr txBox="1"/>
          <p:nvPr/>
        </p:nvSpPr>
        <p:spPr>
          <a:xfrm>
            <a:off x="6400800" y="3749040"/>
            <a:ext cx="3474720" cy="292608"/>
          </a:xfrm>
          <a:prstGeom prst="rect">
            <a:avLst/>
          </a:prstGeom>
          <a:noFill/>
        </p:spPr>
        <p:txBody>
          <a:bodyPr wrap="square">
            <a:spAutoFit/>
          </a:bodyPr>
          <a:lstStyle/>
          <a:p>
            <a:pPr algn="l">
              <a:defRPr sz="1100" b="0" i="0">
                <a:solidFill>
                  <a:srgbClr val="312D2A"/>
                </a:solidFill>
                <a:latin typeface="Oracle Sans"/>
              </a:defRPr>
            </a:pPr>
            <a:r>
              <a:t>SA reviews AI output</a:t>
            </a:r>
          </a:p>
        </p:txBody>
      </p:sp>
      <p:sp>
        <p:nvSpPr>
          <p:cNvPr id="37" name="TextBox 36"/>
          <p:cNvSpPr txBox="1"/>
          <p:nvPr/>
        </p:nvSpPr>
        <p:spPr>
          <a:xfrm>
            <a:off x="10058400" y="3749040"/>
            <a:ext cx="1371600" cy="292608"/>
          </a:xfrm>
          <a:prstGeom prst="rect">
            <a:avLst/>
          </a:prstGeom>
          <a:noFill/>
        </p:spPr>
        <p:txBody>
          <a:bodyPr wrap="square">
            <a:spAutoFit/>
          </a:bodyPr>
          <a:lstStyle/>
          <a:p>
            <a:pPr algn="r">
              <a:defRPr sz="1100" b="0" i="0">
                <a:solidFill>
                  <a:srgbClr val="312D2A"/>
                </a:solidFill>
                <a:latin typeface="Oracle Sans"/>
              </a:defRPr>
            </a:pPr>
            <a:r>
              <a:t>30-60 min</a:t>
            </a:r>
          </a:p>
        </p:txBody>
      </p:sp>
      <p:sp>
        <p:nvSpPr>
          <p:cNvPr id="38" name="TextBox 37"/>
          <p:cNvSpPr txBox="1"/>
          <p:nvPr/>
        </p:nvSpPr>
        <p:spPr>
          <a:xfrm>
            <a:off x="6400800" y="4069080"/>
            <a:ext cx="3474720" cy="292608"/>
          </a:xfrm>
          <a:prstGeom prst="rect">
            <a:avLst/>
          </a:prstGeom>
          <a:noFill/>
        </p:spPr>
        <p:txBody>
          <a:bodyPr wrap="square">
            <a:spAutoFit/>
          </a:bodyPr>
          <a:lstStyle/>
          <a:p>
            <a:pPr algn="l">
              <a:defRPr sz="1100" b="1" i="0">
                <a:solidFill>
                  <a:srgbClr val="2B6242"/>
                </a:solidFill>
                <a:latin typeface="Oracle Sans"/>
              </a:defRPr>
            </a:pPr>
            <a:r>
              <a:t>TOTAL</a:t>
            </a:r>
          </a:p>
        </p:txBody>
      </p:sp>
      <p:sp>
        <p:nvSpPr>
          <p:cNvPr id="39" name="TextBox 38"/>
          <p:cNvSpPr txBox="1"/>
          <p:nvPr/>
        </p:nvSpPr>
        <p:spPr>
          <a:xfrm>
            <a:off x="10058400" y="4069080"/>
            <a:ext cx="1371600" cy="292608"/>
          </a:xfrm>
          <a:prstGeom prst="rect">
            <a:avLst/>
          </a:prstGeom>
          <a:noFill/>
        </p:spPr>
        <p:txBody>
          <a:bodyPr wrap="square">
            <a:spAutoFit/>
          </a:bodyPr>
          <a:lstStyle/>
          <a:p>
            <a:pPr algn="r">
              <a:defRPr sz="1100" b="1" i="0">
                <a:solidFill>
                  <a:srgbClr val="2B6242"/>
                </a:solidFill>
                <a:latin typeface="Oracle Sans"/>
              </a:defRPr>
            </a:pPr>
            <a:r>
              <a:t>1.5-2 hours (same day)</a:t>
            </a:r>
          </a:p>
        </p:txBody>
      </p:sp>
      <p:sp>
        <p:nvSpPr>
          <p:cNvPr id="40" name="Rectangle 39"/>
          <p:cNvSpPr/>
          <p:nvPr/>
        </p:nvSpPr>
        <p:spPr>
          <a:xfrm>
            <a:off x="3200400" y="4846320"/>
            <a:ext cx="5760720" cy="640080"/>
          </a:xfrm>
          <a:prstGeom prst="rect">
            <a:avLst/>
          </a:prstGeom>
          <a:solidFill>
            <a:srgbClr val="2C596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1" name="TextBox 40"/>
          <p:cNvSpPr txBox="1"/>
          <p:nvPr/>
        </p:nvSpPr>
        <p:spPr>
          <a:xfrm>
            <a:off x="3291840" y="4892040"/>
            <a:ext cx="5577840" cy="548640"/>
          </a:xfrm>
          <a:prstGeom prst="rect">
            <a:avLst/>
          </a:prstGeom>
          <a:noFill/>
        </p:spPr>
        <p:txBody>
          <a:bodyPr wrap="square">
            <a:spAutoFit/>
          </a:bodyPr>
          <a:lstStyle/>
          <a:p>
            <a:pPr algn="ctr">
              <a:defRPr sz="1400" b="1" i="0">
                <a:solidFill>
                  <a:srgbClr val="FFFFFF"/>
                </a:solidFill>
                <a:latin typeface="Oracle Sans"/>
              </a:defRPr>
            </a:pPr>
            <a:r>
              <a:t>85% time reduction  |  Same day delivery  |  Higher quality (WA-validated)</a:t>
            </a:r>
          </a:p>
        </p:txBody>
      </p:sp>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457200" y="365760"/>
            <a:ext cx="10698480" cy="548640"/>
          </a:xfrm>
          <a:prstGeom prst="rect">
            <a:avLst/>
          </a:prstGeom>
          <a:noFill/>
        </p:spPr>
        <p:txBody>
          <a:bodyPr wrap="square">
            <a:spAutoFit/>
          </a:bodyPr>
          <a:lstStyle/>
          <a:p>
            <a:pPr algn="l">
              <a:defRPr sz="2400" b="1" i="0">
                <a:solidFill>
                  <a:srgbClr val="312D2A"/>
                </a:solidFill>
                <a:latin typeface="Georgia"/>
              </a:defRPr>
            </a:pPr>
            <a:r>
              <a:t>"Can't I Just Ask ChatGPT to Make Me a Deck?"</a:t>
            </a:r>
          </a:p>
        </p:txBody>
      </p:sp>
      <p:sp>
        <p:nvSpPr>
          <p:cNvPr id="3" name="Rectangle 2"/>
          <p:cNvSpPr/>
          <p:nvPr/>
        </p:nvSpPr>
        <p:spPr>
          <a:xfrm>
            <a:off x="457200" y="960120"/>
            <a:ext cx="10698480" cy="45720"/>
          </a:xfrm>
          <a:prstGeom prst="rect">
            <a:avLst/>
          </a:prstGeom>
          <a:solidFill>
            <a:srgbClr val="2C596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graphicFrame>
        <p:nvGraphicFramePr>
          <p:cNvPr id="4" name="Table 3"/>
          <p:cNvGraphicFramePr>
            <a:graphicFrameLocks noGrp="1"/>
          </p:cNvGraphicFramePr>
          <p:nvPr/>
        </p:nvGraphicFramePr>
        <p:xfrm>
          <a:off x="457200" y="1234440"/>
          <a:ext cx="11247120" cy="4572000"/>
        </p:xfrm>
        <a:graphic>
          <a:graphicData uri="http://schemas.openxmlformats.org/drawingml/2006/table">
            <a:tbl>
              <a:tblPr firstRow="1" bandRow="1">
                <a:tableStyleId>{5C22544A-7EE6-4342-B048-85BDC9FD1C3A}</a:tableStyleId>
              </a:tblPr>
              <a:tblGrid>
                <a:gridCol w="2560320"/>
                <a:gridCol w="4343400"/>
                <a:gridCol w="4343400"/>
              </a:tblGrid>
              <a:tr h="508000">
                <a:tc>
                  <a:txBody>
                    <a:bodyPr/>
                    <a:lstStyle/>
                    <a:p>
                      <a:pPr algn="ctr">
                        <a:defRPr sz="1000" b="1">
                          <a:solidFill>
                            <a:srgbClr val="FFFFFF"/>
                          </a:solidFill>
                          <a:latin typeface="Oracle Sans"/>
                        </a:defRPr>
                      </a:pPr>
                    </a:p>
                  </a:txBody>
                  <a:tcPr anchor="ctr">
                    <a:solidFill>
                      <a:srgbClr val="2C5967"/>
                    </a:solidFill>
                  </a:tcPr>
                </a:tc>
                <a:tc>
                  <a:txBody>
                    <a:bodyPr/>
                    <a:lstStyle/>
                    <a:p>
                      <a:pPr algn="ctr">
                        <a:defRPr sz="1000" b="1">
                          <a:solidFill>
                            <a:srgbClr val="FFFFFF"/>
                          </a:solidFill>
                          <a:latin typeface="Oracle Sans"/>
                        </a:defRPr>
                      </a:pPr>
                      <a:r>
                        <a:t>Generic LLM (ChatGPT, etc.)</a:t>
                      </a:r>
                    </a:p>
                  </a:txBody>
                  <a:tcPr anchor="ctr">
                    <a:solidFill>
                      <a:srgbClr val="C74634"/>
                    </a:solidFill>
                  </a:tcPr>
                </a:tc>
                <a:tc>
                  <a:txBody>
                    <a:bodyPr/>
                    <a:lstStyle/>
                    <a:p>
                      <a:pPr algn="ctr">
                        <a:defRPr sz="1000" b="1">
                          <a:solidFill>
                            <a:srgbClr val="FFFFFF"/>
                          </a:solidFill>
                          <a:latin typeface="Oracle Sans"/>
                        </a:defRPr>
                      </a:pPr>
                      <a:r>
                        <a:t>OCI Deal Accelerator</a:t>
                      </a:r>
                    </a:p>
                  </a:txBody>
                  <a:tcPr anchor="ctr">
                    <a:solidFill>
                      <a:srgbClr val="2B6242"/>
                    </a:solidFill>
                  </a:tcPr>
                </a:tc>
              </a:tr>
              <a:tr h="508000">
                <a:tc>
                  <a:txBody>
                    <a:bodyPr/>
                    <a:lstStyle/>
                    <a:p>
                      <a:pPr algn="l">
                        <a:defRPr sz="1000" b="1">
                          <a:solidFill>
                            <a:srgbClr val="312D2A"/>
                          </a:solidFill>
                          <a:latin typeface="Oracle Sans"/>
                        </a:defRPr>
                      </a:pPr>
                      <a:r>
                        <a:t>Pricing</a:t>
                      </a:r>
                    </a:p>
                  </a:txBody>
                  <a:tcPr anchor="ctr"/>
                </a:tc>
                <a:tc>
                  <a:txBody>
                    <a:bodyPr/>
                    <a:lstStyle/>
                    <a:p>
                      <a:pPr algn="l">
                        <a:defRPr sz="900" b="0">
                          <a:solidFill>
                            <a:srgbClr val="312D2A"/>
                          </a:solidFill>
                          <a:latin typeface="Oracle Sans"/>
                        </a:defRPr>
                      </a:pPr>
                      <a:r>
                        <a:t>Training data from 2024. Invents SKUs. No discount calc. Can't generate a BOM.</a:t>
                      </a:r>
                    </a:p>
                  </a:txBody>
                  <a:tcPr anchor="ctr"/>
                </a:tc>
                <a:tc>
                  <a:txBody>
                    <a:bodyPr/>
                    <a:lstStyle/>
                    <a:p>
                      <a:pPr algn="l">
                        <a:defRPr sz="900" b="0">
                          <a:solidFill>
                            <a:srgbClr val="312D2A"/>
                          </a:solidFill>
                          <a:latin typeface="Oracle Sans"/>
                        </a:defRPr>
                      </a:pPr>
                      <a:r>
                        <a:t>160+ SKUs auto-refreshed from Oracle API. Real PAYG/BYOL. BOM + AppCA export.</a:t>
                      </a:r>
                    </a:p>
                  </a:txBody>
                  <a:tcPr anchor="ctr"/>
                </a:tc>
              </a:tr>
              <a:tr h="508000">
                <a:tc>
                  <a:txBody>
                    <a:bodyPr/>
                    <a:lstStyle/>
                    <a:p>
                      <a:pPr algn="l">
                        <a:defRPr sz="1000" b="1">
                          <a:solidFill>
                            <a:srgbClr val="312D2A"/>
                          </a:solidFill>
                          <a:latin typeface="Oracle Sans"/>
                        </a:defRPr>
                      </a:pPr>
                      <a:r>
                        <a:t>Architecture</a:t>
                      </a:r>
                    </a:p>
                  </a:txBody>
                  <a:tcPr anchor="ctr">
                    <a:solidFill>
                      <a:srgbClr val="F5F4F2"/>
                    </a:solidFill>
                  </a:tcPr>
                </a:tc>
                <a:tc>
                  <a:txBody>
                    <a:bodyPr/>
                    <a:lstStyle/>
                    <a:p>
                      <a:pPr algn="l">
                        <a:defRPr sz="900" b="0">
                          <a:solidFill>
                            <a:srgbClr val="312D2A"/>
                          </a:solidFill>
                          <a:latin typeface="Oracle Sans"/>
                        </a:defRPr>
                      </a:pPr>
                      <a:r>
                        <a:t>Generic diagrams. Suggests services that don't exist or don't apply.</a:t>
                      </a:r>
                    </a:p>
                  </a:txBody>
                  <a:tcPr anchor="ctr">
                    <a:solidFill>
                      <a:srgbClr val="F5F4F2"/>
                    </a:solidFill>
                  </a:tcPr>
                </a:tc>
                <a:tc>
                  <a:txBody>
                    <a:bodyPr/>
                    <a:lstStyle/>
                    <a:p>
                      <a:pPr algn="l">
                        <a:defRPr sz="900" b="0">
                          <a:solidFill>
                            <a:srgbClr val="312D2A"/>
                          </a:solidFill>
                          <a:latin typeface="Oracle Sans"/>
                        </a:defRPr>
                      </a:pPr>
                      <a:r>
                        <a:t>Patterns from real deployments. Knows ExaCS needs 3+ storage for IORM.</a:t>
                      </a:r>
                    </a:p>
                  </a:txBody>
                  <a:tcPr anchor="ctr">
                    <a:solidFill>
                      <a:srgbClr val="F5F4F2"/>
                    </a:solidFill>
                  </a:tcPr>
                </a:tc>
              </a:tr>
              <a:tr h="508000">
                <a:tc>
                  <a:txBody>
                    <a:bodyPr/>
                    <a:lstStyle/>
                    <a:p>
                      <a:pPr algn="l">
                        <a:defRPr sz="1000" b="1">
                          <a:solidFill>
                            <a:srgbClr val="312D2A"/>
                          </a:solidFill>
                          <a:latin typeface="Oracle Sans"/>
                        </a:defRPr>
                      </a:pPr>
                      <a:r>
                        <a:t>Field gotchas</a:t>
                      </a:r>
                    </a:p>
                  </a:txBody>
                  <a:tcPr anchor="ctr"/>
                </a:tc>
                <a:tc>
                  <a:txBody>
                    <a:bodyPr/>
                    <a:lstStyle/>
                    <a:p>
                      <a:pPr algn="l">
                        <a:defRPr sz="900" b="0">
                          <a:solidFill>
                            <a:srgbClr val="312D2A"/>
                          </a:solidFill>
                          <a:latin typeface="Oracle Sans"/>
                        </a:defRPr>
                      </a:pPr>
                      <a:r>
                        <a:t>Doesn't know DEP takes 3 weeks to provision, or that ADG must be disabled first.</a:t>
                      </a:r>
                    </a:p>
                  </a:txBody>
                  <a:tcPr anchor="ctr"/>
                </a:tc>
                <a:tc>
                  <a:txBody>
                    <a:bodyPr/>
                    <a:lstStyle/>
                    <a:p>
                      <a:pPr algn="l">
                        <a:defRPr sz="900" b="0">
                          <a:solidFill>
                            <a:srgbClr val="312D2A"/>
                          </a:solidFill>
                          <a:latin typeface="Oracle Sans"/>
                        </a:defRPr>
                      </a:pPr>
                      <a:r>
                        <a:t>8+ validated findings from real engagements, with workarounds and SR refs.</a:t>
                      </a:r>
                    </a:p>
                  </a:txBody>
                  <a:tcPr anchor="ctr"/>
                </a:tc>
              </a:tr>
              <a:tr h="508000">
                <a:tc>
                  <a:txBody>
                    <a:bodyPr/>
                    <a:lstStyle/>
                    <a:p>
                      <a:pPr algn="l">
                        <a:defRPr sz="1000" b="1">
                          <a:solidFill>
                            <a:srgbClr val="312D2A"/>
                          </a:solidFill>
                          <a:latin typeface="Oracle Sans"/>
                        </a:defRPr>
                      </a:pPr>
                      <a:r>
                        <a:t>Competitive</a:t>
                      </a:r>
                    </a:p>
                  </a:txBody>
                  <a:tcPr anchor="ctr">
                    <a:solidFill>
                      <a:srgbClr val="F5F4F2"/>
                    </a:solidFill>
                  </a:tcPr>
                </a:tc>
                <a:tc>
                  <a:txBody>
                    <a:bodyPr/>
                    <a:lstStyle/>
                    <a:p>
                      <a:pPr algn="l">
                        <a:defRPr sz="900" b="0">
                          <a:solidFill>
                            <a:srgbClr val="312D2A"/>
                          </a:solidFill>
                          <a:latin typeface="Oracle Sans"/>
                        </a:defRPr>
                      </a:pPr>
                      <a:r>
                        <a:t>Tends to be either biased or generic. No real cost comparison data.</a:t>
                      </a:r>
                    </a:p>
                  </a:txBody>
                  <a:tcPr anchor="ctr">
                    <a:solidFill>
                      <a:srgbClr val="F5F4F2"/>
                    </a:solidFill>
                  </a:tcPr>
                </a:tc>
                <a:tc>
                  <a:txBody>
                    <a:bodyPr/>
                    <a:lstStyle/>
                    <a:p>
                      <a:pPr algn="l">
                        <a:defRPr sz="900" b="0">
                          <a:solidFill>
                            <a:srgbClr val="312D2A"/>
                          </a:solidFill>
                          <a:latin typeface="Oracle Sans"/>
                        </a:defRPr>
                      </a:pPr>
                      <a:r>
                        <a:t>Honest pros/cons per service. BYOL 50-75% cheaper data. Knows where AWS wins.</a:t>
                      </a:r>
                    </a:p>
                  </a:txBody>
                  <a:tcPr anchor="ctr">
                    <a:solidFill>
                      <a:srgbClr val="F5F4F2"/>
                    </a:solidFill>
                  </a:tcPr>
                </a:tc>
              </a:tr>
              <a:tr h="508000">
                <a:tc>
                  <a:txBody>
                    <a:bodyPr/>
                    <a:lstStyle/>
                    <a:p>
                      <a:pPr algn="l">
                        <a:defRPr sz="1000" b="1">
                          <a:solidFill>
                            <a:srgbClr val="312D2A"/>
                          </a:solidFill>
                          <a:latin typeface="Oracle Sans"/>
                        </a:defRPr>
                      </a:pPr>
                      <a:r>
                        <a:t>WA validation</a:t>
                      </a:r>
                    </a:p>
                  </a:txBody>
                  <a:tcPr anchor="ctr"/>
                </a:tc>
                <a:tc>
                  <a:txBody>
                    <a:bodyPr/>
                    <a:lstStyle/>
                    <a:p>
                      <a:pPr algn="l">
                        <a:defRPr sz="900" b="0">
                          <a:solidFill>
                            <a:srgbClr val="312D2A"/>
                          </a:solidFill>
                          <a:latin typeface="Oracle Sans"/>
                        </a:defRPr>
                      </a:pPr>
                      <a:r>
                        <a:t>Gives generic 'best practices' list. No scoring, no gap analysis.</a:t>
                      </a:r>
                    </a:p>
                  </a:txBody>
                  <a:tcPr anchor="ctr"/>
                </a:tc>
                <a:tc>
                  <a:txBody>
                    <a:bodyPr/>
                    <a:lstStyle/>
                    <a:p>
                      <a:pPr algn="l">
                        <a:defRPr sz="900" b="0">
                          <a:solidFill>
                            <a:srgbClr val="312D2A"/>
                          </a:solidFill>
                          <a:latin typeface="Oracle Sans"/>
                        </a:defRPr>
                      </a:pPr>
                      <a:r>
                        <a:t>80+ checks across 5 pillars. Automated scoring. Actionable gap report.</a:t>
                      </a:r>
                    </a:p>
                  </a:txBody>
                  <a:tcPr anchor="ctr"/>
                </a:tc>
              </a:tr>
              <a:tr h="508000">
                <a:tc>
                  <a:txBody>
                    <a:bodyPr/>
                    <a:lstStyle/>
                    <a:p>
                      <a:pPr algn="l">
                        <a:defRPr sz="1000" b="1">
                          <a:solidFill>
                            <a:srgbClr val="312D2A"/>
                          </a:solidFill>
                          <a:latin typeface="Oracle Sans"/>
                        </a:defRPr>
                      </a:pPr>
                      <a:r>
                        <a:t>Compliance</a:t>
                      </a:r>
                    </a:p>
                  </a:txBody>
                  <a:tcPr anchor="ctr">
                    <a:solidFill>
                      <a:srgbClr val="F5F4F2"/>
                    </a:solidFill>
                  </a:tcPr>
                </a:tc>
                <a:tc>
                  <a:txBody>
                    <a:bodyPr/>
                    <a:lstStyle/>
                    <a:p>
                      <a:pPr algn="l">
                        <a:defRPr sz="900" b="0">
                          <a:solidFill>
                            <a:srgbClr val="312D2A"/>
                          </a:solidFill>
                          <a:latin typeface="Oracle Sans"/>
                        </a:defRPr>
                      </a:pPr>
                      <a:r>
                        <a:t>Generic SOX/PCI advice. Doesn't know OCI-specific controls.</a:t>
                      </a:r>
                    </a:p>
                  </a:txBody>
                  <a:tcPr anchor="ctr">
                    <a:solidFill>
                      <a:srgbClr val="F5F4F2"/>
                    </a:solidFill>
                  </a:tcPr>
                </a:tc>
                <a:tc>
                  <a:txBody>
                    <a:bodyPr/>
                    <a:lstStyle/>
                    <a:p>
                      <a:pPr algn="l">
                        <a:defRPr sz="900" b="0">
                          <a:solidFill>
                            <a:srgbClr val="312D2A"/>
                          </a:solidFill>
                          <a:latin typeface="Oracle Sans"/>
                        </a:defRPr>
                      </a:pPr>
                      <a:r>
                        <a:t>OCI Vault for TDE, Unified Auditing, compartment isolation — mapped to frameworks.</a:t>
                      </a:r>
                    </a:p>
                  </a:txBody>
                  <a:tcPr anchor="ctr">
                    <a:solidFill>
                      <a:srgbClr val="F5F4F2"/>
                    </a:solidFill>
                  </a:tcPr>
                </a:tc>
              </a:tr>
              <a:tr h="508000">
                <a:tc>
                  <a:txBody>
                    <a:bodyPr/>
                    <a:lstStyle/>
                    <a:p>
                      <a:pPr algn="l">
                        <a:defRPr sz="1000" b="1">
                          <a:solidFill>
                            <a:srgbClr val="312D2A"/>
                          </a:solidFill>
                          <a:latin typeface="Oracle Sans"/>
                        </a:defRPr>
                      </a:pPr>
                      <a:r>
                        <a:t>Output format</a:t>
                      </a:r>
                    </a:p>
                  </a:txBody>
                  <a:tcPr anchor="ctr"/>
                </a:tc>
                <a:tc>
                  <a:txBody>
                    <a:bodyPr/>
                    <a:lstStyle/>
                    <a:p>
                      <a:pPr algn="l">
                        <a:defRPr sz="900" b="0">
                          <a:solidFill>
                            <a:srgbClr val="312D2A"/>
                          </a:solidFill>
                          <a:latin typeface="Oracle Sans"/>
                        </a:defRPr>
                      </a:pPr>
                      <a:r>
                        <a:t>Markdown or basic text. Manual copy-paste to slides.</a:t>
                      </a:r>
                    </a:p>
                  </a:txBody>
                  <a:tcPr anchor="ctr"/>
                </a:tc>
                <a:tc>
                  <a:txBody>
                    <a:bodyPr/>
                    <a:lstStyle/>
                    <a:p>
                      <a:pPr algn="l">
                        <a:defRPr sz="900" b="0">
                          <a:solidFill>
                            <a:srgbClr val="312D2A"/>
                          </a:solidFill>
                          <a:latin typeface="Oracle Sans"/>
                        </a:defRPr>
                      </a:pPr>
                      <a:r>
                        <a:t>Oracle FY26 .pptx template, .drawio, branded .pdf, .xlsx — ready to present.</a:t>
                      </a:r>
                    </a:p>
                  </a:txBody>
                  <a:tcPr anchor="ctr"/>
                </a:tc>
              </a:tr>
              <a:tr h="508000">
                <a:tc>
                  <a:txBody>
                    <a:bodyPr/>
                    <a:lstStyle/>
                    <a:p>
                      <a:pPr algn="l">
                        <a:defRPr sz="1000" b="1">
                          <a:solidFill>
                            <a:srgbClr val="312D2A"/>
                          </a:solidFill>
                          <a:latin typeface="Oracle Sans"/>
                        </a:defRPr>
                      </a:pPr>
                      <a:r>
                        <a:t>Improves over time</a:t>
                      </a:r>
                    </a:p>
                  </a:txBody>
                  <a:tcPr anchor="ctr">
                    <a:solidFill>
                      <a:srgbClr val="F5F4F2"/>
                    </a:solidFill>
                  </a:tcPr>
                </a:tc>
                <a:tc>
                  <a:txBody>
                    <a:bodyPr/>
                    <a:lstStyle/>
                    <a:p>
                      <a:pPr algn="l">
                        <a:defRPr sz="900" b="0">
                          <a:solidFill>
                            <a:srgbClr val="312D2A"/>
                          </a:solidFill>
                          <a:latin typeface="Oracle Sans"/>
                        </a:defRPr>
                      </a:pPr>
                      <a:r>
                        <a:t>Frozen at training cutoff. Learns nothing from your engagements.</a:t>
                      </a:r>
                    </a:p>
                  </a:txBody>
                  <a:tcPr anchor="ctr">
                    <a:solidFill>
                      <a:srgbClr val="F5F4F2"/>
                    </a:solidFill>
                  </a:tcPr>
                </a:tc>
                <a:tc>
                  <a:txBody>
                    <a:bodyPr/>
                    <a:lstStyle/>
                    <a:p>
                      <a:pPr algn="l">
                        <a:defRPr sz="900" b="0">
                          <a:solidFill>
                            <a:srgbClr val="312D2A"/>
                          </a:solidFill>
                          <a:latin typeface="Oracle Sans"/>
                        </a:defRPr>
                      </a:pPr>
                      <a:r>
                        <a:t>Every SA adds findings. Pricing refreshes. KB compounds with every deal.</a:t>
                      </a:r>
                    </a:p>
                  </a:txBody>
                  <a:tcPr anchor="ctr">
                    <a:solidFill>
                      <a:srgbClr val="F5F4F2"/>
                    </a:solidFill>
                  </a:tcPr>
                </a:tc>
              </a:tr>
            </a:tbl>
          </a:graphicData>
        </a:graphic>
      </p:graphicFrame>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457200" y="365760"/>
            <a:ext cx="10698480" cy="548640"/>
          </a:xfrm>
          <a:prstGeom prst="rect">
            <a:avLst/>
          </a:prstGeom>
          <a:noFill/>
        </p:spPr>
        <p:txBody>
          <a:bodyPr wrap="square">
            <a:spAutoFit/>
          </a:bodyPr>
          <a:lstStyle/>
          <a:p>
            <a:pPr algn="l">
              <a:defRPr sz="2400" b="1" i="0">
                <a:solidFill>
                  <a:srgbClr val="312D2A"/>
                </a:solidFill>
                <a:latin typeface="Georgia"/>
              </a:defRPr>
            </a:pPr>
            <a:r>
              <a:t>OCI Deal Accelerator — What Is It?</a:t>
            </a:r>
          </a:p>
        </p:txBody>
      </p:sp>
      <p:sp>
        <p:nvSpPr>
          <p:cNvPr id="3" name="Rectangle 2"/>
          <p:cNvSpPr/>
          <p:nvPr/>
        </p:nvSpPr>
        <p:spPr>
          <a:xfrm>
            <a:off x="457200" y="960120"/>
            <a:ext cx="10698480" cy="45720"/>
          </a:xfrm>
          <a:prstGeom prst="rect">
            <a:avLst/>
          </a:prstGeom>
          <a:solidFill>
            <a:srgbClr val="2C596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548640" y="1280160"/>
            <a:ext cx="10972800" cy="4572000"/>
          </a:xfrm>
          <a:prstGeom prst="rect">
            <a:avLst/>
          </a:prstGeom>
          <a:noFill/>
        </p:spPr>
        <p:txBody>
          <a:bodyPr wrap="square">
            <a:spAutoFit/>
          </a:bodyPr>
          <a:lstStyle/>
          <a:p>
            <a:pPr algn="l">
              <a:spcAft>
                <a:spcPts val="600"/>
              </a:spcAft>
              <a:defRPr sz="1500" b="0" i="0">
                <a:solidFill>
                  <a:srgbClr val="312D2A"/>
                </a:solidFill>
                <a:latin typeface="Oracle Sans"/>
              </a:defRPr>
            </a:pPr>
            <a:r>
              <a:t>An AI skill (system prompt + knowledge base + tools) for any LLM with tool-use and 100K+ context</a:t>
            </a:r>
          </a:p>
          <a:p>
            <a:pPr algn="l">
              <a:spcAft>
                <a:spcPts val="600"/>
              </a:spcAft>
              <a:defRPr sz="1500" b="0" i="0">
                <a:solidFill>
                  <a:srgbClr val="312D2A"/>
                </a:solidFill>
                <a:latin typeface="Oracle Sans"/>
              </a:defRPr>
            </a:pPr>
            <a:r>
              <a:t>Works on Claude, Codex, GPT, Gemini — any model that can read files + run Python</a:t>
            </a:r>
          </a:p>
          <a:p>
            <a:pPr algn="l">
              <a:spcAft>
                <a:spcPts val="600"/>
              </a:spcAft>
              <a:defRPr sz="1500" b="0" i="0">
                <a:solidFill>
                  <a:srgbClr val="312D2A"/>
                </a:solidFill>
                <a:latin typeface="Oracle Sans"/>
              </a:defRPr>
            </a:pPr>
            <a:r>
              <a:t>The LLM is the engine. The KB + tools are the fuel. The SA is the driver.</a:t>
            </a:r>
          </a:p>
          <a:p>
            <a:pPr algn="l">
              <a:spcAft>
                <a:spcPts val="600"/>
              </a:spcAft>
              <a:defRPr sz="1500" b="0" i="0">
                <a:solidFill>
                  <a:srgbClr val="312D2A"/>
                </a:solidFill>
                <a:latin typeface="Oracle Sans"/>
              </a:defRPr>
            </a:pPr>
            <a:r>
              <a:t>Aligned with ECAL framework: Define &gt; Design &gt; Deliver</a:t>
            </a:r>
          </a:p>
          <a:p>
            <a:pPr algn="l">
              <a:spcAft>
                <a:spcPts val="600"/>
              </a:spcAft>
              <a:defRPr sz="1500" b="0" i="0">
                <a:solidFill>
                  <a:srgbClr val="312D2A"/>
                </a:solidFill>
                <a:latin typeface="Oracle Sans"/>
              </a:defRPr>
            </a:pPr>
            <a:r>
              <a:t>7 Python generators: .pptx, .drawio, .pdf, .xlsx, WA scorecard, BOM, AppCA</a:t>
            </a:r>
          </a:p>
          <a:p>
            <a:pPr algn="l">
              <a:spcAft>
                <a:spcPts val="600"/>
              </a:spcAft>
              <a:defRPr sz="1500" b="0" i="0">
                <a:solidFill>
                  <a:srgbClr val="312D2A"/>
                </a:solidFill>
                <a:latin typeface="Oracle Sans"/>
              </a:defRPr>
            </a:pPr>
            <a:r>
              <a:t>14 capabilities accessible via natural language — not a chatbot, a domain-specific SA tool</a:t>
            </a:r>
          </a:p>
        </p:txBody>
      </p:sp>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t>Live Demo: 14 Capabilities</a:t>
            </a:r>
          </a:p>
        </p:txBody>
      </p:sp>
      <p:sp>
        <p:nvSpPr>
          <p:cNvPr id="3" name="Text Placeholder 2"/>
          <p:cNvSpPr>
            <a:spLocks noGrp="1"/>
          </p:cNvSpPr>
          <p:nvPr>
            <p:ph type="body" idx="33" sz="quarter"/>
          </p:nvPr>
        </p:nvSpPr>
        <p:spPr/>
        <p:txBody>
          <a:bodyPr/>
          <a:lstStyle/>
          <a:p/>
        </p:txBody>
      </p:sp>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457200" y="365760"/>
            <a:ext cx="10698480" cy="548640"/>
          </a:xfrm>
          <a:prstGeom prst="rect">
            <a:avLst/>
          </a:prstGeom>
          <a:noFill/>
        </p:spPr>
        <p:txBody>
          <a:bodyPr wrap="square">
            <a:spAutoFit/>
          </a:bodyPr>
          <a:lstStyle/>
          <a:p>
            <a:pPr algn="l">
              <a:defRPr sz="2400" b="1" i="0">
                <a:solidFill>
                  <a:srgbClr val="312D2A"/>
                </a:solidFill>
                <a:latin typeface="Georgia"/>
              </a:defRPr>
            </a:pPr>
            <a:r>
              <a:t>Design, Validate &amp; Compare (Options 1-7)</a:t>
            </a:r>
          </a:p>
        </p:txBody>
      </p:sp>
      <p:sp>
        <p:nvSpPr>
          <p:cNvPr id="3" name="Rectangle 2"/>
          <p:cNvSpPr/>
          <p:nvPr/>
        </p:nvSpPr>
        <p:spPr>
          <a:xfrm>
            <a:off x="457200" y="960120"/>
            <a:ext cx="10698480" cy="45720"/>
          </a:xfrm>
          <a:prstGeom prst="rect">
            <a:avLst/>
          </a:prstGeom>
          <a:solidFill>
            <a:srgbClr val="2C596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graphicFrame>
        <p:nvGraphicFramePr>
          <p:cNvPr id="4" name="Table 3"/>
          <p:cNvGraphicFramePr>
            <a:graphicFrameLocks noGrp="1"/>
          </p:cNvGraphicFramePr>
          <p:nvPr/>
        </p:nvGraphicFramePr>
        <p:xfrm>
          <a:off x="457200" y="1188720"/>
          <a:ext cx="11247119" cy="3803904"/>
        </p:xfrm>
        <a:graphic>
          <a:graphicData uri="http://schemas.openxmlformats.org/drawingml/2006/table">
            <a:tbl>
              <a:tblPr firstRow="1" bandRow="1">
                <a:tableStyleId>{5C22544A-7EE6-4342-B048-85BDC9FD1C3A}</a:tableStyleId>
              </a:tblPr>
              <a:tblGrid>
                <a:gridCol w="548640"/>
                <a:gridCol w="2743200"/>
                <a:gridCol w="7955279"/>
              </a:tblGrid>
              <a:tr h="475488">
                <a:tc>
                  <a:txBody>
                    <a:bodyPr/>
                    <a:lstStyle/>
                    <a:p>
                      <a:pPr algn="ctr">
                        <a:defRPr sz="1000" b="1">
                          <a:solidFill>
                            <a:srgbClr val="FFFFFF"/>
                          </a:solidFill>
                          <a:latin typeface="Oracle Sans"/>
                        </a:defRPr>
                      </a:pPr>
                      <a:r>
                        <a:t>#</a:t>
                      </a:r>
                    </a:p>
                  </a:txBody>
                  <a:tcPr anchor="ctr">
                    <a:solidFill>
                      <a:srgbClr val="2C5967"/>
                    </a:solidFill>
                  </a:tcPr>
                </a:tc>
                <a:tc>
                  <a:txBody>
                    <a:bodyPr/>
                    <a:lstStyle/>
                    <a:p>
                      <a:pPr algn="l">
                        <a:defRPr sz="1000" b="1">
                          <a:solidFill>
                            <a:srgbClr val="FFFFFF"/>
                          </a:solidFill>
                          <a:latin typeface="Oracle Sans"/>
                        </a:defRPr>
                      </a:pPr>
                      <a:r>
                        <a:t>Capability</a:t>
                      </a:r>
                    </a:p>
                  </a:txBody>
                  <a:tcPr anchor="ctr">
                    <a:solidFill>
                      <a:srgbClr val="2C5967"/>
                    </a:solidFill>
                  </a:tcPr>
                </a:tc>
                <a:tc>
                  <a:txBody>
                    <a:bodyPr/>
                    <a:lstStyle/>
                    <a:p>
                      <a:pPr algn="l">
                        <a:defRPr sz="1000" b="1">
                          <a:solidFill>
                            <a:srgbClr val="FFFFFF"/>
                          </a:solidFill>
                          <a:latin typeface="Oracle Sans"/>
                        </a:defRPr>
                      </a:pPr>
                      <a:r>
                        <a:t>Live Prompt</a:t>
                      </a:r>
                    </a:p>
                  </a:txBody>
                  <a:tcPr anchor="ctr">
                    <a:solidFill>
                      <a:srgbClr val="2C5967"/>
                    </a:solidFill>
                  </a:tcPr>
                </a:tc>
              </a:tr>
              <a:tr h="475488">
                <a:tc>
                  <a:txBody>
                    <a:bodyPr/>
                    <a:lstStyle/>
                    <a:p>
                      <a:pPr algn="ctr">
                        <a:defRPr sz="1000" b="1">
                          <a:solidFill>
                            <a:srgbClr val="312D2A"/>
                          </a:solidFill>
                          <a:latin typeface="Oracle Sans"/>
                        </a:defRPr>
                      </a:pPr>
                      <a:r>
                        <a:t>1</a:t>
                      </a:r>
                    </a:p>
                  </a:txBody>
                  <a:tcPr anchor="ctr"/>
                </a:tc>
                <a:tc>
                  <a:txBody>
                    <a:bodyPr/>
                    <a:lstStyle/>
                    <a:p>
                      <a:pPr algn="l">
                        <a:defRPr sz="1000" b="1">
                          <a:solidFill>
                            <a:srgbClr val="312D2A"/>
                          </a:solidFill>
                          <a:latin typeface="Oracle Sans"/>
                        </a:defRPr>
                      </a:pPr>
                      <a:r>
                        <a:t>Full proposal</a:t>
                      </a:r>
                    </a:p>
                  </a:txBody>
                  <a:tcPr anchor="ctr"/>
                </a:tc>
                <a:tc>
                  <a:txBody>
                    <a:bodyPr/>
                    <a:lstStyle/>
                    <a:p>
                      <a:pPr algn="l">
                        <a:defRPr sz="900" b="0">
                          <a:solidFill>
                            <a:srgbClr val="312D2A"/>
                          </a:solidFill>
                          <a:latin typeface="Oracle Sans"/>
                        </a:defRPr>
                      </a:pPr>
                      <a:r>
                        <a:t>Cliente farmaceutico en Mexico, 3 Oracle DBs (EBS R12 prod, SAP, DW) en Exadata X6 on-prem. HW refresh vence en 6 meses. Quieren migrar a OCI, RPO&lt;15min, RTO&lt;1h, necesitan compliance SOX. 200 usuarios concurrentes, 2TB data, pico en cierre fiscal. Budget: reducir 30% vs renovar HW.</a:t>
                      </a:r>
                    </a:p>
                  </a:txBody>
                  <a:tcPr anchor="ctr"/>
                </a:tc>
              </a:tr>
              <a:tr h="475488">
                <a:tc>
                  <a:txBody>
                    <a:bodyPr/>
                    <a:lstStyle/>
                    <a:p>
                      <a:pPr algn="ctr">
                        <a:defRPr sz="1000" b="1">
                          <a:solidFill>
                            <a:srgbClr val="312D2A"/>
                          </a:solidFill>
                          <a:latin typeface="Oracle Sans"/>
                        </a:defRPr>
                      </a:pPr>
                      <a:r>
                        <a:t>2</a:t>
                      </a:r>
                    </a:p>
                  </a:txBody>
                  <a:tcPr anchor="ctr">
                    <a:solidFill>
                      <a:srgbClr val="F5F4F2"/>
                    </a:solidFill>
                  </a:tcPr>
                </a:tc>
                <a:tc>
                  <a:txBody>
                    <a:bodyPr/>
                    <a:lstStyle/>
                    <a:p>
                      <a:pPr algn="l">
                        <a:defRPr sz="1000" b="1">
                          <a:solidFill>
                            <a:srgbClr val="312D2A"/>
                          </a:solidFill>
                          <a:latin typeface="Oracle Sans"/>
                        </a:defRPr>
                      </a:pPr>
                      <a:r>
                        <a:t>Architecture diagram</a:t>
                      </a:r>
                    </a:p>
                  </a:txBody>
                  <a:tcPr anchor="ctr">
                    <a:solidFill>
                      <a:srgbClr val="F5F4F2"/>
                    </a:solidFill>
                  </a:tcPr>
                </a:tc>
                <a:tc>
                  <a:txBody>
                    <a:bodyPr/>
                    <a:lstStyle/>
                    <a:p>
                      <a:pPr algn="l">
                        <a:defRPr sz="900" b="0">
                          <a:solidFill>
                            <a:srgbClr val="312D2A"/>
                          </a:solidFill>
                          <a:latin typeface="Oracle Sans"/>
                        </a:defRPr>
                      </a:pPr>
                      <a:r>
                        <a:t>Diagrama: ExaCS en Queretaro (prod) + Standby con Data Guard en Sao Paulo, Hub-Spoke networking con DRG, FastConnect 10Gbps dual desde Mexico City, bastion en public subnet, WAF para apps web, Vault para TDE keys.</a:t>
                      </a:r>
                    </a:p>
                  </a:txBody>
                  <a:tcPr anchor="ctr">
                    <a:solidFill>
                      <a:srgbClr val="F5F4F2"/>
                    </a:solidFill>
                  </a:tcPr>
                </a:tc>
              </a:tr>
              <a:tr h="475488">
                <a:tc>
                  <a:txBody>
                    <a:bodyPr/>
                    <a:lstStyle/>
                    <a:p>
                      <a:pPr algn="ctr">
                        <a:defRPr sz="1000" b="1">
                          <a:solidFill>
                            <a:srgbClr val="312D2A"/>
                          </a:solidFill>
                          <a:latin typeface="Oracle Sans"/>
                        </a:defRPr>
                      </a:pPr>
                      <a:r>
                        <a:t>3</a:t>
                      </a:r>
                    </a:p>
                  </a:txBody>
                  <a:tcPr anchor="ctr"/>
                </a:tc>
                <a:tc>
                  <a:txBody>
                    <a:bodyPr/>
                    <a:lstStyle/>
                    <a:p>
                      <a:pPr algn="l">
                        <a:defRPr sz="1000" b="1">
                          <a:solidFill>
                            <a:srgbClr val="312D2A"/>
                          </a:solidFill>
                          <a:latin typeface="Oracle Sans"/>
                        </a:defRPr>
                      </a:pPr>
                      <a:r>
                        <a:t>Slide deck</a:t>
                      </a:r>
                    </a:p>
                  </a:txBody>
                  <a:tcPr anchor="ctr"/>
                </a:tc>
                <a:tc>
                  <a:txBody>
                    <a:bodyPr/>
                    <a:lstStyle/>
                    <a:p>
                      <a:pPr algn="l">
                        <a:defRPr sz="900" b="0">
                          <a:solidFill>
                            <a:srgbClr val="312D2A"/>
                          </a:solidFill>
                          <a:latin typeface="Oracle Sans"/>
                        </a:defRPr>
                      </a:pPr>
                      <a:r>
                        <a:t>Genera el deck para la propuesta del cliente farmaceutico.</a:t>
                      </a:r>
                    </a:p>
                  </a:txBody>
                  <a:tcPr anchor="ctr"/>
                </a:tc>
              </a:tr>
              <a:tr h="475488">
                <a:tc>
                  <a:txBody>
                    <a:bodyPr/>
                    <a:lstStyle/>
                    <a:p>
                      <a:pPr algn="ctr">
                        <a:defRPr sz="1000" b="1">
                          <a:solidFill>
                            <a:srgbClr val="312D2A"/>
                          </a:solidFill>
                          <a:latin typeface="Oracle Sans"/>
                        </a:defRPr>
                      </a:pPr>
                      <a:r>
                        <a:t>4</a:t>
                      </a:r>
                    </a:p>
                  </a:txBody>
                  <a:tcPr anchor="ctr">
                    <a:solidFill>
                      <a:srgbClr val="F5F4F2"/>
                    </a:solidFill>
                  </a:tcPr>
                </a:tc>
                <a:tc>
                  <a:txBody>
                    <a:bodyPr/>
                    <a:lstStyle/>
                    <a:p>
                      <a:pPr algn="l">
                        <a:defRPr sz="1000" b="1">
                          <a:solidFill>
                            <a:srgbClr val="312D2A"/>
                          </a:solidFill>
                          <a:latin typeface="Oracle Sans"/>
                        </a:defRPr>
                      </a:pPr>
                      <a:r>
                        <a:t>Cost estimate</a:t>
                      </a:r>
                    </a:p>
                  </a:txBody>
                  <a:tcPr anchor="ctr">
                    <a:solidFill>
                      <a:srgbClr val="F5F4F2"/>
                    </a:solidFill>
                  </a:tcPr>
                </a:tc>
                <a:tc>
                  <a:txBody>
                    <a:bodyPr/>
                    <a:lstStyle/>
                    <a:p>
                      <a:pPr algn="l">
                        <a:defRPr sz="900" b="0">
                          <a:solidFill>
                            <a:srgbClr val="312D2A"/>
                          </a:solidFill>
                          <a:latin typeface="Oracle Sans"/>
                        </a:defRPr>
                      </a:pPr>
                      <a:r>
                        <a:t>ExaCS X11M Quarter Rack BYOL, 2 DB servers, 3 storage servers, 400GB RAM, 10TB usable + ADB-S 16 ECPU + FastConnect 1Gbps dual + 50TB Object Storage + OCI Vault. 12 meses, 40% descuento.</a:t>
                      </a:r>
                    </a:p>
                  </a:txBody>
                  <a:tcPr anchor="ctr">
                    <a:solidFill>
                      <a:srgbClr val="F5F4F2"/>
                    </a:solidFill>
                  </a:tcPr>
                </a:tc>
              </a:tr>
              <a:tr h="475488">
                <a:tc>
                  <a:txBody>
                    <a:bodyPr/>
                    <a:lstStyle/>
                    <a:p>
                      <a:pPr algn="ctr">
                        <a:defRPr sz="1000" b="1">
                          <a:solidFill>
                            <a:srgbClr val="312D2A"/>
                          </a:solidFill>
                          <a:latin typeface="Oracle Sans"/>
                        </a:defRPr>
                      </a:pPr>
                      <a:r>
                        <a:t>5</a:t>
                      </a:r>
                    </a:p>
                  </a:txBody>
                  <a:tcPr anchor="ctr"/>
                </a:tc>
                <a:tc>
                  <a:txBody>
                    <a:bodyPr/>
                    <a:lstStyle/>
                    <a:p>
                      <a:pPr algn="l">
                        <a:defRPr sz="1000" b="1">
                          <a:solidFill>
                            <a:srgbClr val="312D2A"/>
                          </a:solidFill>
                          <a:latin typeface="Oracle Sans"/>
                        </a:defRPr>
                      </a:pPr>
                      <a:r>
                        <a:t>WA review</a:t>
                      </a:r>
                    </a:p>
                  </a:txBody>
                  <a:tcPr anchor="ctr"/>
                </a:tc>
                <a:tc>
                  <a:txBody>
                    <a:bodyPr/>
                    <a:lstStyle/>
                    <a:p>
                      <a:pPr algn="l">
                        <a:defRPr sz="900" b="0">
                          <a:solidFill>
                            <a:srgbClr val="312D2A"/>
                          </a:solidFill>
                          <a:latin typeface="Oracle Sans"/>
                        </a:defRPr>
                      </a:pPr>
                      <a:r>
                        <a:t>Review: ADB-S 23ai en Sao Paulo region unica, IAM con admin por defecto, sin encryption at rest explicita, sin WAF, monitoring con scripts custom, patching manual mensual, backup solo local, sin network segmentation.</a:t>
                      </a:r>
                    </a:p>
                  </a:txBody>
                  <a:tcPr anchor="ctr"/>
                </a:tc>
              </a:tr>
              <a:tr h="475488">
                <a:tc>
                  <a:txBody>
                    <a:bodyPr/>
                    <a:lstStyle/>
                    <a:p>
                      <a:pPr algn="ctr">
                        <a:defRPr sz="1000" b="1">
                          <a:solidFill>
                            <a:srgbClr val="312D2A"/>
                          </a:solidFill>
                          <a:latin typeface="Oracle Sans"/>
                        </a:defRPr>
                      </a:pPr>
                      <a:r>
                        <a:t>6</a:t>
                      </a:r>
                    </a:p>
                  </a:txBody>
                  <a:tcPr anchor="ctr">
                    <a:solidFill>
                      <a:srgbClr val="F5F4F2"/>
                    </a:solidFill>
                  </a:tcPr>
                </a:tc>
                <a:tc>
                  <a:txBody>
                    <a:bodyPr/>
                    <a:lstStyle/>
                    <a:p>
                      <a:pPr algn="l">
                        <a:defRPr sz="1000" b="1">
                          <a:solidFill>
                            <a:srgbClr val="312D2A"/>
                          </a:solidFill>
                          <a:latin typeface="Oracle Sans"/>
                        </a:defRPr>
                      </a:pPr>
                      <a:r>
                        <a:t>Feature check</a:t>
                      </a:r>
                    </a:p>
                  </a:txBody>
                  <a:tcPr anchor="ctr">
                    <a:solidFill>
                      <a:srgbClr val="F5F4F2"/>
                    </a:solidFill>
                  </a:tcPr>
                </a:tc>
                <a:tc>
                  <a:txBody>
                    <a:bodyPr/>
                    <a:lstStyle/>
                    <a:p>
                      <a:pPr algn="l">
                        <a:defRPr sz="900" b="0">
                          <a:solidFill>
                            <a:srgbClr val="312D2A"/>
                          </a:solidFill>
                          <a:latin typeface="Oracle Sans"/>
                        </a:defRPr>
                      </a:pPr>
                      <a:r>
                        <a:t>Does ADB-S Dedicated Elastic Pool support Auto Indexing on 23ai? And what about AI Vector Search with HNSW indexes at 100M+ vectors?</a:t>
                      </a:r>
                    </a:p>
                  </a:txBody>
                  <a:tcPr anchor="ctr">
                    <a:solidFill>
                      <a:srgbClr val="F5F4F2"/>
                    </a:solidFill>
                  </a:tcPr>
                </a:tc>
              </a:tr>
              <a:tr h="475488">
                <a:tc>
                  <a:txBody>
                    <a:bodyPr/>
                    <a:lstStyle/>
                    <a:p>
                      <a:pPr algn="ctr">
                        <a:defRPr sz="1000" b="1">
                          <a:solidFill>
                            <a:srgbClr val="312D2A"/>
                          </a:solidFill>
                          <a:latin typeface="Oracle Sans"/>
                        </a:defRPr>
                      </a:pPr>
                      <a:r>
                        <a:t>7</a:t>
                      </a:r>
                    </a:p>
                  </a:txBody>
                  <a:tcPr anchor="ctr"/>
                </a:tc>
                <a:tc>
                  <a:txBody>
                    <a:bodyPr/>
                    <a:lstStyle/>
                    <a:p>
                      <a:pPr algn="l">
                        <a:defRPr sz="1000" b="1">
                          <a:solidFill>
                            <a:srgbClr val="312D2A"/>
                          </a:solidFill>
                          <a:latin typeface="Oracle Sans"/>
                        </a:defRPr>
                      </a:pPr>
                      <a:r>
                        <a:t>Competitive</a:t>
                      </a:r>
                    </a:p>
                  </a:txBody>
                  <a:tcPr anchor="ctr"/>
                </a:tc>
                <a:tc>
                  <a:txBody>
                    <a:bodyPr/>
                    <a:lstStyle/>
                    <a:p>
                      <a:pPr algn="l">
                        <a:defRPr sz="900" b="0">
                          <a:solidFill>
                            <a:srgbClr val="312D2A"/>
                          </a:solidFill>
                          <a:latin typeface="Oracle Sans"/>
                        </a:defRPr>
                      </a:pPr>
                      <a:r>
                        <a:t>Customer comparing ADB-S vs AWS Aurora PostgreSQL for a mixed OLTP+analytics workload, 500GB, needs partitioning, RAC equivalent, and BYOL licensing. They think Aurora is cheaper. Give me honest pros and cons.</a:t>
                      </a:r>
                    </a:p>
                  </a:txBody>
                  <a:tcPr anchor="ctr"/>
                </a:tc>
              </a:tr>
            </a:tbl>
          </a:graphicData>
        </a:graphic>
      </p:graphicFrame>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457200" y="365760"/>
            <a:ext cx="10698480" cy="548640"/>
          </a:xfrm>
          <a:prstGeom prst="rect">
            <a:avLst/>
          </a:prstGeom>
          <a:noFill/>
        </p:spPr>
        <p:txBody>
          <a:bodyPr wrap="square">
            <a:spAutoFit/>
          </a:bodyPr>
          <a:lstStyle/>
          <a:p>
            <a:pPr algn="l">
              <a:defRPr sz="2400" b="1" i="0">
                <a:solidFill>
                  <a:srgbClr val="312D2A"/>
                </a:solidFill>
                <a:latin typeface="Georgia"/>
              </a:defRPr>
            </a:pPr>
            <a:r>
              <a:t>Strategy, KB, Governance &amp; SA Tools (Options 8-14)</a:t>
            </a:r>
          </a:p>
        </p:txBody>
      </p:sp>
      <p:sp>
        <p:nvSpPr>
          <p:cNvPr id="3" name="Rectangle 2"/>
          <p:cNvSpPr/>
          <p:nvPr/>
        </p:nvSpPr>
        <p:spPr>
          <a:xfrm>
            <a:off x="457200" y="960120"/>
            <a:ext cx="10698480" cy="45720"/>
          </a:xfrm>
          <a:prstGeom prst="rect">
            <a:avLst/>
          </a:prstGeom>
          <a:solidFill>
            <a:srgbClr val="2C596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graphicFrame>
        <p:nvGraphicFramePr>
          <p:cNvPr id="4" name="Table 3"/>
          <p:cNvGraphicFramePr>
            <a:graphicFrameLocks noGrp="1"/>
          </p:cNvGraphicFramePr>
          <p:nvPr/>
        </p:nvGraphicFramePr>
        <p:xfrm>
          <a:off x="457200" y="1188720"/>
          <a:ext cx="11247119" cy="3803904"/>
        </p:xfrm>
        <a:graphic>
          <a:graphicData uri="http://schemas.openxmlformats.org/drawingml/2006/table">
            <a:tbl>
              <a:tblPr firstRow="1" bandRow="1">
                <a:tableStyleId>{5C22544A-7EE6-4342-B048-85BDC9FD1C3A}</a:tableStyleId>
              </a:tblPr>
              <a:tblGrid>
                <a:gridCol w="548640"/>
                <a:gridCol w="2743200"/>
                <a:gridCol w="7955279"/>
              </a:tblGrid>
              <a:tr h="475488">
                <a:tc>
                  <a:txBody>
                    <a:bodyPr/>
                    <a:lstStyle/>
                    <a:p>
                      <a:pPr algn="ctr">
                        <a:defRPr sz="1000" b="1">
                          <a:solidFill>
                            <a:srgbClr val="FFFFFF"/>
                          </a:solidFill>
                          <a:latin typeface="Oracle Sans"/>
                        </a:defRPr>
                      </a:pPr>
                      <a:r>
                        <a:t>#</a:t>
                      </a:r>
                    </a:p>
                  </a:txBody>
                  <a:tcPr anchor="ctr">
                    <a:solidFill>
                      <a:srgbClr val="2C5967"/>
                    </a:solidFill>
                  </a:tcPr>
                </a:tc>
                <a:tc>
                  <a:txBody>
                    <a:bodyPr/>
                    <a:lstStyle/>
                    <a:p>
                      <a:pPr algn="l">
                        <a:defRPr sz="1000" b="1">
                          <a:solidFill>
                            <a:srgbClr val="FFFFFF"/>
                          </a:solidFill>
                          <a:latin typeface="Oracle Sans"/>
                        </a:defRPr>
                      </a:pPr>
                      <a:r>
                        <a:t>Capability</a:t>
                      </a:r>
                    </a:p>
                  </a:txBody>
                  <a:tcPr anchor="ctr">
                    <a:solidFill>
                      <a:srgbClr val="2C5967"/>
                    </a:solidFill>
                  </a:tcPr>
                </a:tc>
                <a:tc>
                  <a:txBody>
                    <a:bodyPr/>
                    <a:lstStyle/>
                    <a:p>
                      <a:pPr algn="l">
                        <a:defRPr sz="1000" b="1">
                          <a:solidFill>
                            <a:srgbClr val="FFFFFF"/>
                          </a:solidFill>
                          <a:latin typeface="Oracle Sans"/>
                        </a:defRPr>
                      </a:pPr>
                      <a:r>
                        <a:t>Live Prompt</a:t>
                      </a:r>
                    </a:p>
                  </a:txBody>
                  <a:tcPr anchor="ctr">
                    <a:solidFill>
                      <a:srgbClr val="2C5967"/>
                    </a:solidFill>
                  </a:tcPr>
                </a:tc>
              </a:tr>
              <a:tr h="475488">
                <a:tc>
                  <a:txBody>
                    <a:bodyPr/>
                    <a:lstStyle/>
                    <a:p>
                      <a:pPr algn="ctr">
                        <a:defRPr sz="1000" b="1">
                          <a:solidFill>
                            <a:srgbClr val="312D2A"/>
                          </a:solidFill>
                          <a:latin typeface="Oracle Sans"/>
                        </a:defRPr>
                      </a:pPr>
                      <a:r>
                        <a:t>8</a:t>
                      </a:r>
                    </a:p>
                  </a:txBody>
                  <a:tcPr anchor="ctr"/>
                </a:tc>
                <a:tc>
                  <a:txBody>
                    <a:bodyPr/>
                    <a:lstStyle/>
                    <a:p>
                      <a:pPr algn="l">
                        <a:defRPr sz="1000" b="1">
                          <a:solidFill>
                            <a:srgbClr val="312D2A"/>
                          </a:solidFill>
                          <a:latin typeface="Oracle Sans"/>
                        </a:defRPr>
                      </a:pPr>
                      <a:r>
                        <a:t>Business case</a:t>
                      </a:r>
                    </a:p>
                  </a:txBody>
                  <a:tcPr anchor="ctr"/>
                </a:tc>
                <a:tc>
                  <a:txBody>
                    <a:bodyPr/>
                    <a:lstStyle/>
                    <a:p>
                      <a:pPr algn="l">
                        <a:defRPr sz="900" b="0">
                          <a:solidFill>
                            <a:srgbClr val="312D2A"/>
                          </a:solidFill>
                          <a:latin typeface="Oracle Sans"/>
                        </a:defRPr>
                      </a:pPr>
                      <a:r>
                        <a:t>Business case: 5 Oracle DBs on-prem (EBS, Siebel, DW, 2 custom), $1.2M/yr infra (HW refresh vence Q3). CTO quiere cloud, CFO quiere numeros. Necesito TCO 3 anos, ROI, risk of doing nothing, y que pasa si renuevan HW por 5 anos mas. Audience: board de directores.</a:t>
                      </a:r>
                    </a:p>
                  </a:txBody>
                  <a:tcPr anchor="ctr"/>
                </a:tc>
              </a:tr>
              <a:tr h="475488">
                <a:tc>
                  <a:txBody>
                    <a:bodyPr/>
                    <a:lstStyle/>
                    <a:p>
                      <a:pPr algn="ctr">
                        <a:defRPr sz="1000" b="1">
                          <a:solidFill>
                            <a:srgbClr val="312D2A"/>
                          </a:solidFill>
                          <a:latin typeface="Oracle Sans"/>
                        </a:defRPr>
                      </a:pPr>
                      <a:r>
                        <a:t>9</a:t>
                      </a:r>
                    </a:p>
                  </a:txBody>
                  <a:tcPr anchor="ctr">
                    <a:solidFill>
                      <a:srgbClr val="F5F4F2"/>
                    </a:solidFill>
                  </a:tcPr>
                </a:tc>
                <a:tc>
                  <a:txBody>
                    <a:bodyPr/>
                    <a:lstStyle/>
                    <a:p>
                      <a:pPr algn="l">
                        <a:defRPr sz="1000" b="1">
                          <a:solidFill>
                            <a:srgbClr val="312D2A"/>
                          </a:solidFill>
                          <a:latin typeface="Oracle Sans"/>
                        </a:defRPr>
                      </a:pPr>
                      <a:r>
                        <a:t>Field findings</a:t>
                      </a:r>
                    </a:p>
                  </a:txBody>
                  <a:tcPr anchor="ctr">
                    <a:solidFill>
                      <a:srgbClr val="F5F4F2"/>
                    </a:solidFill>
                  </a:tcPr>
                </a:tc>
                <a:tc>
                  <a:txBody>
                    <a:bodyPr/>
                    <a:lstStyle/>
                    <a:p>
                      <a:pPr algn="l">
                        <a:defRPr sz="900" b="0">
                          <a:solidFill>
                            <a:srgbClr val="312D2A"/>
                          </a:solidFill>
                          <a:latin typeface="Oracle Sans"/>
                        </a:defRPr>
                      </a:pPr>
                      <a:r>
                        <a:t>What real issues has the field team found with ADB-S Dedicated Elastic Pool? Include DEP provisioning times, maintenance windows, and ADG.</a:t>
                      </a:r>
                    </a:p>
                  </a:txBody>
                  <a:tcPr anchor="ctr">
                    <a:solidFill>
                      <a:srgbClr val="F5F4F2"/>
                    </a:solidFill>
                  </a:tcPr>
                </a:tc>
              </a:tr>
              <a:tr h="475488">
                <a:tc>
                  <a:txBody>
                    <a:bodyPr/>
                    <a:lstStyle/>
                    <a:p>
                      <a:pPr algn="ctr">
                        <a:defRPr sz="1000" b="1">
                          <a:solidFill>
                            <a:srgbClr val="312D2A"/>
                          </a:solidFill>
                          <a:latin typeface="Oracle Sans"/>
                        </a:defRPr>
                      </a:pPr>
                      <a:r>
                        <a:t>10</a:t>
                      </a:r>
                    </a:p>
                  </a:txBody>
                  <a:tcPr anchor="ctr"/>
                </a:tc>
                <a:tc>
                  <a:txBody>
                    <a:bodyPr/>
                    <a:lstStyle/>
                    <a:p>
                      <a:pPr algn="l">
                        <a:defRPr sz="1000" b="1">
                          <a:solidFill>
                            <a:srgbClr val="312D2A"/>
                          </a:solidFill>
                          <a:latin typeface="Oracle Sans"/>
                        </a:defRPr>
                      </a:pPr>
                      <a:r>
                        <a:t>Reference arch</a:t>
                      </a:r>
                    </a:p>
                  </a:txBody>
                  <a:tcPr anchor="ctr"/>
                </a:tc>
                <a:tc>
                  <a:txBody>
                    <a:bodyPr/>
                    <a:lstStyle/>
                    <a:p>
                      <a:pPr algn="l">
                        <a:defRPr sz="900" b="0">
                          <a:solidFill>
                            <a:srgbClr val="312D2A"/>
                          </a:solidFill>
                          <a:latin typeface="Oracle Sans"/>
                        </a:defRPr>
                      </a:pPr>
                      <a:r>
                        <a:t>Reference architectures for cross-region DR with Exadata and Data Guard. Need options for both ExaCS and ADB-S with automatic failover.</a:t>
                      </a:r>
                    </a:p>
                  </a:txBody>
                  <a:tcPr anchor="ctr"/>
                </a:tc>
              </a:tr>
              <a:tr h="475488">
                <a:tc>
                  <a:txBody>
                    <a:bodyPr/>
                    <a:lstStyle/>
                    <a:p>
                      <a:pPr algn="ctr">
                        <a:defRPr sz="1000" b="1">
                          <a:solidFill>
                            <a:srgbClr val="312D2A"/>
                          </a:solidFill>
                          <a:latin typeface="Oracle Sans"/>
                        </a:defRPr>
                      </a:pPr>
                      <a:r>
                        <a:t>11</a:t>
                      </a:r>
                    </a:p>
                  </a:txBody>
                  <a:tcPr anchor="ctr">
                    <a:solidFill>
                      <a:srgbClr val="F5F4F2"/>
                    </a:solidFill>
                  </a:tcPr>
                </a:tc>
                <a:tc>
                  <a:txBody>
                    <a:bodyPr/>
                    <a:lstStyle/>
                    <a:p>
                      <a:pPr algn="l">
                        <a:defRPr sz="1000" b="1">
                          <a:solidFill>
                            <a:srgbClr val="312D2A"/>
                          </a:solidFill>
                          <a:latin typeface="Oracle Sans"/>
                        </a:defRPr>
                      </a:pPr>
                      <a:r>
                        <a:t>Report finding</a:t>
                      </a:r>
                    </a:p>
                  </a:txBody>
                  <a:tcPr anchor="ctr">
                    <a:solidFill>
                      <a:srgbClr val="F5F4F2"/>
                    </a:solidFill>
                  </a:tcPr>
                </a:tc>
                <a:tc>
                  <a:txBody>
                    <a:bodyPr/>
                    <a:lstStyle/>
                    <a:p>
                      <a:pPr algn="l">
                        <a:defRPr sz="900" b="0">
                          <a:solidFill>
                            <a:srgbClr val="312D2A"/>
                          </a:solidFill>
                          <a:latin typeface="Oracle Sans"/>
                        </a:defRPr>
                      </a:pPr>
                      <a:r>
                        <a:t>New finding: ExaCS iormcal fails silently when storage server count &lt; 3. Product: ExaCS, Version: 23ai, Severity: MEDIUM, found during pharma engagement in Mexico. Workaround: validate IORM plan output after apply, check v$iorm_plans for actual vs requested shares.</a:t>
                      </a:r>
                    </a:p>
                  </a:txBody>
                  <a:tcPr anchor="ctr">
                    <a:solidFill>
                      <a:srgbClr val="F5F4F2"/>
                    </a:solidFill>
                  </a:tcPr>
                </a:tc>
              </a:tr>
              <a:tr h="475488">
                <a:tc>
                  <a:txBody>
                    <a:bodyPr/>
                    <a:lstStyle/>
                    <a:p>
                      <a:pPr algn="ctr">
                        <a:defRPr sz="1000" b="1">
                          <a:solidFill>
                            <a:srgbClr val="312D2A"/>
                          </a:solidFill>
                          <a:latin typeface="Oracle Sans"/>
                        </a:defRPr>
                      </a:pPr>
                      <a:r>
                        <a:t>12</a:t>
                      </a:r>
                    </a:p>
                  </a:txBody>
                  <a:tcPr anchor="ctr"/>
                </a:tc>
                <a:tc>
                  <a:txBody>
                    <a:bodyPr/>
                    <a:lstStyle/>
                    <a:p>
                      <a:pPr algn="l">
                        <a:defRPr sz="1000" b="1">
                          <a:solidFill>
                            <a:srgbClr val="312D2A"/>
                          </a:solidFill>
                          <a:latin typeface="Oracle Sans"/>
                        </a:defRPr>
                      </a:pPr>
                      <a:r>
                        <a:t>ECAL readiness</a:t>
                      </a:r>
                    </a:p>
                  </a:txBody>
                  <a:tcPr anchor="ctr"/>
                </a:tc>
                <a:tc>
                  <a:txBody>
                    <a:bodyPr/>
                    <a:lstStyle/>
                    <a:p>
                      <a:pPr algn="l">
                        <a:defRPr sz="900" b="0">
                          <a:solidFill>
                            <a:srgbClr val="312D2A"/>
                          </a:solidFill>
                          <a:latin typeface="Oracle Sans"/>
                        </a:defRPr>
                      </a:pPr>
                      <a:r>
                        <a:t>Score this engagement: tenemos discovery notes, workload profile, y un diagrama de arquitectura. No hay business case, no value story, no handover plan, no operations model. Customer es farmaceutica en Mexico, engagement tier standard, estamos en la fase Design.</a:t>
                      </a:r>
                    </a:p>
                  </a:txBody>
                  <a:tcPr anchor="ctr"/>
                </a:tc>
              </a:tr>
              <a:tr h="475488">
                <a:tc>
                  <a:txBody>
                    <a:bodyPr/>
                    <a:lstStyle/>
                    <a:p>
                      <a:pPr algn="ctr">
                        <a:defRPr sz="1000" b="1">
                          <a:solidFill>
                            <a:srgbClr val="312D2A"/>
                          </a:solidFill>
                          <a:latin typeface="Oracle Sans"/>
                        </a:defRPr>
                      </a:pPr>
                      <a:r>
                        <a:t>13</a:t>
                      </a:r>
                    </a:p>
                  </a:txBody>
                  <a:tcPr anchor="ctr">
                    <a:solidFill>
                      <a:srgbClr val="F5F4F2"/>
                    </a:solidFill>
                  </a:tcPr>
                </a:tc>
                <a:tc>
                  <a:txBody>
                    <a:bodyPr/>
                    <a:lstStyle/>
                    <a:p>
                      <a:pPr algn="l">
                        <a:defRPr sz="1000" b="1">
                          <a:solidFill>
                            <a:srgbClr val="312D2A"/>
                          </a:solidFill>
                          <a:latin typeface="Oracle Sans"/>
                        </a:defRPr>
                      </a:pPr>
                      <a:r>
                        <a:t>BOM generator</a:t>
                      </a:r>
                    </a:p>
                  </a:txBody>
                  <a:tcPr anchor="ctr">
                    <a:solidFill>
                      <a:srgbClr val="F5F4F2"/>
                    </a:solidFill>
                  </a:tcPr>
                </a:tc>
                <a:tc>
                  <a:txBody>
                    <a:bodyPr/>
                    <a:lstStyle/>
                    <a:p>
                      <a:pPr algn="l">
                        <a:defRPr sz="900" b="0">
                          <a:solidFill>
                            <a:srgbClr val="312D2A"/>
                          </a:solidFill>
                          <a:latin typeface="Oracle Sans"/>
                        </a:defRPr>
                      </a:pPr>
                      <a:r>
                        <a:t>BOM: ExaCS X11M Half Rack BYOL, 4 DB servers 128 ECPUs each, 6 storage servers, ADB-S 32 ECPU, 50TB block storage, FastConnect 10Gbps dual, OCI Vault, 12 months, 45% discount.</a:t>
                      </a:r>
                    </a:p>
                  </a:txBody>
                  <a:tcPr anchor="ctr">
                    <a:solidFill>
                      <a:srgbClr val="F5F4F2"/>
                    </a:solidFill>
                  </a:tcPr>
                </a:tc>
              </a:tr>
              <a:tr h="475488">
                <a:tc>
                  <a:txBody>
                    <a:bodyPr/>
                    <a:lstStyle/>
                    <a:p>
                      <a:pPr algn="ctr">
                        <a:defRPr sz="1000" b="1">
                          <a:solidFill>
                            <a:srgbClr val="312D2A"/>
                          </a:solidFill>
                          <a:latin typeface="Oracle Sans"/>
                        </a:defRPr>
                      </a:pPr>
                      <a:r>
                        <a:t>14</a:t>
                      </a:r>
                    </a:p>
                  </a:txBody>
                  <a:tcPr anchor="ctr"/>
                </a:tc>
                <a:tc>
                  <a:txBody>
                    <a:bodyPr/>
                    <a:lstStyle/>
                    <a:p>
                      <a:pPr algn="l">
                        <a:defRPr sz="1000" b="1">
                          <a:solidFill>
                            <a:srgbClr val="312D2A"/>
                          </a:solidFill>
                          <a:latin typeface="Oracle Sans"/>
                        </a:defRPr>
                      </a:pPr>
                      <a:r>
                        <a:t>BOM for AppCA</a:t>
                      </a:r>
                    </a:p>
                  </a:txBody>
                  <a:tcPr anchor="ctr"/>
                </a:tc>
                <a:tc>
                  <a:txBody>
                    <a:bodyPr/>
                    <a:lstStyle/>
                    <a:p>
                      <a:pPr algn="l">
                        <a:defRPr sz="900" b="0">
                          <a:solidFill>
                            <a:srgbClr val="312D2A"/>
                          </a:solidFill>
                          <a:latin typeface="Oracle Sans"/>
                        </a:defRPr>
                      </a:pPr>
                      <a:r>
                        <a:t>Same BOM as 13 but in AppCA import format for deal approval.</a:t>
                      </a:r>
                    </a:p>
                  </a:txBody>
                  <a:tcPr anchor="ctr"/>
                </a:tc>
              </a:tr>
            </a:tbl>
          </a:graphicData>
        </a:graphic>
      </p:graphicFrame>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457200" y="365760"/>
            <a:ext cx="10698480" cy="548640"/>
          </a:xfrm>
          <a:prstGeom prst="rect">
            <a:avLst/>
          </a:prstGeom>
          <a:noFill/>
        </p:spPr>
        <p:txBody>
          <a:bodyPr wrap="square">
            <a:spAutoFit/>
          </a:bodyPr>
          <a:lstStyle/>
          <a:p>
            <a:pPr algn="l">
              <a:defRPr sz="2400" b="1" i="0">
                <a:solidFill>
                  <a:srgbClr val="312D2A"/>
                </a:solidFill>
                <a:latin typeface="Georgia"/>
              </a:defRPr>
            </a:pPr>
            <a:r>
              <a:t>The Knowledge Base Is the Moat</a:t>
            </a:r>
          </a:p>
        </p:txBody>
      </p:sp>
      <p:sp>
        <p:nvSpPr>
          <p:cNvPr id="3" name="Rectangle 2"/>
          <p:cNvSpPr/>
          <p:nvPr/>
        </p:nvSpPr>
        <p:spPr>
          <a:xfrm>
            <a:off x="457200" y="960120"/>
            <a:ext cx="10698480" cy="45720"/>
          </a:xfrm>
          <a:prstGeom prst="rect">
            <a:avLst/>
          </a:prstGeom>
          <a:solidFill>
            <a:srgbClr val="2C596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548640" y="1280160"/>
            <a:ext cx="10972800" cy="4572000"/>
          </a:xfrm>
          <a:prstGeom prst="rect">
            <a:avLst/>
          </a:prstGeom>
          <a:noFill/>
        </p:spPr>
        <p:txBody>
          <a:bodyPr wrap="square">
            <a:spAutoFit/>
          </a:bodyPr>
          <a:lstStyle/>
          <a:p>
            <a:pPr algn="l">
              <a:spcAft>
                <a:spcPts val="600"/>
              </a:spcAft>
              <a:defRPr sz="1500" b="0" i="0">
                <a:solidFill>
                  <a:srgbClr val="312D2A"/>
                </a:solidFill>
                <a:latin typeface="Oracle Sans"/>
              </a:defRPr>
            </a:pPr>
            <a:r>
              <a:t>40+ YAML files of FIELD knowledge — not regurgitated docs, real experience</a:t>
            </a:r>
          </a:p>
          <a:p>
            <a:pPr algn="l">
              <a:spcAft>
                <a:spcPts val="600"/>
              </a:spcAft>
              <a:defRPr sz="1500" b="0" i="0">
                <a:solidFill>
                  <a:srgbClr val="312D2A"/>
                </a:solidFill>
                <a:latin typeface="Oracle Sans"/>
              </a:defRPr>
            </a:pPr>
            <a:r>
              <a:t>Services: what each OCI service does, when to use it, gotchas, sizing rules</a:t>
            </a:r>
          </a:p>
          <a:p>
            <a:pPr algn="l">
              <a:spcAft>
                <a:spcPts val="600"/>
              </a:spcAft>
              <a:defRPr sz="1500" b="0" i="0">
                <a:solidFill>
                  <a:srgbClr val="312D2A"/>
                </a:solidFill>
                <a:latin typeface="Oracle Sans"/>
              </a:defRPr>
            </a:pPr>
            <a:r>
              <a:t>Patterns: composable architecture blocks (HA, DR, networking, security baselines)</a:t>
            </a:r>
          </a:p>
          <a:p>
            <a:pPr algn="l">
              <a:spcAft>
                <a:spcPts val="600"/>
              </a:spcAft>
              <a:defRPr sz="1500" b="0" i="0">
                <a:solidFill>
                  <a:srgbClr val="312D2A"/>
                </a:solidFill>
                <a:latin typeface="Oracle Sans"/>
              </a:defRPr>
            </a:pPr>
            <a:r>
              <a:t>Pricing: 160+ SKUs auto-refreshed from Oracle public API (refresh_sku_catalog.py)</a:t>
            </a:r>
          </a:p>
          <a:p>
            <a:pPr algn="l">
              <a:spcAft>
                <a:spcPts val="600"/>
              </a:spcAft>
              <a:defRPr sz="1500" b="0" i="0">
                <a:solidFill>
                  <a:srgbClr val="312D2A"/>
                </a:solidFill>
                <a:latin typeface="Oracle Sans"/>
              </a:defRPr>
            </a:pPr>
            <a:r>
              <a:t>Field findings: production issues with workarounds, contributor attribution, confidence levels</a:t>
            </a:r>
          </a:p>
          <a:p>
            <a:pPr algn="l">
              <a:spcAft>
                <a:spcPts val="600"/>
              </a:spcAft>
              <a:defRPr sz="1500" b="0" i="0">
                <a:solidFill>
                  <a:srgbClr val="312D2A"/>
                </a:solidFill>
                <a:latin typeface="Oracle Sans"/>
              </a:defRPr>
            </a:pPr>
            <a:r>
              <a:t>Competitive: honest AWS/Azure mapping with real advantage/disadvantage per service</a:t>
            </a:r>
          </a:p>
          <a:p>
            <a:pPr algn="l">
              <a:spcAft>
                <a:spcPts val="600"/>
              </a:spcAft>
              <a:defRPr sz="1500" b="0" i="0">
                <a:solidFill>
                  <a:srgbClr val="312D2A"/>
                </a:solidFill>
                <a:latin typeface="Oracle Sans"/>
              </a:defRPr>
            </a:pPr>
            <a:r>
              <a:t>Architecture Center: 123 curated reference architectures with service + tag filtering</a:t>
            </a:r>
          </a:p>
          <a:p>
            <a:pPr algn="l">
              <a:spcAft>
                <a:spcPts val="600"/>
              </a:spcAft>
              <a:defRPr sz="1500" b="0" i="0">
                <a:solidFill>
                  <a:srgbClr val="312D2A"/>
                </a:solidFill>
                <a:latin typeface="Oracle Sans"/>
              </a:defRPr>
            </a:pPr>
          </a:p>
          <a:p>
            <a:pPr algn="l">
              <a:spcAft>
                <a:spcPts val="600"/>
              </a:spcAft>
              <a:defRPr sz="1500" b="0" i="0">
                <a:solidFill>
                  <a:srgbClr val="312D2A"/>
                </a:solidFill>
                <a:latin typeface="Oracle Sans"/>
              </a:defRPr>
            </a:pPr>
            <a:r>
              <a:t>Without the KB, the AI is just another chatbot. With it, it's a domain expert.</a:t>
            </a:r>
          </a:p>
        </p:txBody>
      </p:sp>
    </p:spTree>
  </p:cSld>
  <p:clrMapOvr>
    <a:masterClrMapping/>
  </p:clrMapOvr>
</p:sld>
</file>

<file path=ppt/theme/theme1.xml><?xml version="1.0" encoding="utf-8"?>
<a:theme xmlns:a="http://schemas.openxmlformats.org/drawingml/2006/main" name="Oracle-FY26-7.6">
  <a:themeElements>
    <a:clrScheme name="Custom 43">
      <a:dk1>
        <a:srgbClr val="2A2F2F"/>
      </a:dk1>
      <a:lt1>
        <a:srgbClr val="FFFFFF"/>
      </a:lt1>
      <a:dk2>
        <a:srgbClr val="2A2F2F"/>
      </a:dk2>
      <a:lt2>
        <a:srgbClr val="FBF9F8"/>
      </a:lt2>
      <a:accent1>
        <a:srgbClr val="04536F"/>
      </a:accent1>
      <a:accent2>
        <a:srgbClr val="6C3F49"/>
      </a:accent2>
      <a:accent3>
        <a:srgbClr val="C74634"/>
      </a:accent3>
      <a:accent4>
        <a:srgbClr val="F0CC71"/>
      </a:accent4>
      <a:accent5>
        <a:srgbClr val="89B2B0"/>
      </a:accent5>
      <a:accent6>
        <a:srgbClr val="86B596"/>
      </a:accent6>
      <a:hlink>
        <a:srgbClr val="00688C"/>
      </a:hlink>
      <a:folHlink>
        <a:srgbClr val="F0CC71"/>
      </a:folHlink>
    </a:clrScheme>
    <a:fontScheme name="Oracle Pillars">
      <a:majorFont>
        <a:latin typeface="Georgia"/>
        <a:ea typeface=""/>
        <a:cs typeface=""/>
      </a:majorFont>
      <a:minorFont>
        <a:latin typeface="Oracle Sans Tab"/>
        <a:ea typeface=""/>
        <a:cs typeface=""/>
      </a:minorFont>
    </a:fontScheme>
    <a:fmtScheme name="Flat">
      <a:fillStyleLst>
        <a:solidFill>
          <a:schemeClr val="phClr"/>
        </a:solidFill>
        <a:solidFill>
          <a:schemeClr val="phClr">
            <a:tint val="50000"/>
          </a:schemeClr>
        </a:solidFill>
        <a:solidFill>
          <a:schemeClr val="phClr">
            <a:shade val="65000"/>
          </a:schemeClr>
        </a:solidFill>
      </a:fillStyleLst>
      <a:lnStyleLst>
        <a:ln w="3175" cap="flat" cmpd="sng" algn="ctr">
          <a:solidFill>
            <a:schemeClr val="phClr">
              <a:shade val="65000"/>
            </a:schemeClr>
          </a:solidFill>
          <a:prstDash val="solid"/>
        </a:ln>
        <a:ln w="3175" cap="flat" cmpd="sng" algn="ctr">
          <a:solidFill>
            <a:schemeClr val="phClr"/>
          </a:solidFill>
          <a:prstDash val="solid"/>
        </a:ln>
        <a:ln w="0" cap="flat" cmpd="sng" algn="ctr">
          <a:noFill/>
        </a:ln>
      </a:lnStyleLst>
      <a:effectStyleLst>
        <a:effectStyle>
          <a:effectLst>
            <a:blur/>
          </a:effectLst>
        </a:effectStyle>
        <a:effectStyle>
          <a:effectLst>
            <a:blur/>
          </a:effectLst>
        </a:effectStyle>
        <a:effectStyle>
          <a:effectLst>
            <a:fillOverlay blend="darken">
              <a:solidFill>
                <a:schemeClr val="phClr">
                  <a:shade val="30000"/>
                </a:schemeClr>
              </a:solidFill>
            </a:fillOverlay>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Oracle Red">
      <a:srgbClr val="C74634"/>
    </a:custClr>
    <a:custClr name="Brand Dark 170/Hyperlink Dark">
      <a:srgbClr val="F0CC72"/>
    </a:custClr>
    <a:custClr name="Beige 50">
      <a:srgbClr val="D8D0B5"/>
    </a:custClr>
    <a:custClr name="Pine 80">
      <a:srgbClr val="74A683"/>
    </a:custClr>
    <a:custClr name="Teal 90">
      <a:srgbClr val="628F8D"/>
    </a:custClr>
    <a:custClr name="Plum 90">
      <a:srgbClr val="957CA4"/>
    </a:custClr>
    <a:custClr name="Sky 80">
      <a:srgbClr val="5FA2BA"/>
    </a:custClr>
    <a:custClr name="Higlight Light">
      <a:srgbClr val="AE562C"/>
    </a:custClr>
    <a:custClr name="Rose 90">
      <a:srgbClr val="B47282"/>
    </a:custClr>
    <a:custClr name="Brand Yellow ">
      <a:srgbClr val="F1B13F"/>
    </a:custClr>
    <a:custClr name="Brand: Neutral 30">
      <a:srgbClr val="F1EFED"/>
    </a:custClr>
    <a:custClr name="Developer: Pebble 30">
      <a:srgbClr val="E7F0FD"/>
    </a:custClr>
    <a:custClr name="Database: Slate 50">
      <a:srgbClr val="C2D4D4"/>
    </a:custClr>
    <a:custClr name="Pine 90">
      <a:srgbClr val="5C926D"/>
    </a:custClr>
    <a:custClr name="Teal 110">
      <a:srgbClr val="467173"/>
    </a:custClr>
    <a:custClr name="Plum 110">
      <a:srgbClr val="796087"/>
    </a:custClr>
    <a:custClr name="Sky 100">
      <a:srgbClr val="227E9E"/>
    </a:custClr>
    <a:custClr name="Ocean 90">
      <a:srgbClr val="558EA4"/>
    </a:custClr>
    <a:custClr name="Rose 100">
      <a:srgbClr val="925865"/>
    </a:custClr>
    <a:custClr name="Sienna 50">
      <a:srgbClr val="ECCB98"/>
    </a:custClr>
    <a:custClr name="Neutral 70">
      <a:srgbClr val="AEA8A2"/>
    </a:custClr>
    <a:custClr name="Pebble 90">
      <a:srgbClr val="808792"/>
    </a:custClr>
    <a:custClr name="Database: Slate 100">
      <a:srgbClr val="697778"/>
    </a:custClr>
    <a:custClr name="Pine 100">
      <a:srgbClr val="4C825C"/>
    </a:custClr>
    <a:custClr name="Teal 130">
      <a:srgbClr val="375D61"/>
    </a:custClr>
    <a:custClr name="Plum 130">
      <a:srgbClr val="634E71"/>
    </a:custClr>
    <a:custClr name="Sky 120">
      <a:srgbClr val="00688C"/>
    </a:custClr>
    <a:custClr name="Ocean 110">
      <a:srgbClr val="3B7087"/>
    </a:custClr>
    <a:custClr name="Rose 130">
      <a:srgbClr val="7A4753"/>
    </a:custClr>
    <a:custClr name="Sienna 60">
      <a:srgbClr val="DEB068"/>
    </a:custClr>
    <a:custClr name="Brand: Neutral 140">
      <a:srgbClr val="514C47"/>
    </a:custClr>
    <a:custClr name="Pebble 130">
      <a:srgbClr val="53575F"/>
    </a:custClr>
    <a:custClr name="Slate 150">
      <a:srgbClr val="3C4545"/>
    </a:custClr>
    <a:custClr name="Pine 120">
      <a:srgbClr val="3F6B4B"/>
    </a:custClr>
    <a:custClr name="Teal 150">
      <a:srgbClr val="2B484B"/>
    </a:custClr>
    <a:custClr name="Plum 150">
      <a:srgbClr val="4D3C57"/>
    </a:custClr>
    <a:custClr name="Sky 140">
      <a:srgbClr val="04536F"/>
    </a:custClr>
    <a:custClr name="Ocean 120">
      <a:srgbClr val="36677D"/>
    </a:custClr>
    <a:custClr name="Rose 150">
      <a:srgbClr val="5F363F"/>
    </a:custClr>
    <a:custClr name="Sienna 80">
      <a:srgbClr val="C58C52"/>
    </a:custClr>
    <a:custClr name="Brand: Neutral 180">
      <a:srgbClr val="201E1C"/>
    </a:custClr>
    <a:custClr name="Pebble 170">
      <a:srgbClr val="2B2E32"/>
    </a:custClr>
    <a:custClr name="Slate 170">
      <a:srgbClr val="2A2F2F"/>
    </a:custClr>
    <a:custClr name="Pine 160">
      <a:srgbClr val="253D2C"/>
    </a:custClr>
    <a:custClr name="Teal 170">
      <a:srgbClr val="1E3133"/>
    </a:custClr>
    <a:custClr name="Plum 170">
      <a:srgbClr val="36293C"/>
    </a:custClr>
    <a:custClr name="Sky 160">
      <a:srgbClr val="063C4E"/>
    </a:custClr>
    <a:custClr name="Ocean 180">
      <a:srgbClr val="13212C"/>
    </a:custClr>
    <a:custClr name="Rose 180">
      <a:srgbClr val="2D191D"/>
    </a:custClr>
    <a:custClr name="SCM: Sienna 90">
      <a:srgbClr val="B67745"/>
    </a:custClr>
  </a:custClrLst>
  <a:extLst>
    <a:ext uri="{05A4C25C-085E-4340-85A3-A5531E510DB2}">
      <thm15:themeFamily xmlns:thm15="http://schemas.microsoft.com/office/thememl/2012/main" name="RW-Early-FY26-v7.6" id="{6AC47329-D335-F44D-A1CD-463179F52703}" vid="{160C2735-158C-9D44-8206-958BE744FDF2}"/>
    </a:ext>
  </a:extLst>
</a:theme>
</file>

<file path=ppt/theme/theme2.xml><?xml version="1.0" encoding="utf-8"?>
<a:theme xmlns:a="http://schemas.openxmlformats.org/drawingml/2006/main" name="Office Theme">
  <a:themeElements>
    <a:clrScheme name="Oracle 1.13 original colors">
      <a:dk1>
        <a:srgbClr val="312D2A"/>
      </a:dk1>
      <a:lt1>
        <a:srgbClr val="FCFBFA"/>
      </a:lt1>
      <a:dk2>
        <a:srgbClr val="312D2A"/>
      </a:dk2>
      <a:lt2>
        <a:srgbClr val="FCFBFA"/>
      </a:lt2>
      <a:accent1>
        <a:srgbClr val="C74634"/>
      </a:accent1>
      <a:accent2>
        <a:srgbClr val="FACD62"/>
      </a:accent2>
      <a:accent3>
        <a:srgbClr val="94AFAF"/>
      </a:accent3>
      <a:accent4>
        <a:srgbClr val="2B6242"/>
      </a:accent4>
      <a:accent5>
        <a:srgbClr val="AE562C"/>
      </a:accent5>
      <a:accent6>
        <a:srgbClr val="759C6C"/>
      </a:accent6>
      <a:hlink>
        <a:srgbClr val="2C5967"/>
      </a:hlink>
      <a:folHlink>
        <a:srgbClr val="2C5967"/>
      </a:folHlink>
    </a:clrScheme>
    <a:fontScheme name="Oracle Pillars">
      <a:majorFont>
        <a:latin typeface="Georgia"/>
        <a:ea typeface=""/>
        <a:cs typeface=""/>
      </a:majorFont>
      <a:minorFont>
        <a:latin typeface="Oracle Sans Tab"/>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racle 1.13 original colors">
      <a:dk1>
        <a:srgbClr val="312D2A"/>
      </a:dk1>
      <a:lt1>
        <a:srgbClr val="FCFBFA"/>
      </a:lt1>
      <a:dk2>
        <a:srgbClr val="312D2A"/>
      </a:dk2>
      <a:lt2>
        <a:srgbClr val="FCFBFA"/>
      </a:lt2>
      <a:accent1>
        <a:srgbClr val="C74634"/>
      </a:accent1>
      <a:accent2>
        <a:srgbClr val="FACD62"/>
      </a:accent2>
      <a:accent3>
        <a:srgbClr val="94AFAF"/>
      </a:accent3>
      <a:accent4>
        <a:srgbClr val="2B6242"/>
      </a:accent4>
      <a:accent5>
        <a:srgbClr val="AE562C"/>
      </a:accent5>
      <a:accent6>
        <a:srgbClr val="759C6C"/>
      </a:accent6>
      <a:hlink>
        <a:srgbClr val="2C5967"/>
      </a:hlink>
      <a:folHlink>
        <a:srgbClr val="2C5967"/>
      </a:folHlink>
    </a:clrScheme>
    <a:fontScheme name="Oracle">
      <a:majorFont>
        <a:latin typeface="Georgia"/>
        <a:ea typeface=""/>
        <a:cs typeface=""/>
      </a:majorFont>
      <a:minorFont>
        <a:latin typeface="Oracle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4b6b08d2-6182-4197-8221-8710a9404ced" ContentTypeId="0x0101" PreviousValue="false"/>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IncludeInSearch xmlns="f085ca05-1a56-417b-bcef-25b3bd9988f8">true</IncludeInSearch>
    <Migration_Comments0 xmlns="4e418aab-ccd2-4c36-bbc0-ca1bef344547" xsi:nil="true"/>
    <_ip_UnifiedCompliancePolicyUIAction xmlns="http://schemas.microsoft.com/sharepoint/v3" xsi:nil="true"/>
    <Description0 xmlns="4e418aab-ccd2-4c36-bbc0-ca1bef344547" xsi:nil="true"/>
    <Keywords0 xmlns="4e418aab-ccd2-4c36-bbc0-ca1bef344547" xsi:nil="true"/>
    <TaxCatchAll xmlns="758b9dc9-e6e0-4b4b-9e23-19b506217126" xsi:nil="true"/>
    <lcf76f155ced4ddcb4097134ff3c332f xmlns="4e418aab-ccd2-4c36-bbc0-ca1bef344547">
      <Terms xmlns="http://schemas.microsoft.com/office/infopath/2007/PartnerControls"/>
    </lcf76f155ced4ddcb4097134ff3c332f>
    <_ip_UnifiedCompliancePolicyProperties xmlns="http://schemas.microsoft.com/sharepoint/v3" xsi:nil="true"/>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46E90DFFAAB2B648B85FF84AAAED4B38" ma:contentTypeVersion="19" ma:contentTypeDescription="Create a new document." ma:contentTypeScope="" ma:versionID="72aa99591ea20b4039e2ab9235b316dd">
  <xsd:schema xmlns:xsd="http://www.w3.org/2001/XMLSchema" xmlns:xs="http://www.w3.org/2001/XMLSchema" xmlns:p="http://schemas.microsoft.com/office/2006/metadata/properties" xmlns:ns1="http://schemas.microsoft.com/sharepoint/v3" xmlns:ns2="f085ca05-1a56-417b-bcef-25b3bd9988f8" xmlns:ns3="4e418aab-ccd2-4c36-bbc0-ca1bef344547" xmlns:ns4="758b9dc9-e6e0-4b4b-9e23-19b506217126" targetNamespace="http://schemas.microsoft.com/office/2006/metadata/properties" ma:root="true" ma:fieldsID="818942d1d93fb3216d6b444ecb0d1669" ns1:_="" ns2:_="" ns3:_="" ns4:_="">
    <xsd:import namespace="http://schemas.microsoft.com/sharepoint/v3"/>
    <xsd:import namespace="f085ca05-1a56-417b-bcef-25b3bd9988f8"/>
    <xsd:import namespace="4e418aab-ccd2-4c36-bbc0-ca1bef344547"/>
    <xsd:import namespace="758b9dc9-e6e0-4b4b-9e23-19b506217126"/>
    <xsd:element name="properties">
      <xsd:complexType>
        <xsd:sequence>
          <xsd:element name="documentManagement">
            <xsd:complexType>
              <xsd:all>
                <xsd:element ref="ns2:IncludeInSearch" minOccurs="0"/>
                <xsd:element ref="ns3:Keywords0" minOccurs="0"/>
                <xsd:element ref="ns3:Migration_Comments0" minOccurs="0"/>
                <xsd:element ref="ns3:MediaServiceMetadata" minOccurs="0"/>
                <xsd:element ref="ns3:MediaServiceFastMetadata" minOccurs="0"/>
                <xsd:element ref="ns3:MediaServiceSearchProperties" minOccurs="0"/>
                <xsd:element ref="ns3:MediaServiceDateTaken" minOccurs="0"/>
                <xsd:element ref="ns3:MediaServiceObjectDetectorVersions" minOccurs="0"/>
                <xsd:element ref="ns3:MediaServiceGenerationTime" minOccurs="0"/>
                <xsd:element ref="ns3:MediaServiceEventHashCode" minOccurs="0"/>
                <xsd:element ref="ns3:MediaLengthInSeconds" minOccurs="0"/>
                <xsd:element ref="ns3:lcf76f155ced4ddcb4097134ff3c332f" minOccurs="0"/>
                <xsd:element ref="ns4:TaxCatchAll" minOccurs="0"/>
                <xsd:element ref="ns3:MediaServiceLocation" minOccurs="0"/>
                <xsd:element ref="ns3:MediaServiceOCR" minOccurs="0"/>
                <xsd:element ref="ns1:_ip_UnifiedCompliancePolicyProperties" minOccurs="0"/>
                <xsd:element ref="ns1:_ip_UnifiedCompliancePolicyUIAction" minOccurs="0"/>
                <xsd:element ref="ns3:Description0"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4" nillable="true" ma:displayName="Unified Compliance Policy Properties" ma:hidden="true" ma:internalName="_ip_UnifiedCompliancePolicyProperties">
      <xsd:simpleType>
        <xsd:restriction base="dms:Note"/>
      </xsd:simpleType>
    </xsd:element>
    <xsd:element name="_ip_UnifiedCompliancePolicyUIAction" ma:index="2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085ca05-1a56-417b-bcef-25b3bd9988f8" elementFormDefault="qualified">
    <xsd:import namespace="http://schemas.microsoft.com/office/2006/documentManagement/types"/>
    <xsd:import namespace="http://schemas.microsoft.com/office/infopath/2007/PartnerControls"/>
    <xsd:element name="IncludeInSearch" ma:index="8" nillable="true" ma:displayName="IncludeInMyOracleSearch" ma:default="1" ma:internalName="IncludeInSearch" ma:readOnly="fals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4e418aab-ccd2-4c36-bbc0-ca1bef344547" elementFormDefault="qualified">
    <xsd:import namespace="http://schemas.microsoft.com/office/2006/documentManagement/types"/>
    <xsd:import namespace="http://schemas.microsoft.com/office/infopath/2007/PartnerControls"/>
    <xsd:element name="Keywords0" ma:index="9" nillable="true" ma:displayName="Keywords" ma:internalName="Keywords0">
      <xsd:simpleType>
        <xsd:restriction base="dms:Text"/>
      </xsd:simpleType>
    </xsd:element>
    <xsd:element name="Migration_Comments0" ma:index="10" nillable="true" ma:displayName="Migration_Comments" ma:internalName="Migration_Comments0">
      <xsd:simpleType>
        <xsd:restriction base="dms:Note">
          <xsd:maxLength value="255"/>
        </xsd:restriction>
      </xsd:simple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4b6b08d2-6182-4197-8221-8710a9404ced" ma:termSetId="09814cd3-568e-fe90-9814-8d621ff8fb84" ma:anchorId="fba54fb3-c3e1-fe81-a776-ca4b69148c4d" ma:open="true" ma:isKeyword="false">
      <xsd:complexType>
        <xsd:sequence>
          <xsd:element ref="pc:Terms" minOccurs="0" maxOccurs="1"/>
        </xsd:sequence>
      </xsd:complexType>
    </xsd:element>
    <xsd:element name="MediaServiceLocation" ma:index="22" nillable="true" ma:displayName="Location" ma:indexed="true" ma:internalName="MediaServiceLocation" ma:readOnly="true">
      <xsd:simpleType>
        <xsd:restriction base="dms:Text"/>
      </xsd:simpleType>
    </xsd:element>
    <xsd:element name="MediaServiceOCR" ma:index="23" nillable="true" ma:displayName="Extracted Text" ma:internalName="MediaServiceOCR" ma:readOnly="true">
      <xsd:simpleType>
        <xsd:restriction base="dms:Note">
          <xsd:maxLength value="255"/>
        </xsd:restriction>
      </xsd:simpleType>
    </xsd:element>
    <xsd:element name="Description0" ma:index="26" nillable="true" ma:displayName="Description" ma:internalName="Description0">
      <xsd:simpleType>
        <xsd:restriction base="dms:Text"/>
      </xsd:simple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58b9dc9-e6e0-4b4b-9e23-19b506217126"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c2711a4e-9246-41dc-b527-dfc796ef7be9}" ma:internalName="TaxCatchAll" ma:showField="CatchAllData" ma:web="758b9dc9-e6e0-4b4b-9e23-19b50621712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62D6BFB-02E6-4818-A851-F72BB89C38A5}">
  <ds:schemaRefs>
    <ds:schemaRef ds:uri="Microsoft.SharePoint.Taxonomy.ContentTypeSync"/>
  </ds:schemaRefs>
</ds:datastoreItem>
</file>

<file path=customXml/itemProps2.xml><?xml version="1.0" encoding="utf-8"?>
<ds:datastoreItem xmlns:ds="http://schemas.openxmlformats.org/officeDocument/2006/customXml" ds:itemID="{B4F0B5DD-4C09-4207-98F3-C03169882A8F}">
  <ds:schemaRefs>
    <ds:schemaRef ds:uri="http://schemas.microsoft.com/sharepoint/v3/contenttype/forms"/>
  </ds:schemaRefs>
</ds:datastoreItem>
</file>

<file path=customXml/itemProps3.xml><?xml version="1.0" encoding="utf-8"?>
<ds:datastoreItem xmlns:ds="http://schemas.openxmlformats.org/officeDocument/2006/customXml" ds:itemID="{8E61319A-9F0F-4319-9DFE-EF037A86754C}">
  <ds:schemaRefs>
    <ds:schemaRef ds:uri="http://schemas.microsoft.com/office/2006/metadata/properties"/>
    <ds:schemaRef ds:uri="http://schemas.microsoft.com/office/infopath/2007/PartnerControls"/>
    <ds:schemaRef ds:uri="f085ca05-1a56-417b-bcef-25b3bd9988f8"/>
    <ds:schemaRef ds:uri="4e418aab-ccd2-4c36-bbc0-ca1bef344547"/>
    <ds:schemaRef ds:uri="http://schemas.microsoft.com/sharepoint/v3"/>
    <ds:schemaRef ds:uri="758b9dc9-e6e0-4b4b-9e23-19b506217126"/>
  </ds:schemaRefs>
</ds:datastoreItem>
</file>

<file path=customXml/itemProps4.xml><?xml version="1.0" encoding="utf-8"?>
<ds:datastoreItem xmlns:ds="http://schemas.openxmlformats.org/officeDocument/2006/customXml" ds:itemID="{7988BDCC-4712-4D40-8A23-01B5AEC7D31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085ca05-1a56-417b-bcef-25b3bd9988f8"/>
    <ds:schemaRef ds:uri="4e418aab-ccd2-4c36-bbc0-ca1bef344547"/>
    <ds:schemaRef ds:uri="758b9dc9-e6e0-4b4b-9e23-19b5062171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3c76ce46-357f-46de-88d6-77b9bbb83c46}" enabled="1" method="Privileged" siteId="{4e2c6054-71cb-48f1-bd6c-3a9705aca71b}" contentBits="0" removed="0"/>
</clbl:labelList>
</file>

<file path=docProps/app.xml><?xml version="1.0" encoding="utf-8"?>
<Properties xmlns="http://schemas.openxmlformats.org/officeDocument/2006/extended-properties" xmlns:vt="http://schemas.openxmlformats.org/officeDocument/2006/docPropsVTypes">
  <Template>Oracle_PPT-template_FY26</Template>
  <TotalTime>0</TotalTime>
  <Words>9502</Words>
  <Application>Microsoft Office PowerPoint</Application>
  <PresentationFormat>Widescreen</PresentationFormat>
  <Paragraphs>1581</Paragraphs>
  <Slides>133</Slides>
  <Notes>10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133</vt:i4>
      </vt:variant>
    </vt:vector>
  </HeadingPairs>
  <TitlesOfParts>
    <vt:vector size="144" baseType="lpstr">
      <vt:lpstr>-apple-system-font</vt:lpstr>
      <vt:lpstr>Arial</vt:lpstr>
      <vt:lpstr>Georgia</vt:lpstr>
      <vt:lpstr>Oracle Sans</vt:lpstr>
      <vt:lpstr>Oracle Sans Light</vt:lpstr>
      <vt:lpstr>Oracle Sans Tab</vt:lpstr>
      <vt:lpstr>Oracle Sans Tab Extra Bold</vt:lpstr>
      <vt:lpstr>Oracle Sans Tab Light</vt:lpstr>
      <vt:lpstr>Oracle Sans Tab Semi Bold</vt:lpstr>
      <vt:lpstr>System Font Regular</vt:lpstr>
      <vt:lpstr>Oracle-FY26-7.6</vt:lpstr>
      <vt:lpstr>What’s different? </vt:lpstr>
      <vt:lpstr>How to use this deck: Overall</vt:lpstr>
      <vt:lpstr>How to use this deck: Fonts and editing</vt:lpstr>
      <vt:lpstr>How to use this deck: Speaker slides</vt:lpstr>
      <vt:lpstr>Presentation strategy update</vt:lpstr>
      <vt:lpstr>Theme colors text usage</vt:lpstr>
      <vt:lpstr>Custom color text usage</vt:lpstr>
      <vt:lpstr>Custom colors for pillars</vt:lpstr>
      <vt:lpstr>Custom colors for pillars</vt:lpstr>
      <vt:lpstr>Accessibility</vt:lpstr>
      <vt:lpstr>Example: Showing how a general deck could look</vt:lpstr>
      <vt:lpstr>Example: Showing how an HCM deck could look</vt:lpstr>
      <vt:lpstr>Example: Showing how an OCW 2024 deck could look</vt:lpstr>
      <vt:lpstr>Example: Showing how a field events deck could look</vt:lpstr>
      <vt:lpstr>General do’s and don’t</vt:lpstr>
      <vt:lpstr>Master brand/ industries/ cross-pillar title dark</vt:lpstr>
      <vt:lpstr>Master brand/ industries/ cross-pillar title light</vt:lpstr>
      <vt:lpstr>Master brand/ industries/ cross-pillar title dark</vt:lpstr>
      <vt:lpstr>Master brand/ industries/ cross-pillar title light</vt:lpstr>
      <vt:lpstr>Master brand/ industries/ cross-pillar title dark </vt:lpstr>
      <vt:lpstr>Health title (up to two lines)</vt:lpstr>
      <vt:lpstr>Fusion Suite Title Oracle Sans Tab Bold</vt:lpstr>
      <vt:lpstr>SCM Title Oracle Sans Tab Bold</vt:lpstr>
      <vt:lpstr>ERP Title Oracle Sans Tab Bold</vt:lpstr>
      <vt:lpstr>HCM Title Oracle Sans Tab Bold</vt:lpstr>
      <vt:lpstr>CX Title Oracle Sans Tab Bold</vt:lpstr>
      <vt:lpstr>OCI Title Oracle Sans Tab Bold</vt:lpstr>
      <vt:lpstr>Developer Title Oracle Sans Tab Bold</vt:lpstr>
      <vt:lpstr>Forward-Looking statement and Safe harbor slide</vt:lpstr>
      <vt:lpstr>Required legal statements for Oracle Health</vt:lpstr>
      <vt:lpstr>Safe harbor statement</vt:lpstr>
      <vt:lpstr>Safe harbor statement</vt:lpstr>
      <vt:lpstr>Forward-Looking statements</vt:lpstr>
      <vt:lpstr>Forward-Looking statements</vt:lpstr>
      <vt:lpstr>Oracle Health  slides from legal</vt:lpstr>
      <vt:lpstr>Required legal statements for Oracle Health</vt:lpstr>
      <vt:lpstr>Safe Harbor</vt:lpstr>
      <vt:lpstr>Disclaimer Slide</vt:lpstr>
      <vt:lpstr>Disclaimer Slide (International version)</vt:lpstr>
      <vt:lpstr>Demonstration</vt:lpstr>
      <vt:lpstr>Speakers-virtual  </vt:lpstr>
      <vt:lpstr>Speakers-virtual profile </vt:lpstr>
      <vt:lpstr>Speakers-virtual </vt:lpstr>
      <vt:lpstr>3 Speakers-virtual </vt:lpstr>
      <vt:lpstr>4 Speakers-virtual </vt:lpstr>
      <vt:lpstr>6 Speakers-virtual </vt:lpstr>
      <vt:lpstr>10 Speakers-virtual </vt:lpstr>
      <vt:lpstr>One speaker on stage</vt:lpstr>
      <vt:lpstr>One speaker on stage</vt:lpstr>
      <vt:lpstr>One speaker on stage</vt:lpstr>
      <vt:lpstr>One speaker on stage</vt:lpstr>
      <vt:lpstr>Cross-pillar, industries, and general divider dark</vt:lpstr>
      <vt:lpstr>Cross-pillar, industries, and general divider dark</vt:lpstr>
      <vt:lpstr>General divider with image light</vt:lpstr>
      <vt:lpstr>General divider with image dark</vt:lpstr>
      <vt:lpstr>General divider title</vt:lpstr>
      <vt:lpstr>SCM section title</vt:lpstr>
      <vt:lpstr>ERP section title</vt:lpstr>
      <vt:lpstr>HCM section title</vt:lpstr>
      <vt:lpstr>Health section title</vt:lpstr>
      <vt:lpstr>OCI and database section title</vt:lpstr>
      <vt:lpstr>CX section title</vt:lpstr>
      <vt:lpstr>Developer section title</vt:lpstr>
      <vt:lpstr>Fusion Suite title Oracle Sans Tab Bold</vt:lpstr>
      <vt:lpstr>Agenda title</vt:lpstr>
      <vt:lpstr>Agenda title</vt:lpstr>
      <vt:lpstr>Agenda title</vt:lpstr>
      <vt:lpstr>Agenda title</vt:lpstr>
      <vt:lpstr>Agenda title</vt:lpstr>
      <vt:lpstr>Title on a dark title/subtitle slide</vt:lpstr>
      <vt:lpstr>Title on a dark title/subtitle one column slide</vt:lpstr>
      <vt:lpstr>Title on a dark two column</vt:lpstr>
      <vt:lpstr>Title on a dark three column</vt:lpstr>
      <vt:lpstr>Title on a dark with 1/3 photo</vt:lpstr>
      <vt:lpstr>Title, content and illustration</vt:lpstr>
      <vt:lpstr>Bold statement on light with a photo on the right</vt:lpstr>
      <vt:lpstr>Title on dark three icons slides</vt:lpstr>
      <vt:lpstr>Title on dark four icons slides</vt:lpstr>
      <vt:lpstr>Title on dark two images and content slide</vt:lpstr>
      <vt:lpstr>A short title goes here on dark</vt:lpstr>
      <vt:lpstr>Short title on dark</vt:lpstr>
      <vt:lpstr>Title on a split color page</vt:lpstr>
      <vt:lpstr>Title on a light title/subtitle slide</vt:lpstr>
      <vt:lpstr>Title on a light title/subtitle one column slide</vt:lpstr>
      <vt:lpstr>Title on a light two column</vt:lpstr>
      <vt:lpstr>Title on a light three column</vt:lpstr>
      <vt:lpstr>Title and subtitle on light</vt:lpstr>
      <vt:lpstr>Title and 1 column on light</vt:lpstr>
      <vt:lpstr>Title on a light with 1/3 photo</vt:lpstr>
      <vt:lpstr>Title, content and illustration</vt:lpstr>
      <vt:lpstr>Bold statement on light with a photo on the right</vt:lpstr>
      <vt:lpstr>Title on light three icons slides</vt:lpstr>
      <vt:lpstr>Title on light three icons slides</vt:lpstr>
      <vt:lpstr>Title on light two images and content slide</vt:lpstr>
      <vt:lpstr>A short title goes here on light</vt:lpstr>
      <vt:lpstr>A full sized image slide example</vt:lpstr>
      <vt:lpstr>Headline about the customer story that shows impact</vt:lpstr>
      <vt:lpstr>Headline about the customer story that shows impact</vt:lpstr>
      <vt:lpstr>Short title on light</vt:lpstr>
      <vt:lpstr>Title on a split color page</vt:lpstr>
      <vt:lpstr>Impact or bold statement on a dark background</vt:lpstr>
      <vt:lpstr>Impact or bold statement on a light background</vt:lpstr>
      <vt:lpstr>A Multi-statement slide example on dark </vt:lpstr>
      <vt:lpstr>A Multi-statement slide example on dark </vt:lpstr>
      <vt:lpstr>Headline copy on  32 point light slide</vt:lpstr>
      <vt:lpstr>Headline copy on  32 point dark slide</vt:lpstr>
      <vt:lpstr>Title on  dark split slide</vt:lpstr>
      <vt:lpstr>Title on  light split slide</vt:lpstr>
      <vt:lpstr>Timeline</vt:lpstr>
      <vt:lpstr>Date timeline</vt:lpstr>
      <vt:lpstr>Date timeline</vt:lpstr>
      <vt:lpstr>“A general customer quote slide.  Surrounded by quotation marks”</vt:lpstr>
      <vt:lpstr>“A general customer quote slide. Surrounded by quotation marks”</vt:lpstr>
      <vt:lpstr>“A general customer quote slide. Surrounded by quotation marks.”</vt:lpstr>
      <vt:lpstr>“A general customer quote slide. Surrounded by quotation marks.”</vt:lpstr>
      <vt:lpstr>Thank you</vt:lpstr>
      <vt:lpstr>Thank you</vt:lpstr>
      <vt:lpstr>Example on a dark table slide </vt:lpstr>
      <vt:lpstr>Title on a dark table slide </vt:lpstr>
      <vt:lpstr>Title for a from/to slide</vt:lpstr>
      <vt:lpstr>Screenshot on dark</vt:lpstr>
      <vt:lpstr>Grabbable device shells</vt:lpstr>
      <vt:lpstr>Example on a light table slide </vt:lpstr>
      <vt:lpstr>Title on a light table slide </vt:lpstr>
      <vt:lpstr>Title for a from/to slide</vt:lpstr>
      <vt:lpstr>Screenshot on light</vt:lpstr>
      <vt:lpstr>Grabbable device shells</vt:lpstr>
      <vt:lpstr>Single statistic title on dark</vt:lpstr>
      <vt:lpstr>Single statistic title on light</vt:lpstr>
      <vt:lpstr>Title</vt:lpstr>
      <vt:lpstr>Title for a chart </vt:lpstr>
      <vt:lpstr>An end slide on dark showing an Oracle logo</vt:lpstr>
      <vt:lpstr>An end slide on light showing an Oracle logo</vt:lpstr>
    </vt:vector>
  </TitlesOfParts>
  <Company>Oracle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What’s different? </dc:title>
  <dc:creator>Diego Cabrera</dc:creator>
  <cp:lastModifiedBy>Diego Cabrera</cp:lastModifiedBy>
  <cp:revision>1</cp:revision>
  <dcterms:created xsi:type="dcterms:W3CDTF">2026-03-17T20:45:29Z</dcterms:created>
  <dcterms:modified xsi:type="dcterms:W3CDTF">2026-03-17T20:46:03Z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2231507</vt:lpwstr>
  </property>
  <property fmtid="{D5CDD505-2E9C-101B-9397-08002B2CF9AE}" pid="3" name="NXPowerLiteSettings">
    <vt:lpwstr>C700052003A000</vt:lpwstr>
  </property>
  <property fmtid="{D5CDD505-2E9C-101B-9397-08002B2CF9AE}" pid="4" name="NXPowerLiteVersion">
    <vt:lpwstr>D8.0.11</vt:lpwstr>
  </property>
  <property fmtid="{D5CDD505-2E9C-101B-9397-08002B2CF9AE}" pid="5" name="MSIP_Label_3c76ce46-357f-46de-88d6-77b9bbb83c46_Enabled">
    <vt:lpwstr>true</vt:lpwstr>
  </property>
  <property fmtid="{D5CDD505-2E9C-101B-9397-08002B2CF9AE}" pid="6" name="MSIP_Label_3c76ce46-357f-46de-88d6-77b9bbb83c46_SetDate">
    <vt:lpwstr>2025-01-23T20:44:35Z</vt:lpwstr>
  </property>
  <property fmtid="{D5CDD505-2E9C-101B-9397-08002B2CF9AE}" pid="7" name="MSIP_Label_3c76ce46-357f-46de-88d6-77b9bbb83c46_Method">
    <vt:lpwstr>Privileged</vt:lpwstr>
  </property>
  <property fmtid="{D5CDD505-2E9C-101B-9397-08002B2CF9AE}" pid="8" name="MSIP_Label_3c76ce46-357f-46de-88d6-77b9bbb83c46_Name">
    <vt:lpwstr>Public</vt:lpwstr>
  </property>
  <property fmtid="{D5CDD505-2E9C-101B-9397-08002B2CF9AE}" pid="9" name="MSIP_Label_3c76ce46-357f-46de-88d6-77b9bbb83c46_SiteId">
    <vt:lpwstr>4e2c6054-71cb-48f1-bd6c-3a9705aca71b</vt:lpwstr>
  </property>
  <property fmtid="{D5CDD505-2E9C-101B-9397-08002B2CF9AE}" pid="10" name="MSIP_Label_3c76ce46-357f-46de-88d6-77b9bbb83c46_ActionId">
    <vt:lpwstr>f22884e0-546d-4aff-a9ba-accbb4729511</vt:lpwstr>
  </property>
  <property fmtid="{D5CDD505-2E9C-101B-9397-08002B2CF9AE}" pid="11" name="MSIP_Label_3c76ce46-357f-46de-88d6-77b9bbb83c46_ContentBits">
    <vt:lpwstr>0</vt:lpwstr>
  </property>
  <property fmtid="{D5CDD505-2E9C-101B-9397-08002B2CF9AE}" pid="12" name="MSIP_Label_3c76ce46-357f-46de-88d6-77b9bbb83c46_Tag">
    <vt:lpwstr>50, 0, 1, 1</vt:lpwstr>
  </property>
  <property fmtid="{D5CDD505-2E9C-101B-9397-08002B2CF9AE}" pid="13" name="ContentTypeId">
    <vt:lpwstr>0x01010046E90DFFAAB2B648B85FF84AAAED4B38</vt:lpwstr>
  </property>
  <property fmtid="{D5CDD505-2E9C-101B-9397-08002B2CF9AE}" pid="14" name="MediaServiceImageTags">
    <vt:lpwstr/>
  </property>
</Properties>
</file>