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6.svg" ContentType="image/svg+xml"/>
  <Override PartName="/ppt/media/image47.svg" ContentType="image/svg+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5"/>
  </p:sldMasterIdLst>
  <p:notesMasterIdLst>
    <p:notesMasterId r:id="rId139"/>
  </p:notesMasterIdLst>
  <p:handoutMasterIdLst>
    <p:handoutMasterId r:id="rId140"/>
  </p:handoutMasterIdLst>
  <p:sldIdLst>
    <p:sldId id="256" r:id="rId15"/>
    <p:sldId id="257" r:id="rId16"/>
    <p:sldId id="258" r:id="rId17"/>
    <p:sldId id="259" r:id="rId18"/>
    <p:sldId id="260" r:id="rId19"/>
    <p:sldId id="261" r:id="rId20"/>
    <p:sldId id="262" r:id="rId21"/>
    <p:sldId id="263" r:id="rId22"/>
    <p:sldId id="264" r:id="rId23"/>
    <p:sldId id="265" r:id="rId24"/>
    <p:sldId id="266" r:id="rId25"/>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ext uri="{EFAFB233-063F-42B5-8137-9DF3F51BA10A}">
      <p15:sldGuideLst xmlns:p15="http://schemas.microsoft.com/office/powerpoint/2012/main">
        <p15:guide id="1" orient="horz" pos="152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247655-47CC-FB63-C5C7-523D008CD984}" name="Kristen Barcheski" initials="KB" userId="S::kristen.barcheski@oracle.com::59c6070f-981d-4064-b395-2d3768254975" providerId="AD"/>
  <p188:author id="{15BBF38A-F7BC-7B2E-0D61-21D1F83CE523}" name="Michelle Howell" initials="MH" userId="Michelle Howe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4" clrIdx="0">
    <p:extLst>
      <p:ext uri="{19B8F6BF-5375-455C-9EA6-DF929625EA0E}">
        <p15:presenceInfo xmlns:p15="http://schemas.microsoft.com/office/powerpoint/2012/main" userId="Michelle Ho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62C"/>
    <a:srgbClr val="2A2F2F"/>
    <a:srgbClr val="ECECEC"/>
    <a:srgbClr val="FFFFFF"/>
    <a:srgbClr val="5F363F"/>
    <a:srgbClr val="E4E1DD"/>
    <a:srgbClr val="F1EFED"/>
    <a:srgbClr val="AEA8A2"/>
    <a:srgbClr val="99ADAE"/>
    <a:srgbClr val="46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96F65-F40E-D14C-BBD4-BECDBF8EC30E}" v="5" dt="2025-05-19T17:40:38.967"/>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4" autoAdjust="0"/>
    <p:restoredTop sz="96327" autoAdjust="0"/>
  </p:normalViewPr>
  <p:slideViewPr>
    <p:cSldViewPr showGuides="1">
      <p:cViewPr>
        <p:scale>
          <a:sx n="79" d="100"/>
          <a:sy n="79" d="100"/>
        </p:scale>
        <p:origin x="76" y="288"/>
      </p:cViewPr>
      <p:guideLst>
        <p:guide orient="horz" pos="1526"/>
        <p:guide pos="3840"/>
      </p:guideLst>
    </p:cSldViewPr>
  </p:slideViewPr>
  <p:outlineViewPr>
    <p:cViewPr>
      <p:scale>
        <a:sx n="33" d="100"/>
        <a:sy n="33" d="100"/>
      </p:scale>
      <p:origin x="0" y="-49712"/>
    </p:cViewPr>
  </p:outlineViewPr>
  <p:notesTextViewPr>
    <p:cViewPr>
      <p:scale>
        <a:sx n="1" d="1"/>
        <a:sy n="1" d="1"/>
      </p:scale>
      <p:origin x="0" y="0"/>
    </p:cViewPr>
  </p:notesTextViewPr>
  <p:sorterViewPr>
    <p:cViewPr>
      <p:scale>
        <a:sx n="83" d="100"/>
        <a:sy n="83" d="100"/>
      </p:scale>
      <p:origin x="0" y="0"/>
    </p:cViewPr>
  </p:sorterViewPr>
  <p:notesViewPr>
    <p:cSldViewPr showGuides="1">
      <p:cViewPr varScale="1">
        <p:scale>
          <a:sx n="90" d="100"/>
          <a:sy n="90" d="100"/>
        </p:scale>
        <p:origin x="4864" y="216"/>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139" Type="http://schemas.openxmlformats.org/officeDocument/2006/relationships/notesMaster" Target="notesMasters/notesMaster1.xml"/><Relationship Id="rId140" Type="http://schemas.openxmlformats.org/officeDocument/2006/relationships/handoutMaster" Target="handoutMasters/handoutMaster1.xml"/><Relationship Id="rId141" Type="http://schemas.openxmlformats.org/officeDocument/2006/relationships/commentAuthors" Target="commentAuthors.xml"/><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 Id="rId146" Type="http://schemas.microsoft.com/office/2015/10/relationships/revisionInfo" Target="revisionInfo.xml"/><Relationship Id="rId14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4425A-3696-4DFB-B808-D2B88F3EB7C0}"/>
              </a:ext>
            </a:extLst>
          </p:cNvPr>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vl1pPr>
          </a:lstStyle>
          <a:p>
            <a:endParaRPr lang="en-US" dirty="0">
              <a:latin typeface="Oracle Sans Tab" panose="020B0503020204020204" pitchFamily="34" charset="0"/>
            </a:endParaRPr>
          </a:p>
        </p:txBody>
      </p:sp>
      <p:sp>
        <p:nvSpPr>
          <p:cNvPr id="4" name="Footer Placeholder 3">
            <a:extLst>
              <a:ext uri="{FF2B5EF4-FFF2-40B4-BE49-F238E27FC236}">
                <a16:creationId xmlns:a16="http://schemas.microsoft.com/office/drawing/2014/main" id="{53FA8CCD-D5C0-4680-BEFC-52889AACDB6E}"/>
              </a:ext>
            </a:extLst>
          </p:cNvPr>
          <p:cNvSpPr>
            <a:spLocks noGrp="1"/>
          </p:cNvSpPr>
          <p:nvPr>
            <p:ph type="ftr" sz="quarter" idx="2"/>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dirty="0">
              <a:latin typeface="Oracle Sans Tab" panose="020B0503020204020204" pitchFamily="34" charset="0"/>
            </a:endParaRPr>
          </a:p>
        </p:txBody>
      </p:sp>
      <p:sp>
        <p:nvSpPr>
          <p:cNvPr id="5" name="Slide Number Placeholder 4">
            <a:extLst>
              <a:ext uri="{FF2B5EF4-FFF2-40B4-BE49-F238E27FC236}">
                <a16:creationId xmlns:a16="http://schemas.microsoft.com/office/drawing/2014/main" id="{3E50B35B-8976-44A2-B80D-FC8BD07A167F}"/>
              </a:ext>
            </a:extLst>
          </p:cNvPr>
          <p:cNvSpPr>
            <a:spLocks noGrp="1"/>
          </p:cNvSpPr>
          <p:nvPr>
            <p:ph type="sldNum" sz="quarter" idx="3"/>
          </p:nvPr>
        </p:nvSpPr>
        <p:spPr>
          <a:xfrm>
            <a:off x="4143589" y="11725038"/>
            <a:ext cx="3169919" cy="619362"/>
          </a:xfrm>
          <a:prstGeom prst="rect">
            <a:avLst/>
          </a:prstGeom>
        </p:spPr>
        <p:txBody>
          <a:bodyPr vert="horz" lIns="112299" tIns="56150" rIns="112299" bIns="56150" rtlCol="0" anchor="b"/>
          <a:lstStyle>
            <a:lvl1pPr algn="r">
              <a:defRPr sz="1600"/>
            </a:lvl1pPr>
          </a:lstStyle>
          <a:p>
            <a:fld id="{9D34DC6F-9D14-4548-8221-51EE6F5B6657}" type="slidenum">
              <a:rPr lang="en-US" smtClean="0">
                <a:latin typeface="Oracle Sans Tab" panose="020B0503020204020204" pitchFamily="34" charset="0"/>
              </a:rPr>
              <a:t>‹#›</a:t>
            </a:fld>
            <a:endParaRPr lang="en-US" dirty="0">
              <a:latin typeface="Oracle Sans Tab" panose="020B0503020204020204" pitchFamily="34" charset="0"/>
            </a:endParaRPr>
          </a:p>
        </p:txBody>
      </p:sp>
    </p:spTree>
    <p:extLst>
      <p:ext uri="{BB962C8B-B14F-4D97-AF65-F5344CB8AC3E}">
        <p14:creationId xmlns:p14="http://schemas.microsoft.com/office/powerpoint/2010/main" val="12601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atin typeface="+mn-lt"/>
              </a:defRPr>
            </a:lvl1pPr>
          </a:lstStyle>
          <a:p>
            <a:endParaRPr lang="en-US" dirty="0"/>
          </a:p>
        </p:txBody>
      </p:sp>
      <p:sp>
        <p:nvSpPr>
          <p:cNvPr id="3" name="Date Placeholder 2"/>
          <p:cNvSpPr>
            <a:spLocks noGrp="1"/>
          </p:cNvSpPr>
          <p:nvPr>
            <p:ph type="dt" idx="1"/>
          </p:nvPr>
        </p:nvSpPr>
        <p:spPr>
          <a:xfrm>
            <a:off x="4143589" y="1"/>
            <a:ext cx="3169919" cy="619364"/>
          </a:xfrm>
          <a:prstGeom prst="rect">
            <a:avLst/>
          </a:prstGeom>
        </p:spPr>
        <p:txBody>
          <a:bodyPr vert="horz" lIns="112299" tIns="56150" rIns="112299" bIns="56150" rtlCol="0"/>
          <a:lstStyle>
            <a:lvl1pPr algn="r">
              <a:defRPr sz="1600">
                <a:latin typeface="+mn-lt"/>
              </a:defRPr>
            </a:lvl1pPr>
          </a:lstStyle>
          <a:p>
            <a:fld id="{4F9C25BA-F9B0-4418-8CA0-3A9DF1256BA5}" type="datetimeFigureOut">
              <a:rPr lang="en-US" smtClean="0"/>
              <a:pPr/>
              <a:t>3/17/2026</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299" tIns="56150" rIns="112299" bIns="56150" rtlCol="0" anchor="ctr"/>
          <a:lstStyle/>
          <a:p>
            <a:endParaRPr lang="en-US" dirty="0"/>
          </a:p>
        </p:txBody>
      </p:sp>
      <p:sp>
        <p:nvSpPr>
          <p:cNvPr id="5" name="Notes Placeholder 4"/>
          <p:cNvSpPr>
            <a:spLocks noGrp="1"/>
          </p:cNvSpPr>
          <p:nvPr>
            <p:ph type="body" sz="quarter" idx="3"/>
          </p:nvPr>
        </p:nvSpPr>
        <p:spPr>
          <a:xfrm>
            <a:off x="731520" y="5940742"/>
            <a:ext cx="5852160" cy="4860608"/>
          </a:xfrm>
          <a:prstGeom prst="rect">
            <a:avLst/>
          </a:prstGeom>
          <a:noFill/>
        </p:spPr>
        <p:txBody>
          <a:bodyPr vert="horz" lIns="0" tIns="0" rIns="0" bIns="0" rtlCol="0">
            <a:noAutofit/>
          </a:bodyPr>
          <a:lstStyle/>
          <a:p>
            <a:pPr marR="0" lvl="0" indent="0" fontAlgn="auto">
              <a:lnSpc>
                <a:spcPct val="95000"/>
              </a:lnSpc>
              <a:spcBef>
                <a:spcPts val="736"/>
              </a:spcBef>
              <a:spcAft>
                <a:spcPts val="0"/>
              </a:spcAft>
              <a:buClrTx/>
              <a:buSzTx/>
              <a:buFont typeface="System Font Regular"/>
              <a:buNone/>
              <a:tabLst/>
            </a:pPr>
            <a:r>
              <a:rPr lang="en-US" dirty="0"/>
              <a:t>Edit Master text styles</a:t>
            </a:r>
          </a:p>
          <a:p>
            <a:pPr marL="449199" marR="0" lvl="1" indent="-224599" fontAlgn="auto">
              <a:lnSpc>
                <a:spcPct val="95000"/>
              </a:lnSpc>
              <a:spcBef>
                <a:spcPts val="736"/>
              </a:spcBef>
              <a:spcAft>
                <a:spcPts val="0"/>
              </a:spcAft>
              <a:buClrTx/>
              <a:buSzPct val="100000"/>
              <a:buFont typeface="Arial" panose="020B0604020202020204" pitchFamily="34" charset="0"/>
              <a:buChar char="•"/>
              <a:tabLst/>
            </a:pPr>
            <a:r>
              <a:rPr lang="en-US" dirty="0"/>
              <a:t>Second level</a:t>
            </a:r>
          </a:p>
          <a:p>
            <a:pPr marL="898397" marR="0" lvl="2" indent="-224599" fontAlgn="auto">
              <a:lnSpc>
                <a:spcPct val="95000"/>
              </a:lnSpc>
              <a:spcBef>
                <a:spcPts val="491"/>
              </a:spcBef>
              <a:spcAft>
                <a:spcPts val="0"/>
              </a:spcAft>
              <a:buClrTx/>
              <a:buSzPct val="120000"/>
              <a:buFont typeface="System Font Regular"/>
              <a:buChar char="-"/>
              <a:tabLst/>
            </a:pPr>
            <a:r>
              <a:rPr lang="en-US" dirty="0"/>
              <a:t>Third level</a:t>
            </a:r>
          </a:p>
          <a:p>
            <a:pPr marL="1347596" marR="0" lvl="3" indent="-224599" fontAlgn="auto">
              <a:lnSpc>
                <a:spcPct val="95000"/>
              </a:lnSpc>
              <a:spcBef>
                <a:spcPts val="491"/>
              </a:spcBef>
              <a:spcAft>
                <a:spcPts val="0"/>
              </a:spcAft>
              <a:buClrTx/>
              <a:buSzPct val="100000"/>
              <a:buFont typeface="System Font Regular"/>
              <a:buChar char="◦"/>
              <a:tabLst/>
            </a:pPr>
            <a:r>
              <a:rPr lang="en-US" dirty="0"/>
              <a:t>Fourth level</a:t>
            </a:r>
          </a:p>
          <a:p>
            <a:pPr marL="1796796" marR="0" lvl="4" indent="-224599" fontAlgn="auto">
              <a:lnSpc>
                <a:spcPct val="95000"/>
              </a:lnSpc>
              <a:spcBef>
                <a:spcPts val="491"/>
              </a:spcBef>
              <a:spcAft>
                <a:spcPts val="0"/>
              </a:spcAft>
              <a:buClrTx/>
              <a:buSzTx/>
              <a:buFont typeface="System Font Regular"/>
              <a:buChar char="•"/>
              <a:tabLst/>
            </a:pPr>
            <a:r>
              <a:rPr lang="en-US" dirty="0"/>
              <a:t>Fifth level</a:t>
            </a:r>
          </a:p>
        </p:txBody>
      </p:sp>
      <p:sp>
        <p:nvSpPr>
          <p:cNvPr id="7" name="Slide Number Placeholder 6"/>
          <p:cNvSpPr>
            <a:spLocks noGrp="1"/>
          </p:cNvSpPr>
          <p:nvPr>
            <p:ph type="sldNum" sz="quarter" idx="5"/>
          </p:nvPr>
        </p:nvSpPr>
        <p:spPr>
          <a:xfrm>
            <a:off x="4143589" y="11725038"/>
            <a:ext cx="3169919" cy="619362"/>
          </a:xfrm>
          <a:prstGeom prst="rect">
            <a:avLst/>
          </a:prstGeom>
        </p:spPr>
        <p:txBody>
          <a:bodyPr vert="horz" lIns="112299" tIns="56150" rIns="112299" bIns="56150" rtlCol="0" anchor="b"/>
          <a:lstStyle>
            <a:lvl1pPr algn="r">
              <a:defRPr sz="1600">
                <a:latin typeface="+mn-lt"/>
              </a:defRPr>
            </a:lvl1pPr>
          </a:lstStyle>
          <a:p>
            <a:fld id="{9EDC5964-3162-43B5-B1EC-63C8D166D7D3}" type="slidenum">
              <a:rPr lang="en-US" smtClean="0"/>
              <a:pPr/>
              <a:t>‹#›</a:t>
            </a:fld>
            <a:endParaRPr lang="en-US" dirty="0"/>
          </a:p>
        </p:txBody>
      </p:sp>
      <p:sp>
        <p:nvSpPr>
          <p:cNvPr id="6" name="Footer Placeholder 5"/>
          <p:cNvSpPr>
            <a:spLocks noGrp="1"/>
          </p:cNvSpPr>
          <p:nvPr>
            <p:ph type="ftr" sz="quarter" idx="4"/>
          </p:nvPr>
        </p:nvSpPr>
        <p:spPr>
          <a:xfrm>
            <a:off x="2" y="11725038"/>
            <a:ext cx="3169919" cy="619362"/>
          </a:xfrm>
          <a:prstGeom prst="rect">
            <a:avLst/>
          </a:prstGeom>
        </p:spPr>
        <p:txBody>
          <a:bodyPr vert="horz" lIns="112299" tIns="56150" rIns="112299" bIns="56150" rtlCol="0" anchor="b"/>
          <a:lstStyle>
            <a:lvl1pPr algn="l">
              <a:defRPr sz="1600">
                <a:latin typeface="+mn-lt"/>
              </a:defRPr>
            </a:lvl1pPr>
          </a:lstStyle>
          <a:p>
            <a:endParaRPr lang="en-US" dirty="0"/>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1pPr>
    <a:lvl2pPr marL="45720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2pPr>
    <a:lvl3pPr marL="914400" algn="l" defTabSz="914400" rtl="0" eaLnBrk="1" latinLnBrk="0" hangingPunct="1">
      <a:defRPr lang="en-US" sz="1100" kern="1200">
        <a:solidFill>
          <a:schemeClr val="tx1"/>
        </a:solidFill>
        <a:latin typeface="Oracle Sans Tab Light" panose="020B0403020204020204" pitchFamily="34" charset="0"/>
        <a:ea typeface="+mn-ea"/>
        <a:cs typeface="Oracle Sans Tab Light" panose="020B0403020204020204" pitchFamily="34" charset="0"/>
      </a:defRPr>
    </a:lvl3pPr>
    <a:lvl4pPr marL="1371600" algn="l" defTabSz="914400" rtl="0" eaLnBrk="1" latinLnBrk="0" hangingPunct="1">
      <a:defRPr lang="en-US" sz="1050" kern="1200">
        <a:solidFill>
          <a:schemeClr val="tx1"/>
        </a:solidFill>
        <a:latin typeface="Oracle Sans Tab Light" panose="020B0403020204020204" pitchFamily="34" charset="0"/>
        <a:ea typeface="+mn-ea"/>
        <a:cs typeface="Oracle Sans Tab Light" panose="020B0403020204020204" pitchFamily="34" charset="0"/>
      </a:defRPr>
    </a:lvl4pPr>
    <a:lvl5pPr marL="1828800" algn="l" defTabSz="914400" rtl="0" eaLnBrk="1" latinLnBrk="0" hangingPunct="1">
      <a:defRPr lang="en-US" sz="1000" kern="1200">
        <a:solidFill>
          <a:schemeClr val="tx1"/>
        </a:solidFill>
        <a:latin typeface="Oracle Sans Tab Light" panose="020B0403020204020204" pitchFamily="34" charset="0"/>
        <a:ea typeface="+mn-ea"/>
        <a:cs typeface="Oracle Sans Tab Light" panose="020B04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46.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7.sv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svg"/><Relationship Id="rId5"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35.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37.sv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8.png"/><Relationship Id="rId4" Type="http://schemas.openxmlformats.org/officeDocument/2006/relationships/image" Target="../media/image39.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 Title_Pillar">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E11E25-C771-5005-3137-A5673FC27B2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A4B61EA-E671-B046-E16F-7C37520755BE}"/>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FCEBD7F-FD1F-90FE-07B1-7E1D2FCAED2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74E28F03-7252-6A6A-9D9A-7C142FCA415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6" name="Oracle Logo" descr="Oracle Logo">
            <a:extLst>
              <a:ext uri="{FF2B5EF4-FFF2-40B4-BE49-F238E27FC236}">
                <a16:creationId xmlns:a16="http://schemas.microsoft.com/office/drawing/2014/main" id="{9CEE2768-B645-2FE2-4588-531E1F7B3B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4" name="OTag" descr="A small square in Oracle Red with the Oracle logo in the center in white">
            <a:extLst>
              <a:ext uri="{FF2B5EF4-FFF2-40B4-BE49-F238E27FC236}">
                <a16:creationId xmlns:a16="http://schemas.microsoft.com/office/drawing/2014/main" id="{F389D100-FFFC-F617-D7BB-53DD869F0D5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6863E062-D1CC-8F7F-B35F-ADAF6BDE7196}"/>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92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v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1C249B44-5D03-EA20-14C6-F9C2A9AB50F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CFF1AD0F-A521-9C8E-1B0B-C0AAECD3307F}"/>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525F097-D9EE-EA10-1A44-3D1D0CC4FBE0}"/>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AE7AB41E-99B0-7F6C-6D90-1255399A4F6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74811496-0F3F-2EFC-BF0D-44B4652D8EB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DEED53-1C90-2AFF-D971-0E0179F6688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C777348-8686-2E82-3270-E018943D1EF1}"/>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A6FE85A7-960A-B7DF-96B4-1F84481CF4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6D3CBBA4-EC09-8E88-4264-A0AC9E8827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105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ight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07151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rk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049672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ght - Closing Slide">
    <p:bg>
      <p:bgRef idx="1001">
        <a:schemeClr val="bg2"/>
      </p:bgRef>
    </p:bg>
    <p:spTree>
      <p:nvGrpSpPr>
        <p:cNvPr id="1" name=""/>
        <p:cNvGrpSpPr/>
        <p:nvPr/>
      </p:nvGrpSpPr>
      <p:grpSpPr>
        <a:xfrm>
          <a:off x="0" y="0"/>
          <a:ext cx="0" cy="0"/>
          <a:chOff x="0" y="0"/>
          <a:chExt cx="0" cy="0"/>
        </a:xfrm>
      </p:grpSpPr>
      <p:pic>
        <p:nvPicPr>
          <p:cNvPr id="2" name="Oracle Logo" descr="Oracle Logo">
            <a:extLst>
              <a:ext uri="{FF2B5EF4-FFF2-40B4-BE49-F238E27FC236}">
                <a16:creationId xmlns:a16="http://schemas.microsoft.com/office/drawing/2014/main" id="{65E5B106-857C-3950-B28D-EF7037F216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1664312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ark - Closing Slide">
    <p:bg>
      <p:bgRef idx="1001">
        <a:schemeClr val="bg2"/>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513523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TOP">
    <p:bg>
      <p:bgPr>
        <a:solidFill>
          <a:srgbClr val="C74634"/>
        </a:solidFill>
        <a:effectLst/>
      </p:bgPr>
    </p:bg>
    <p:spTree>
      <p:nvGrpSpPr>
        <p:cNvPr id="1" name=""/>
        <p:cNvGrpSpPr/>
        <p:nvPr/>
      </p:nvGrpSpPr>
      <p:grpSpPr>
        <a:xfrm>
          <a:off x="0" y="0"/>
          <a:ext cx="0" cy="0"/>
          <a:chOff x="0" y="0"/>
          <a:chExt cx="0" cy="0"/>
        </a:xfrm>
      </p:grpSpPr>
      <p:grpSp>
        <p:nvGrpSpPr>
          <p:cNvPr id="6" name="Group 4" descr="An image of a hand with an X on it indicating stop">
            <a:extLst>
              <a:ext uri="{FF2B5EF4-FFF2-40B4-BE49-F238E27FC236}">
                <a16:creationId xmlns:a16="http://schemas.microsoft.com/office/drawing/2014/main" id="{AC301DFA-236B-43E0-F195-C886E29BCFA8}"/>
              </a:ext>
            </a:extLst>
          </p:cNvPr>
          <p:cNvGrpSpPr>
            <a:grpSpLocks noChangeAspect="1"/>
          </p:cNvGrpSpPr>
          <p:nvPr userDrawn="1"/>
        </p:nvGrpSpPr>
        <p:grpSpPr bwMode="auto">
          <a:xfrm>
            <a:off x="1706928" y="2759469"/>
            <a:ext cx="1112546" cy="1096345"/>
            <a:chOff x="1040" y="1809"/>
            <a:chExt cx="618" cy="609"/>
          </a:xfrm>
          <a:solidFill>
            <a:schemeClr val="tx1"/>
          </a:solidFill>
        </p:grpSpPr>
        <p:sp>
          <p:nvSpPr>
            <p:cNvPr id="7" name="Freeform 5">
              <a:extLst>
                <a:ext uri="{FF2B5EF4-FFF2-40B4-BE49-F238E27FC236}">
                  <a16:creationId xmlns:a16="http://schemas.microsoft.com/office/drawing/2014/main" id="{8D479378-DEC7-2ADF-53B1-0BD27B66492B}"/>
                </a:ext>
              </a:extLst>
            </p:cNvPr>
            <p:cNvSpPr>
              <a:spLocks noChangeArrowheads="1"/>
            </p:cNvSpPr>
            <p:nvPr/>
          </p:nvSpPr>
          <p:spPr bwMode="auto">
            <a:xfrm>
              <a:off x="1035" y="2123"/>
              <a:ext cx="358" cy="292"/>
            </a:xfrm>
            <a:custGeom>
              <a:avLst/>
              <a:gdLst>
                <a:gd name="T0" fmla="*/ 88 w 1583"/>
                <a:gd name="T1" fmla="*/ 402 h 1292"/>
                <a:gd name="T2" fmla="*/ 167 w 1583"/>
                <a:gd name="T3" fmla="*/ 464 h 1292"/>
                <a:gd name="T4" fmla="*/ 215 w 1583"/>
                <a:gd name="T5" fmla="*/ 521 h 1292"/>
                <a:gd name="T6" fmla="*/ 412 w 1583"/>
                <a:gd name="T7" fmla="*/ 856 h 1292"/>
                <a:gd name="T8" fmla="*/ 1174 w 1583"/>
                <a:gd name="T9" fmla="*/ 1291 h 1292"/>
                <a:gd name="T10" fmla="*/ 1511 w 1583"/>
                <a:gd name="T11" fmla="*/ 1291 h 1292"/>
                <a:gd name="T12" fmla="*/ 1582 w 1583"/>
                <a:gd name="T13" fmla="*/ 1220 h 1292"/>
                <a:gd name="T14" fmla="*/ 1511 w 1583"/>
                <a:gd name="T15" fmla="*/ 1150 h 1292"/>
                <a:gd name="T16" fmla="*/ 1174 w 1583"/>
                <a:gd name="T17" fmla="*/ 1150 h 1292"/>
                <a:gd name="T18" fmla="*/ 534 w 1583"/>
                <a:gd name="T19" fmla="*/ 783 h 1292"/>
                <a:gd name="T20" fmla="*/ 336 w 1583"/>
                <a:gd name="T21" fmla="*/ 447 h 1292"/>
                <a:gd name="T22" fmla="*/ 252 w 1583"/>
                <a:gd name="T23" fmla="*/ 351 h 1292"/>
                <a:gd name="T24" fmla="*/ 173 w 1583"/>
                <a:gd name="T25" fmla="*/ 290 h 1292"/>
                <a:gd name="T26" fmla="*/ 167 w 1583"/>
                <a:gd name="T27" fmla="*/ 234 h 1292"/>
                <a:gd name="T28" fmla="*/ 167 w 1583"/>
                <a:gd name="T29" fmla="*/ 231 h 1292"/>
                <a:gd name="T30" fmla="*/ 421 w 1583"/>
                <a:gd name="T31" fmla="*/ 214 h 1292"/>
                <a:gd name="T32" fmla="*/ 426 w 1583"/>
                <a:gd name="T33" fmla="*/ 220 h 1292"/>
                <a:gd name="T34" fmla="*/ 785 w 1583"/>
                <a:gd name="T35" fmla="*/ 614 h 1292"/>
                <a:gd name="T36" fmla="*/ 883 w 1583"/>
                <a:gd name="T37" fmla="*/ 614 h 1292"/>
                <a:gd name="T38" fmla="*/ 889 w 1583"/>
                <a:gd name="T39" fmla="*/ 518 h 1292"/>
                <a:gd name="T40" fmla="*/ 528 w 1583"/>
                <a:gd name="T41" fmla="*/ 124 h 1292"/>
                <a:gd name="T42" fmla="*/ 525 w 1583"/>
                <a:gd name="T43" fmla="*/ 121 h 1292"/>
                <a:gd name="T44" fmla="*/ 74 w 1583"/>
                <a:gd name="T45" fmla="*/ 132 h 1292"/>
                <a:gd name="T46" fmla="*/ 65 w 1583"/>
                <a:gd name="T47" fmla="*/ 141 h 1292"/>
                <a:gd name="T48" fmla="*/ 85 w 1583"/>
                <a:gd name="T49" fmla="*/ 397 h 1292"/>
                <a:gd name="T50" fmla="*/ 88 w 1583"/>
                <a:gd name="T51" fmla="*/ 40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3" h="1292">
                  <a:moveTo>
                    <a:pt x="88" y="402"/>
                  </a:moveTo>
                  <a:lnTo>
                    <a:pt x="167" y="464"/>
                  </a:lnTo>
                  <a:cubicBezTo>
                    <a:pt x="187" y="481"/>
                    <a:pt x="204" y="498"/>
                    <a:pt x="215" y="521"/>
                  </a:cubicBezTo>
                  <a:lnTo>
                    <a:pt x="412" y="856"/>
                  </a:lnTo>
                  <a:cubicBezTo>
                    <a:pt x="570" y="1127"/>
                    <a:pt x="861" y="1291"/>
                    <a:pt x="1174" y="1291"/>
                  </a:cubicBezTo>
                  <a:lnTo>
                    <a:pt x="1511" y="1291"/>
                  </a:lnTo>
                  <a:cubicBezTo>
                    <a:pt x="1551" y="1291"/>
                    <a:pt x="1582" y="1260"/>
                    <a:pt x="1582" y="1220"/>
                  </a:cubicBezTo>
                  <a:cubicBezTo>
                    <a:pt x="1582" y="1181"/>
                    <a:pt x="1551" y="1150"/>
                    <a:pt x="1511" y="1150"/>
                  </a:cubicBezTo>
                  <a:lnTo>
                    <a:pt x="1174" y="1150"/>
                  </a:lnTo>
                  <a:cubicBezTo>
                    <a:pt x="912" y="1150"/>
                    <a:pt x="666" y="1009"/>
                    <a:pt x="534" y="783"/>
                  </a:cubicBezTo>
                  <a:lnTo>
                    <a:pt x="336" y="447"/>
                  </a:lnTo>
                  <a:cubicBezTo>
                    <a:pt x="314" y="411"/>
                    <a:pt x="285" y="380"/>
                    <a:pt x="252" y="351"/>
                  </a:cubicBezTo>
                  <a:lnTo>
                    <a:pt x="173" y="290"/>
                  </a:lnTo>
                  <a:cubicBezTo>
                    <a:pt x="156" y="276"/>
                    <a:pt x="153" y="251"/>
                    <a:pt x="167" y="234"/>
                  </a:cubicBezTo>
                  <a:cubicBezTo>
                    <a:pt x="167" y="234"/>
                    <a:pt x="167" y="234"/>
                    <a:pt x="167" y="231"/>
                  </a:cubicBezTo>
                  <a:cubicBezTo>
                    <a:pt x="232" y="158"/>
                    <a:pt x="345" y="149"/>
                    <a:pt x="421" y="214"/>
                  </a:cubicBezTo>
                  <a:cubicBezTo>
                    <a:pt x="424" y="217"/>
                    <a:pt x="424" y="217"/>
                    <a:pt x="426" y="220"/>
                  </a:cubicBezTo>
                  <a:lnTo>
                    <a:pt x="785" y="614"/>
                  </a:lnTo>
                  <a:cubicBezTo>
                    <a:pt x="813" y="642"/>
                    <a:pt x="855" y="642"/>
                    <a:pt x="883" y="614"/>
                  </a:cubicBezTo>
                  <a:cubicBezTo>
                    <a:pt x="909" y="588"/>
                    <a:pt x="912" y="546"/>
                    <a:pt x="889" y="518"/>
                  </a:cubicBezTo>
                  <a:lnTo>
                    <a:pt x="528" y="124"/>
                  </a:lnTo>
                  <a:lnTo>
                    <a:pt x="525" y="121"/>
                  </a:lnTo>
                  <a:cubicBezTo>
                    <a:pt x="398" y="0"/>
                    <a:pt x="195" y="3"/>
                    <a:pt x="74" y="132"/>
                  </a:cubicBezTo>
                  <a:cubicBezTo>
                    <a:pt x="71" y="135"/>
                    <a:pt x="68" y="138"/>
                    <a:pt x="65" y="141"/>
                  </a:cubicBezTo>
                  <a:cubicBezTo>
                    <a:pt x="0" y="217"/>
                    <a:pt x="9" y="332"/>
                    <a:pt x="85" y="397"/>
                  </a:cubicBezTo>
                  <a:cubicBezTo>
                    <a:pt x="82" y="397"/>
                    <a:pt x="85" y="399"/>
                    <a:pt x="88" y="4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 name="Freeform 6">
              <a:extLst>
                <a:ext uri="{FF2B5EF4-FFF2-40B4-BE49-F238E27FC236}">
                  <a16:creationId xmlns:a16="http://schemas.microsoft.com/office/drawing/2014/main" id="{21479569-80A4-2098-1ABC-98C920F1FCDA}"/>
                </a:ext>
              </a:extLst>
            </p:cNvPr>
            <p:cNvSpPr>
              <a:spLocks noChangeArrowheads="1"/>
            </p:cNvSpPr>
            <p:nvPr/>
          </p:nvSpPr>
          <p:spPr bwMode="auto">
            <a:xfrm>
              <a:off x="1196" y="1808"/>
              <a:ext cx="347" cy="361"/>
            </a:xfrm>
            <a:custGeom>
              <a:avLst/>
              <a:gdLst>
                <a:gd name="T0" fmla="*/ 958 w 1534"/>
                <a:gd name="T1" fmla="*/ 222 h 1595"/>
                <a:gd name="T2" fmla="*/ 853 w 1534"/>
                <a:gd name="T3" fmla="*/ 245 h 1595"/>
                <a:gd name="T4" fmla="*/ 598 w 1534"/>
                <a:gd name="T5" fmla="*/ 5 h 1595"/>
                <a:gd name="T6" fmla="*/ 358 w 1534"/>
                <a:gd name="T7" fmla="*/ 231 h 1595"/>
                <a:gd name="T8" fmla="*/ 25 w 1534"/>
                <a:gd name="T9" fmla="*/ 341 h 1595"/>
                <a:gd name="T10" fmla="*/ 0 w 1534"/>
                <a:gd name="T11" fmla="*/ 454 h 1595"/>
                <a:gd name="T12" fmla="*/ 0 w 1534"/>
                <a:gd name="T13" fmla="*/ 1523 h 1595"/>
                <a:gd name="T14" fmla="*/ 70 w 1534"/>
                <a:gd name="T15" fmla="*/ 1594 h 1595"/>
                <a:gd name="T16" fmla="*/ 141 w 1534"/>
                <a:gd name="T17" fmla="*/ 1523 h 1595"/>
                <a:gd name="T18" fmla="*/ 141 w 1534"/>
                <a:gd name="T19" fmla="*/ 457 h 1595"/>
                <a:gd name="T20" fmla="*/ 248 w 1534"/>
                <a:gd name="T21" fmla="*/ 349 h 1595"/>
                <a:gd name="T22" fmla="*/ 355 w 1534"/>
                <a:gd name="T23" fmla="*/ 457 h 1595"/>
                <a:gd name="T24" fmla="*/ 355 w 1534"/>
                <a:gd name="T25" fmla="*/ 457 h 1595"/>
                <a:gd name="T26" fmla="*/ 355 w 1534"/>
                <a:gd name="T27" fmla="*/ 1227 h 1595"/>
                <a:gd name="T28" fmla="*/ 425 w 1534"/>
                <a:gd name="T29" fmla="*/ 1297 h 1595"/>
                <a:gd name="T30" fmla="*/ 496 w 1534"/>
                <a:gd name="T31" fmla="*/ 1227 h 1595"/>
                <a:gd name="T32" fmla="*/ 496 w 1534"/>
                <a:gd name="T33" fmla="*/ 259 h 1595"/>
                <a:gd name="T34" fmla="*/ 603 w 1534"/>
                <a:gd name="T35" fmla="*/ 152 h 1595"/>
                <a:gd name="T36" fmla="*/ 709 w 1534"/>
                <a:gd name="T37" fmla="*/ 259 h 1595"/>
                <a:gd name="T38" fmla="*/ 709 w 1534"/>
                <a:gd name="T39" fmla="*/ 259 h 1595"/>
                <a:gd name="T40" fmla="*/ 709 w 1534"/>
                <a:gd name="T41" fmla="*/ 1224 h 1595"/>
                <a:gd name="T42" fmla="*/ 780 w 1534"/>
                <a:gd name="T43" fmla="*/ 1295 h 1595"/>
                <a:gd name="T44" fmla="*/ 850 w 1534"/>
                <a:gd name="T45" fmla="*/ 1224 h 1595"/>
                <a:gd name="T46" fmla="*/ 850 w 1534"/>
                <a:gd name="T47" fmla="*/ 468 h 1595"/>
                <a:gd name="T48" fmla="*/ 955 w 1534"/>
                <a:gd name="T49" fmla="*/ 364 h 1595"/>
                <a:gd name="T50" fmla="*/ 1059 w 1534"/>
                <a:gd name="T51" fmla="*/ 468 h 1595"/>
                <a:gd name="T52" fmla="*/ 1059 w 1534"/>
                <a:gd name="T53" fmla="*/ 1241 h 1595"/>
                <a:gd name="T54" fmla="*/ 1130 w 1534"/>
                <a:gd name="T55" fmla="*/ 1312 h 1595"/>
                <a:gd name="T56" fmla="*/ 1200 w 1534"/>
                <a:gd name="T57" fmla="*/ 1241 h 1595"/>
                <a:gd name="T58" fmla="*/ 1200 w 1534"/>
                <a:gd name="T59" fmla="*/ 694 h 1595"/>
                <a:gd name="T60" fmla="*/ 1296 w 1534"/>
                <a:gd name="T61" fmla="*/ 598 h 1595"/>
                <a:gd name="T62" fmla="*/ 1392 w 1534"/>
                <a:gd name="T63" fmla="*/ 694 h 1595"/>
                <a:gd name="T64" fmla="*/ 1392 w 1534"/>
                <a:gd name="T65" fmla="*/ 1328 h 1595"/>
                <a:gd name="T66" fmla="*/ 1463 w 1534"/>
                <a:gd name="T67" fmla="*/ 1399 h 1595"/>
                <a:gd name="T68" fmla="*/ 1533 w 1534"/>
                <a:gd name="T69" fmla="*/ 1328 h 1595"/>
                <a:gd name="T70" fmla="*/ 1533 w 1534"/>
                <a:gd name="T71" fmla="*/ 694 h 1595"/>
                <a:gd name="T72" fmla="*/ 1296 w 1534"/>
                <a:gd name="T73" fmla="*/ 459 h 1595"/>
                <a:gd name="T74" fmla="*/ 1203 w 1534"/>
                <a:gd name="T75" fmla="*/ 479 h 1595"/>
                <a:gd name="T76" fmla="*/ 1203 w 1534"/>
                <a:gd name="T77" fmla="*/ 468 h 1595"/>
                <a:gd name="T78" fmla="*/ 958 w 1534"/>
                <a:gd name="T79" fmla="*/ 222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4" h="1595">
                  <a:moveTo>
                    <a:pt x="958" y="222"/>
                  </a:moveTo>
                  <a:cubicBezTo>
                    <a:pt x="921" y="222"/>
                    <a:pt x="887" y="231"/>
                    <a:pt x="853" y="245"/>
                  </a:cubicBezTo>
                  <a:cubicBezTo>
                    <a:pt x="848" y="107"/>
                    <a:pt x="735" y="0"/>
                    <a:pt x="598" y="5"/>
                  </a:cubicBezTo>
                  <a:cubicBezTo>
                    <a:pt x="473" y="11"/>
                    <a:pt x="369" y="107"/>
                    <a:pt x="358" y="231"/>
                  </a:cubicBezTo>
                  <a:cubicBezTo>
                    <a:pt x="236" y="169"/>
                    <a:pt x="87" y="220"/>
                    <a:pt x="25" y="341"/>
                  </a:cubicBezTo>
                  <a:cubicBezTo>
                    <a:pt x="8" y="375"/>
                    <a:pt x="0" y="414"/>
                    <a:pt x="0" y="454"/>
                  </a:cubicBezTo>
                  <a:lnTo>
                    <a:pt x="0" y="1523"/>
                  </a:lnTo>
                  <a:cubicBezTo>
                    <a:pt x="0" y="1563"/>
                    <a:pt x="30" y="1594"/>
                    <a:pt x="70" y="1594"/>
                  </a:cubicBezTo>
                  <a:cubicBezTo>
                    <a:pt x="109" y="1594"/>
                    <a:pt x="141" y="1563"/>
                    <a:pt x="141" y="1523"/>
                  </a:cubicBezTo>
                  <a:lnTo>
                    <a:pt x="141" y="457"/>
                  </a:lnTo>
                  <a:cubicBezTo>
                    <a:pt x="141" y="397"/>
                    <a:pt x="189" y="349"/>
                    <a:pt x="248" y="349"/>
                  </a:cubicBezTo>
                  <a:cubicBezTo>
                    <a:pt x="307" y="349"/>
                    <a:pt x="355" y="397"/>
                    <a:pt x="355" y="457"/>
                  </a:cubicBezTo>
                  <a:lnTo>
                    <a:pt x="355" y="457"/>
                  </a:lnTo>
                  <a:lnTo>
                    <a:pt x="355" y="1227"/>
                  </a:lnTo>
                  <a:cubicBezTo>
                    <a:pt x="355" y="1266"/>
                    <a:pt x="385" y="1297"/>
                    <a:pt x="425" y="1297"/>
                  </a:cubicBezTo>
                  <a:cubicBezTo>
                    <a:pt x="464" y="1297"/>
                    <a:pt x="496" y="1266"/>
                    <a:pt x="496" y="1227"/>
                  </a:cubicBezTo>
                  <a:lnTo>
                    <a:pt x="496" y="259"/>
                  </a:lnTo>
                  <a:cubicBezTo>
                    <a:pt x="496" y="200"/>
                    <a:pt x="544" y="152"/>
                    <a:pt x="603" y="152"/>
                  </a:cubicBezTo>
                  <a:cubicBezTo>
                    <a:pt x="662" y="152"/>
                    <a:pt x="709" y="200"/>
                    <a:pt x="709" y="259"/>
                  </a:cubicBezTo>
                  <a:lnTo>
                    <a:pt x="709" y="259"/>
                  </a:lnTo>
                  <a:lnTo>
                    <a:pt x="709" y="1224"/>
                  </a:lnTo>
                  <a:cubicBezTo>
                    <a:pt x="709" y="1264"/>
                    <a:pt x="741" y="1295"/>
                    <a:pt x="780" y="1295"/>
                  </a:cubicBezTo>
                  <a:cubicBezTo>
                    <a:pt x="820" y="1295"/>
                    <a:pt x="850" y="1264"/>
                    <a:pt x="850" y="1224"/>
                  </a:cubicBezTo>
                  <a:lnTo>
                    <a:pt x="850" y="468"/>
                  </a:lnTo>
                  <a:cubicBezTo>
                    <a:pt x="850" y="411"/>
                    <a:pt x="896" y="364"/>
                    <a:pt x="955" y="364"/>
                  </a:cubicBezTo>
                  <a:cubicBezTo>
                    <a:pt x="1011" y="364"/>
                    <a:pt x="1059" y="409"/>
                    <a:pt x="1059" y="468"/>
                  </a:cubicBezTo>
                  <a:lnTo>
                    <a:pt x="1059" y="1241"/>
                  </a:lnTo>
                  <a:cubicBezTo>
                    <a:pt x="1059" y="1280"/>
                    <a:pt x="1091" y="1312"/>
                    <a:pt x="1130" y="1312"/>
                  </a:cubicBezTo>
                  <a:cubicBezTo>
                    <a:pt x="1170" y="1312"/>
                    <a:pt x="1200" y="1280"/>
                    <a:pt x="1200" y="1241"/>
                  </a:cubicBezTo>
                  <a:lnTo>
                    <a:pt x="1200" y="694"/>
                  </a:lnTo>
                  <a:cubicBezTo>
                    <a:pt x="1200" y="640"/>
                    <a:pt x="1242" y="598"/>
                    <a:pt x="1296" y="598"/>
                  </a:cubicBezTo>
                  <a:cubicBezTo>
                    <a:pt x="1350" y="598"/>
                    <a:pt x="1392" y="640"/>
                    <a:pt x="1392" y="694"/>
                  </a:cubicBezTo>
                  <a:lnTo>
                    <a:pt x="1392" y="1328"/>
                  </a:lnTo>
                  <a:cubicBezTo>
                    <a:pt x="1392" y="1368"/>
                    <a:pt x="1424" y="1399"/>
                    <a:pt x="1463" y="1399"/>
                  </a:cubicBezTo>
                  <a:cubicBezTo>
                    <a:pt x="1503" y="1399"/>
                    <a:pt x="1533" y="1368"/>
                    <a:pt x="1533" y="1328"/>
                  </a:cubicBezTo>
                  <a:lnTo>
                    <a:pt x="1533" y="694"/>
                  </a:lnTo>
                  <a:cubicBezTo>
                    <a:pt x="1533" y="564"/>
                    <a:pt x="1426" y="457"/>
                    <a:pt x="1296" y="459"/>
                  </a:cubicBezTo>
                  <a:cubicBezTo>
                    <a:pt x="1265" y="459"/>
                    <a:pt x="1231" y="465"/>
                    <a:pt x="1203" y="479"/>
                  </a:cubicBezTo>
                  <a:lnTo>
                    <a:pt x="1203" y="468"/>
                  </a:lnTo>
                  <a:cubicBezTo>
                    <a:pt x="1200" y="332"/>
                    <a:pt x="1093" y="225"/>
                    <a:pt x="958" y="2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9" name="Freeform 7">
              <a:extLst>
                <a:ext uri="{FF2B5EF4-FFF2-40B4-BE49-F238E27FC236}">
                  <a16:creationId xmlns:a16="http://schemas.microsoft.com/office/drawing/2014/main" id="{FA1BF811-5A06-549B-D001-A8EB9DAFD738}"/>
                </a:ext>
              </a:extLst>
            </p:cNvPr>
            <p:cNvSpPr>
              <a:spLocks noChangeArrowheads="1"/>
            </p:cNvSpPr>
            <p:nvPr/>
          </p:nvSpPr>
          <p:spPr bwMode="auto">
            <a:xfrm>
              <a:off x="1244" y="2175"/>
              <a:ext cx="130" cy="103"/>
            </a:xfrm>
            <a:custGeom>
              <a:avLst/>
              <a:gdLst>
                <a:gd name="T0" fmla="*/ 138 w 578"/>
                <a:gd name="T1" fmla="*/ 0 h 460"/>
                <a:gd name="T2" fmla="*/ 135 w 578"/>
                <a:gd name="T3" fmla="*/ 0 h 460"/>
                <a:gd name="T4" fmla="*/ 71 w 578"/>
                <a:gd name="T5" fmla="*/ 0 h 460"/>
                <a:gd name="T6" fmla="*/ 0 w 578"/>
                <a:gd name="T7" fmla="*/ 71 h 460"/>
                <a:gd name="T8" fmla="*/ 71 w 578"/>
                <a:gd name="T9" fmla="*/ 140 h 460"/>
                <a:gd name="T10" fmla="*/ 135 w 578"/>
                <a:gd name="T11" fmla="*/ 140 h 460"/>
                <a:gd name="T12" fmla="*/ 138 w 578"/>
                <a:gd name="T13" fmla="*/ 140 h 460"/>
                <a:gd name="T14" fmla="*/ 434 w 578"/>
                <a:gd name="T15" fmla="*/ 394 h 460"/>
                <a:gd name="T16" fmla="*/ 512 w 578"/>
                <a:gd name="T17" fmla="*/ 456 h 460"/>
                <a:gd name="T18" fmla="*/ 575 w 578"/>
                <a:gd name="T19" fmla="*/ 377 h 460"/>
                <a:gd name="T20" fmla="*/ 575 w 578"/>
                <a:gd name="T21" fmla="*/ 374 h 460"/>
                <a:gd name="T22" fmla="*/ 138 w 578"/>
                <a:gd name="T23"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60">
                  <a:moveTo>
                    <a:pt x="138" y="0"/>
                  </a:moveTo>
                  <a:lnTo>
                    <a:pt x="135" y="0"/>
                  </a:lnTo>
                  <a:lnTo>
                    <a:pt x="71" y="0"/>
                  </a:lnTo>
                  <a:cubicBezTo>
                    <a:pt x="31" y="0"/>
                    <a:pt x="0" y="31"/>
                    <a:pt x="0" y="71"/>
                  </a:cubicBezTo>
                  <a:cubicBezTo>
                    <a:pt x="0" y="110"/>
                    <a:pt x="31" y="140"/>
                    <a:pt x="71" y="140"/>
                  </a:cubicBezTo>
                  <a:lnTo>
                    <a:pt x="135" y="140"/>
                  </a:lnTo>
                  <a:lnTo>
                    <a:pt x="138" y="140"/>
                  </a:lnTo>
                  <a:cubicBezTo>
                    <a:pt x="285" y="140"/>
                    <a:pt x="412" y="248"/>
                    <a:pt x="434" y="394"/>
                  </a:cubicBezTo>
                  <a:cubicBezTo>
                    <a:pt x="440" y="434"/>
                    <a:pt x="473" y="459"/>
                    <a:pt x="512" y="456"/>
                  </a:cubicBezTo>
                  <a:cubicBezTo>
                    <a:pt x="552" y="451"/>
                    <a:pt x="577" y="417"/>
                    <a:pt x="575" y="377"/>
                  </a:cubicBezTo>
                  <a:lnTo>
                    <a:pt x="575" y="374"/>
                  </a:lnTo>
                  <a:cubicBezTo>
                    <a:pt x="538" y="157"/>
                    <a:pt x="355" y="0"/>
                    <a:pt x="13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 name="Freeform 8">
              <a:extLst>
                <a:ext uri="{FF2B5EF4-FFF2-40B4-BE49-F238E27FC236}">
                  <a16:creationId xmlns:a16="http://schemas.microsoft.com/office/drawing/2014/main" id="{29B31A47-1DBD-1652-5D57-90F2000198A7}"/>
                </a:ext>
              </a:extLst>
            </p:cNvPr>
            <p:cNvSpPr>
              <a:spLocks noChangeArrowheads="1"/>
            </p:cNvSpPr>
            <p:nvPr/>
          </p:nvSpPr>
          <p:spPr bwMode="auto">
            <a:xfrm>
              <a:off x="1396" y="2157"/>
              <a:ext cx="276" cy="276"/>
            </a:xfrm>
            <a:custGeom>
              <a:avLst/>
              <a:gdLst>
                <a:gd name="T0" fmla="*/ 582 w 1220"/>
                <a:gd name="T1" fmla="*/ 0 h 1220"/>
                <a:gd name="T2" fmla="*/ 0 w 1220"/>
                <a:gd name="T3" fmla="*/ 580 h 1220"/>
                <a:gd name="T4" fmla="*/ 170 w 1220"/>
                <a:gd name="T5" fmla="*/ 990 h 1220"/>
                <a:gd name="T6" fmla="*/ 170 w 1220"/>
                <a:gd name="T7" fmla="*/ 990 h 1220"/>
                <a:gd name="T8" fmla="*/ 991 w 1220"/>
                <a:gd name="T9" fmla="*/ 990 h 1220"/>
                <a:gd name="T10" fmla="*/ 991 w 1220"/>
                <a:gd name="T11" fmla="*/ 170 h 1220"/>
                <a:gd name="T12" fmla="*/ 582 w 1220"/>
                <a:gd name="T13" fmla="*/ 0 h 1220"/>
                <a:gd name="T14" fmla="*/ 892 w 1220"/>
                <a:gd name="T15" fmla="*/ 891 h 1220"/>
                <a:gd name="T16" fmla="*/ 271 w 1220"/>
                <a:gd name="T17" fmla="*/ 891 h 1220"/>
                <a:gd name="T18" fmla="*/ 271 w 1220"/>
                <a:gd name="T19" fmla="*/ 891 h 1220"/>
                <a:gd name="T20" fmla="*/ 271 w 1220"/>
                <a:gd name="T21" fmla="*/ 891 h 1220"/>
                <a:gd name="T22" fmla="*/ 271 w 1220"/>
                <a:gd name="T23" fmla="*/ 267 h 1220"/>
                <a:gd name="T24" fmla="*/ 895 w 1220"/>
                <a:gd name="T25" fmla="*/ 267 h 1220"/>
                <a:gd name="T26" fmla="*/ 892 w 1220"/>
                <a:gd name="T27" fmla="*/ 89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0" h="1220">
                  <a:moveTo>
                    <a:pt x="582" y="0"/>
                  </a:moveTo>
                  <a:cubicBezTo>
                    <a:pt x="260" y="0"/>
                    <a:pt x="0" y="259"/>
                    <a:pt x="0" y="580"/>
                  </a:cubicBezTo>
                  <a:cubicBezTo>
                    <a:pt x="0" y="736"/>
                    <a:pt x="62" y="882"/>
                    <a:pt x="170" y="990"/>
                  </a:cubicBezTo>
                  <a:lnTo>
                    <a:pt x="170" y="990"/>
                  </a:lnTo>
                  <a:cubicBezTo>
                    <a:pt x="395" y="1215"/>
                    <a:pt x="766" y="1219"/>
                    <a:pt x="991" y="990"/>
                  </a:cubicBezTo>
                  <a:cubicBezTo>
                    <a:pt x="1217" y="762"/>
                    <a:pt x="1219" y="394"/>
                    <a:pt x="991" y="170"/>
                  </a:cubicBezTo>
                  <a:cubicBezTo>
                    <a:pt x="883" y="59"/>
                    <a:pt x="737" y="0"/>
                    <a:pt x="582" y="0"/>
                  </a:cubicBezTo>
                  <a:close/>
                  <a:moveTo>
                    <a:pt x="892" y="891"/>
                  </a:moveTo>
                  <a:cubicBezTo>
                    <a:pt x="720" y="1063"/>
                    <a:pt x="440" y="1063"/>
                    <a:pt x="271" y="891"/>
                  </a:cubicBezTo>
                  <a:lnTo>
                    <a:pt x="271" y="891"/>
                  </a:lnTo>
                  <a:lnTo>
                    <a:pt x="271" y="891"/>
                  </a:lnTo>
                  <a:cubicBezTo>
                    <a:pt x="99" y="719"/>
                    <a:pt x="99" y="439"/>
                    <a:pt x="271" y="267"/>
                  </a:cubicBezTo>
                  <a:cubicBezTo>
                    <a:pt x="443" y="96"/>
                    <a:pt x="723" y="96"/>
                    <a:pt x="895" y="267"/>
                  </a:cubicBezTo>
                  <a:cubicBezTo>
                    <a:pt x="1064" y="439"/>
                    <a:pt x="1064" y="719"/>
                    <a:pt x="892" y="89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 name="Freeform 9">
              <a:extLst>
                <a:ext uri="{FF2B5EF4-FFF2-40B4-BE49-F238E27FC236}">
                  <a16:creationId xmlns:a16="http://schemas.microsoft.com/office/drawing/2014/main" id="{98CEA400-2F99-24D8-1CAC-FD508D0F9288}"/>
                </a:ext>
              </a:extLst>
            </p:cNvPr>
            <p:cNvSpPr>
              <a:spLocks noChangeArrowheads="1"/>
            </p:cNvSpPr>
            <p:nvPr/>
          </p:nvSpPr>
          <p:spPr bwMode="auto">
            <a:xfrm>
              <a:off x="1477" y="2236"/>
              <a:ext cx="102" cy="102"/>
            </a:xfrm>
            <a:custGeom>
              <a:avLst/>
              <a:gdLst>
                <a:gd name="T0" fmla="*/ 423 w 456"/>
                <a:gd name="T1" fmla="*/ 28 h 452"/>
                <a:gd name="T2" fmla="*/ 324 w 456"/>
                <a:gd name="T3" fmla="*/ 28 h 452"/>
                <a:gd name="T4" fmla="*/ 324 w 456"/>
                <a:gd name="T5" fmla="*/ 28 h 452"/>
                <a:gd name="T6" fmla="*/ 225 w 456"/>
                <a:gd name="T7" fmla="*/ 124 h 452"/>
                <a:gd name="T8" fmla="*/ 127 w 456"/>
                <a:gd name="T9" fmla="*/ 28 h 452"/>
                <a:gd name="T10" fmla="*/ 28 w 456"/>
                <a:gd name="T11" fmla="*/ 37 h 452"/>
                <a:gd name="T12" fmla="*/ 28 w 456"/>
                <a:gd name="T13" fmla="*/ 130 h 452"/>
                <a:gd name="T14" fmla="*/ 127 w 456"/>
                <a:gd name="T15" fmla="*/ 228 h 452"/>
                <a:gd name="T16" fmla="*/ 28 w 456"/>
                <a:gd name="T17" fmla="*/ 322 h 452"/>
                <a:gd name="T18" fmla="*/ 28 w 456"/>
                <a:gd name="T19" fmla="*/ 423 h 452"/>
                <a:gd name="T20" fmla="*/ 129 w 456"/>
                <a:gd name="T21" fmla="*/ 423 h 452"/>
                <a:gd name="T22" fmla="*/ 228 w 456"/>
                <a:gd name="T23" fmla="*/ 324 h 452"/>
                <a:gd name="T24" fmla="*/ 324 w 456"/>
                <a:gd name="T25" fmla="*/ 423 h 452"/>
                <a:gd name="T26" fmla="*/ 426 w 456"/>
                <a:gd name="T27" fmla="*/ 423 h 452"/>
                <a:gd name="T28" fmla="*/ 426 w 456"/>
                <a:gd name="T29" fmla="*/ 322 h 452"/>
                <a:gd name="T30" fmla="*/ 324 w 456"/>
                <a:gd name="T31" fmla="*/ 226 h 452"/>
                <a:gd name="T32" fmla="*/ 423 w 456"/>
                <a:gd name="T33" fmla="*/ 127 h 452"/>
                <a:gd name="T34" fmla="*/ 423 w 456"/>
                <a:gd name="T35"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 h="452">
                  <a:moveTo>
                    <a:pt x="423" y="28"/>
                  </a:moveTo>
                  <a:cubicBezTo>
                    <a:pt x="395" y="0"/>
                    <a:pt x="349" y="0"/>
                    <a:pt x="324" y="28"/>
                  </a:cubicBezTo>
                  <a:lnTo>
                    <a:pt x="324" y="28"/>
                  </a:lnTo>
                  <a:lnTo>
                    <a:pt x="225" y="124"/>
                  </a:lnTo>
                  <a:lnTo>
                    <a:pt x="127" y="28"/>
                  </a:lnTo>
                  <a:cubicBezTo>
                    <a:pt x="98" y="3"/>
                    <a:pt x="53" y="6"/>
                    <a:pt x="28" y="37"/>
                  </a:cubicBezTo>
                  <a:cubicBezTo>
                    <a:pt x="5" y="62"/>
                    <a:pt x="5" y="101"/>
                    <a:pt x="28" y="130"/>
                  </a:cubicBezTo>
                  <a:lnTo>
                    <a:pt x="127" y="228"/>
                  </a:lnTo>
                  <a:lnTo>
                    <a:pt x="28" y="322"/>
                  </a:lnTo>
                  <a:cubicBezTo>
                    <a:pt x="0" y="350"/>
                    <a:pt x="0" y="395"/>
                    <a:pt x="28" y="423"/>
                  </a:cubicBezTo>
                  <a:cubicBezTo>
                    <a:pt x="56" y="451"/>
                    <a:pt x="101" y="451"/>
                    <a:pt x="129" y="423"/>
                  </a:cubicBezTo>
                  <a:lnTo>
                    <a:pt x="228" y="324"/>
                  </a:lnTo>
                  <a:lnTo>
                    <a:pt x="324" y="423"/>
                  </a:lnTo>
                  <a:cubicBezTo>
                    <a:pt x="352" y="451"/>
                    <a:pt x="398" y="451"/>
                    <a:pt x="426" y="423"/>
                  </a:cubicBezTo>
                  <a:cubicBezTo>
                    <a:pt x="455" y="395"/>
                    <a:pt x="454" y="350"/>
                    <a:pt x="426" y="322"/>
                  </a:cubicBezTo>
                  <a:lnTo>
                    <a:pt x="324" y="226"/>
                  </a:lnTo>
                  <a:lnTo>
                    <a:pt x="423" y="127"/>
                  </a:lnTo>
                  <a:cubicBezTo>
                    <a:pt x="451" y="99"/>
                    <a:pt x="451" y="56"/>
                    <a:pt x="423"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2" name="TextBox 11">
            <a:extLst>
              <a:ext uri="{FF2B5EF4-FFF2-40B4-BE49-F238E27FC236}">
                <a16:creationId xmlns:a16="http://schemas.microsoft.com/office/drawing/2014/main" id="{F8B44FF3-28AB-10D7-B1C4-E339265AAF9B}"/>
              </a:ext>
            </a:extLst>
          </p:cNvPr>
          <p:cNvSpPr txBox="1"/>
          <p:nvPr userDrawn="1"/>
        </p:nvSpPr>
        <p:spPr>
          <a:xfrm>
            <a:off x="3261391" y="2485152"/>
            <a:ext cx="8046632" cy="1887696"/>
          </a:xfrm>
          <a:prstGeom prst="rect">
            <a:avLst/>
          </a:prstGeom>
          <a:noFill/>
        </p:spPr>
        <p:txBody>
          <a:bodyPr wrap="square" rtlCol="0">
            <a:spAutoFit/>
          </a:bodyPr>
          <a:lstStyle/>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Any master slides that appear after this end slide have been accidentally imported from other slide decks and </a:t>
            </a:r>
            <a:br>
              <a:rPr lang="en-US" sz="2000" b="0" i="0" dirty="0">
                <a:solidFill>
                  <a:schemeClr val="tx1"/>
                </a:solidFill>
                <a:latin typeface="Oracle Sans Tab" panose="020B0503020204020204" pitchFamily="34" charset="0"/>
                <a:cs typeface="Oracle Sans Tab" panose="020B0503020204020204" pitchFamily="34" charset="0"/>
              </a:rPr>
            </a:br>
            <a:r>
              <a:rPr lang="en-US" sz="2000" b="0" i="0" dirty="0">
                <a:solidFill>
                  <a:schemeClr val="tx1"/>
                </a:solidFill>
                <a:latin typeface="Oracle Sans Tab" panose="020B0503020204020204" pitchFamily="34" charset="0"/>
                <a:cs typeface="Oracle Sans Tab" panose="020B0503020204020204" pitchFamily="34" charset="0"/>
              </a:rPr>
              <a:t>may not match the style of this template.</a:t>
            </a:r>
          </a:p>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Please locate slides that are referencing these imported slide layouts and reselect/apply a layout from the master slide options above.</a:t>
            </a:r>
          </a:p>
        </p:txBody>
      </p:sp>
    </p:spTree>
    <p:extLst>
      <p:ext uri="{BB962C8B-B14F-4D97-AF65-F5344CB8AC3E}">
        <p14:creationId xmlns:p14="http://schemas.microsoft.com/office/powerpoint/2010/main" val="7338991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ver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568EDC7-82E8-C0FD-23C9-5E2F85B327A1}"/>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CX title (up to two lines) </a:t>
            </a:r>
            <a:br>
              <a:rPr lang="en-US" dirty="0"/>
            </a:br>
            <a:r>
              <a:rPr lang="en-US" dirty="0"/>
              <a:t>Oracle Sans Tab Bold</a:t>
            </a:r>
          </a:p>
        </p:txBody>
      </p:sp>
      <p:sp>
        <p:nvSpPr>
          <p:cNvPr id="7" name="Subhead">
            <a:extLst>
              <a:ext uri="{FF2B5EF4-FFF2-40B4-BE49-F238E27FC236}">
                <a16:creationId xmlns:a16="http://schemas.microsoft.com/office/drawing/2014/main" id="{061B9EB2-A1F6-2571-35A5-B192ACB03AE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F8D591A-4D00-D5F4-4A83-1E71D6FEAED4}"/>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10E9E6D4-F5CC-7C97-90BB-4EDFBE9AA1B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350795E3-D122-12B5-7C04-44DCB3D36801}"/>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5748CF8-F274-FB47-CAED-F7B6DBFAB05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495B2ADA-461A-FD6A-5CF8-C6DF73B366A2}"/>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2096009-10CC-D3A8-D651-A6324946E6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7E4F3939-5D2F-6AB9-8C71-5E770E6D42B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65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v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888C5F5-89ED-967B-54C7-2A5658D9383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OCI and database title</a:t>
            </a:r>
            <a:br>
              <a:rPr lang="en-US" dirty="0"/>
            </a:br>
            <a:r>
              <a:rPr lang="en-US" dirty="0"/>
              <a:t>Oracle Sans Tab Bold</a:t>
            </a:r>
          </a:p>
        </p:txBody>
      </p:sp>
      <p:sp>
        <p:nvSpPr>
          <p:cNvPr id="7" name="Subhead">
            <a:extLst>
              <a:ext uri="{FF2B5EF4-FFF2-40B4-BE49-F238E27FC236}">
                <a16:creationId xmlns:a16="http://schemas.microsoft.com/office/drawing/2014/main" id="{AB3DC633-5D2F-CD08-25C4-AE0E6A2B5A5A}"/>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0484561-BBEE-F46D-7F67-EB225BA5D34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A2D3ACC-958E-B38F-BE81-FBB225FDED02}"/>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E1DF1B72-C1BE-74C1-FB93-E6FBEBCD12E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642B772F-C699-22CD-0BF9-575EC207655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739DA1F-4B89-6385-9E78-4753D410919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2" name="Oracle Logo" descr="Oracle Logo">
            <a:extLst>
              <a:ext uri="{FF2B5EF4-FFF2-40B4-BE49-F238E27FC236}">
                <a16:creationId xmlns:a16="http://schemas.microsoft.com/office/drawing/2014/main" id="{6365F65B-E40A-5E02-63EB-C3DBD8E73AF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F974F57F-EE1C-2E13-9B52-D64DDE2DF98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173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v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Developer Title</a:t>
            </a:r>
            <a:br>
              <a:rPr lang="en-US" dirty="0"/>
            </a:br>
            <a:r>
              <a:rPr lang="en-US" dirty="0"/>
              <a:t>Oracle Sans Tab</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018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full-image">
    <p:bg>
      <p:bgPr>
        <a:solidFill>
          <a:schemeClr val="bg2"/>
        </a:solidFill>
        <a:effectLst/>
      </p:bgPr>
    </p:bg>
    <p:spTree>
      <p:nvGrpSpPr>
        <p:cNvPr id="1" name=""/>
        <p:cNvGrpSpPr/>
        <p:nvPr/>
      </p:nvGrpSpPr>
      <p:grpSpPr>
        <a:xfrm>
          <a:off x="0" y="0"/>
          <a:ext cx="0" cy="0"/>
          <a:chOff x="0" y="0"/>
          <a:chExt cx="0" cy="0"/>
        </a:xfrm>
      </p:grpSpPr>
      <p:sp>
        <p:nvSpPr>
          <p:cNvPr id="2" name="Gradient overlay">
            <a:extLst>
              <a:ext uri="{FF2B5EF4-FFF2-40B4-BE49-F238E27FC236}">
                <a16:creationId xmlns:a16="http://schemas.microsoft.com/office/drawing/2014/main" id="{02A90784-90AA-1B27-460D-B876463465E4}"/>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2A8370DC-7E17-3B48-B968-7FBF1A513E5D}"/>
              </a:ext>
            </a:extLst>
          </p:cNvPr>
          <p:cNvSpPr>
            <a:spLocks noGrp="1"/>
          </p:cNvSpPr>
          <p:nvPr>
            <p:ph type="title" hasCustomPrompt="1"/>
          </p:nvPr>
        </p:nvSpPr>
        <p:spPr>
          <a:xfrm>
            <a:off x="768871" y="2337132"/>
            <a:ext cx="6217920" cy="1280160"/>
          </a:xfrm>
          <a:noFill/>
        </p:spPr>
        <p:txBody>
          <a:bodyPr vert="horz" wrap="square" lIns="0" tIns="0" rIns="0" bIns="0" rtlCol="0" anchor="b">
            <a:noAutofit/>
          </a:bodyPr>
          <a:lstStyle>
            <a:lvl1pPr>
              <a:lnSpc>
                <a:spcPct val="100000"/>
              </a:lnSpc>
              <a:defRPr lang="en-US" sz="4000" b="1" i="0" dirty="0">
                <a:solidFill>
                  <a:schemeClr val="tx1"/>
                </a:solidFill>
                <a:latin typeface="Oracle Sans Tab" panose="020B0503020204020204" pitchFamily="34" charset="0"/>
              </a:defRPr>
            </a:lvl1pPr>
          </a:lstStyle>
          <a:p>
            <a:pPr lvl="0">
              <a:lnSpc>
                <a:spcPct val="100000"/>
              </a:lnSpc>
            </a:pPr>
            <a:r>
              <a:rPr lang="en-US" dirty="0"/>
              <a:t>Cross-pillar, Industries, and General Divider Title</a:t>
            </a:r>
          </a:p>
        </p:txBody>
      </p:sp>
      <p:sp>
        <p:nvSpPr>
          <p:cNvPr id="11" name="Slide Number Placeholder 7">
            <a:extLst>
              <a:ext uri="{FF2B5EF4-FFF2-40B4-BE49-F238E27FC236}">
                <a16:creationId xmlns:a16="http://schemas.microsoft.com/office/drawing/2014/main" id="{F080221B-C8EC-00E9-AA2D-F8C154AA3CA5}"/>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6C539CEF-A482-43F9-5E0C-FBA849CD6ADB}"/>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15" name="Date Placeholder 2">
            <a:extLst>
              <a:ext uri="{FF2B5EF4-FFF2-40B4-BE49-F238E27FC236}">
                <a16:creationId xmlns:a16="http://schemas.microsoft.com/office/drawing/2014/main" id="{F9083701-4310-37DF-B760-F9C5578E1E79}"/>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Subhead">
            <a:extLst>
              <a:ext uri="{FF2B5EF4-FFF2-40B4-BE49-F238E27FC236}">
                <a16:creationId xmlns:a16="http://schemas.microsoft.com/office/drawing/2014/main" id="{AC267B18-559A-5001-F10C-C0FCF070F435}"/>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803919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Divider_Image">
    <p:bg>
      <p:bgRef idx="1001">
        <a:schemeClr val="bg2"/>
      </p:bgRef>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213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97377"/>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9" name="Accent mark">
            <a:extLst>
              <a:ext uri="{FF2B5EF4-FFF2-40B4-BE49-F238E27FC236}">
                <a16:creationId xmlns:a16="http://schemas.microsoft.com/office/drawing/2014/main" id="{EF7E4D86-EF60-0FEC-3E94-F74C96841A9C}"/>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head">
            <a:extLst>
              <a:ext uri="{FF2B5EF4-FFF2-40B4-BE49-F238E27FC236}">
                <a16:creationId xmlns:a16="http://schemas.microsoft.com/office/drawing/2014/main" id="{A763B6F6-4DFA-26D0-D8A9-4B0B1409391D}"/>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1604406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Divider_Image">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9048"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8912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938"/>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D8947E02-814A-79D0-C68B-4A7749394CC0}"/>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head">
            <a:extLst>
              <a:ext uri="{FF2B5EF4-FFF2-40B4-BE49-F238E27FC236}">
                <a16:creationId xmlns:a16="http://schemas.microsoft.com/office/drawing/2014/main" id="{C91DD99A-805D-7654-58A3-D6532DB17964}"/>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304597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 Divider">
    <p:bg>
      <p:bgRef idx="1001">
        <a:schemeClr val="bg2"/>
      </p:bgRef>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789F089-C8C8-AD9E-8C9E-E12DE8E679BF}"/>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7698EDA6-BDA7-E689-E9CF-BD4E37893702}"/>
              </a:ext>
            </a:extLst>
          </p:cNvPr>
          <p:cNvSpPr>
            <a:spLocks noGrp="1"/>
          </p:cNvSpPr>
          <p:nvPr>
            <p:ph type="body" sz="quarter" idx="33" hasCustomPrompt="1"/>
          </p:nvPr>
        </p:nvSpPr>
        <p:spPr>
          <a:xfrm>
            <a:off x="776689" y="4135193"/>
            <a:ext cx="62179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pic>
        <p:nvPicPr>
          <p:cNvPr id="15" name="Picture 14">
            <a:extLst>
              <a:ext uri="{FF2B5EF4-FFF2-40B4-BE49-F238E27FC236}">
                <a16:creationId xmlns:a16="http://schemas.microsoft.com/office/drawing/2014/main" id="{FB7783C8-17F8-DB45-1463-F645BB3FC4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3FBA7AF-1061-9E4C-9196-2D8F59748DFB}"/>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67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 Divider">
    <p:bg>
      <p:bgPr>
        <a:solidFill>
          <a:schemeClr val="bg2"/>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232B6FB-CB36-8E10-0171-4DD434FB37AC}"/>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pic>
        <p:nvPicPr>
          <p:cNvPr id="15" name="Picture 14">
            <a:extLst>
              <a:ext uri="{FF2B5EF4-FFF2-40B4-BE49-F238E27FC236}">
                <a16:creationId xmlns:a16="http://schemas.microsoft.com/office/drawing/2014/main" id="{66160DD4-C190-5E08-0719-27C0571182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2" name="Accent mark">
            <a:extLst>
              <a:ext uri="{FF2B5EF4-FFF2-40B4-BE49-F238E27FC236}">
                <a16:creationId xmlns:a16="http://schemas.microsoft.com/office/drawing/2014/main" id="{FCC5560E-F594-D1CD-5CDD-54514D4DAED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296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Health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4CEE7C3-7EA8-C568-7AA2-03C7BCB4D72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509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 Title_Pillar">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93B935A-285A-BFFA-E1F4-E79FEB4F979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7" name="Subhead">
            <a:extLst>
              <a:ext uri="{FF2B5EF4-FFF2-40B4-BE49-F238E27FC236}">
                <a16:creationId xmlns:a16="http://schemas.microsoft.com/office/drawing/2014/main" id="{EFFF89DD-9D0E-59AA-468D-56F8DF0173D0}"/>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72DF4953-83D4-E63F-FAE9-12C7C69CAF76}"/>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3939284-5D96-A771-F7CE-39D3A9ADA08C}"/>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7E9E8FD7-3B27-6D98-CDF8-03B96EAE4D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37A2158C-16EA-51FD-AADB-5CCD72645F2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Date Placeholder 2">
            <a:extLst>
              <a:ext uri="{FF2B5EF4-FFF2-40B4-BE49-F238E27FC236}">
                <a16:creationId xmlns:a16="http://schemas.microsoft.com/office/drawing/2014/main" id="{DE9F17F9-481A-5855-B8F0-D871C1F817BF}"/>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Footer Placeholder 3">
            <a:extLst>
              <a:ext uri="{FF2B5EF4-FFF2-40B4-BE49-F238E27FC236}">
                <a16:creationId xmlns:a16="http://schemas.microsoft.com/office/drawing/2014/main" id="{47EAEE68-C65E-C8C2-44CB-1ECCD753ADA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pic>
        <p:nvPicPr>
          <p:cNvPr id="10" name="Oracle Logo" descr="Oracle Logo">
            <a:extLst>
              <a:ext uri="{FF2B5EF4-FFF2-40B4-BE49-F238E27FC236}">
                <a16:creationId xmlns:a16="http://schemas.microsoft.com/office/drawing/2014/main" id="{510A29EB-A69A-C86E-648C-CFF0A2762DC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3" name="OTag" descr="A small square in Oracle Red with the Oracle logo in the center in white">
            <a:extLst>
              <a:ext uri="{FF2B5EF4-FFF2-40B4-BE49-F238E27FC236}">
                <a16:creationId xmlns:a16="http://schemas.microsoft.com/office/drawing/2014/main" id="{BB472E52-9049-8F88-829D-93C385311F2B}"/>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Accent mark">
            <a:extLst>
              <a:ext uri="{FF2B5EF4-FFF2-40B4-BE49-F238E27FC236}">
                <a16:creationId xmlns:a16="http://schemas.microsoft.com/office/drawing/2014/main" id="{F6C8D001-5C68-50FD-8A15-9F62CD4FCCF2}"/>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475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Fusion Suite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197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SCM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61CB4AAC-156D-8F42-3B43-592451DF558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46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ERP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ADA839C-E71A-1637-3B8E-ADCB8BC4BE7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40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HCM Section </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AD2D13D9-5F9B-66C0-EF23-46B9931F9314}"/>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148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8">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CX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FE68091-5CE6-8692-5C8A-45B15B0580E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200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OCI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4364F74D-D1B7-957A-69E2-40ADCE3043E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339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Dev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047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 Impact Statem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F0AA-36FB-62D3-4D57-A93CAC9D5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128605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 Impact Statem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F0458-244B-DEF1-4FC0-9B75AA8F4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221938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 Quote with Data Texture Background">
    <p:bg>
      <p:bgPr>
        <a:solidFill>
          <a:schemeClr val="bg2"/>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solidFill>
                  <a:schemeClr val="tx1"/>
                </a:solidFill>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solidFill>
                  <a:schemeClr val="tx1"/>
                </a:solidFill>
              </a:defRPr>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solidFill>
                  <a:schemeClr val="tx1"/>
                </a:solidFill>
              </a:defRPr>
            </a:lvl1pPr>
          </a:lstStyle>
          <a:p>
            <a:pPr lvl="0"/>
            <a:r>
              <a:rPr lang="en-US" dirty="0"/>
              <a:t>Additional information if needed</a:t>
            </a:r>
          </a:p>
        </p:txBody>
      </p:sp>
      <p:sp>
        <p:nvSpPr>
          <p:cNvPr id="3" name="Content Placeholder 2">
            <a:extLst>
              <a:ext uri="{FF2B5EF4-FFF2-40B4-BE49-F238E27FC236}">
                <a16:creationId xmlns:a16="http://schemas.microsoft.com/office/drawing/2014/main" id="{37E74DE0-55D3-42EA-9474-DC8A5193EF88}"/>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2" name="Slide Number Placeholder 7">
            <a:extLst>
              <a:ext uri="{FF2B5EF4-FFF2-40B4-BE49-F238E27FC236}">
                <a16:creationId xmlns:a16="http://schemas.microsoft.com/office/drawing/2014/main" id="{3EE0829F-0C0A-8B14-23B2-7530A6A0E36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C06B0B6E-E8C5-4063-ACF6-B009B2CBC7A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FDD33E2D-BC02-BFC7-0F5C-D56B792CBEA2}"/>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5" name="Accent mark">
            <a:extLst>
              <a:ext uri="{FF2B5EF4-FFF2-40B4-BE49-F238E27FC236}">
                <a16:creationId xmlns:a16="http://schemas.microsoft.com/office/drawing/2014/main" id="{E30FF1A2-459E-3E06-ED1E-7EEEFE917498}"/>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72BDD1C-BE59-17F1-F08E-E5659CE09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1"/>
            <a:ext cx="8003799" cy="4114800"/>
          </a:xfrm>
          <a:prstGeom prst="rect">
            <a:avLst/>
          </a:prstGeom>
        </p:spPr>
      </p:pic>
    </p:spTree>
    <p:extLst>
      <p:ext uri="{BB962C8B-B14F-4D97-AF65-F5344CB8AC3E}">
        <p14:creationId xmlns:p14="http://schemas.microsoft.com/office/powerpoint/2010/main" val="240490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Title_2">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92A7232-5506-CF74-ABAC-596E66DF6213}"/>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BE95545E-FF7C-FA0C-6AC2-06B9FD536E40}"/>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BE9B241-6CCA-C350-8E9C-CBFF15AC920B}"/>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D30678C3-79B5-61B9-5BD6-D4D2E38C4E2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Picture 13">
            <a:extLst>
              <a:ext uri="{FF2B5EF4-FFF2-40B4-BE49-F238E27FC236}">
                <a16:creationId xmlns:a16="http://schemas.microsoft.com/office/drawing/2014/main" id="{761CEBF1-2CD2-4E62-6E9D-873094DB16E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4250" b="38000"/>
          <a:stretch/>
        </p:blipFill>
        <p:spPr>
          <a:xfrm>
            <a:off x="4175780" y="0"/>
            <a:ext cx="8016219" cy="4251947"/>
          </a:xfrm>
          <a:prstGeom prst="rect">
            <a:avLst/>
          </a:prstGeom>
        </p:spPr>
      </p:pic>
      <p:sp>
        <p:nvSpPr>
          <p:cNvPr id="5" name="Slide Number Placeholder 4">
            <a:extLst>
              <a:ext uri="{FF2B5EF4-FFF2-40B4-BE49-F238E27FC236}">
                <a16:creationId xmlns:a16="http://schemas.microsoft.com/office/drawing/2014/main" id="{AE2FA60F-BC05-9DFE-3A03-811A5C61BAE6}"/>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04F087-6972-AA39-00DB-C10EDEB80749}"/>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891A512-3F6B-08FA-3574-4BF50D31E5E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B928B4F-1E89-D2DF-1BE1-69DBA7C5E4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5F9B697F-5404-108B-4B52-A27DAB8F742D}"/>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667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 Quote with Data Texture Background">
    <p:bg>
      <p:bgRef idx="1001">
        <a:schemeClr val="bg2"/>
      </p:bgRef>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Slide Number Placeholder 8">
            <a:extLst>
              <a:ext uri="{FF2B5EF4-FFF2-40B4-BE49-F238E27FC236}">
                <a16:creationId xmlns:a16="http://schemas.microsoft.com/office/drawing/2014/main" id="{0F5130C2-E640-4887-BCA9-090F40084C88}"/>
              </a:ext>
            </a:extLst>
          </p:cNvPr>
          <p:cNvSpPr>
            <a:spLocks noGrp="1"/>
          </p:cNvSpPr>
          <p:nvPr>
            <p:ph type="sldNum" sz="quarter" idx="44"/>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144FDBCE-E35C-4859-AD9D-93665BD69FD5}"/>
              </a:ext>
            </a:extLst>
          </p:cNvPr>
          <p:cNvSpPr>
            <a:spLocks noGrp="1"/>
          </p:cNvSpPr>
          <p:nvPr>
            <p:ph type="ftr" sz="quarter" idx="43"/>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5">
            <a:extLst>
              <a:ext uri="{FF2B5EF4-FFF2-40B4-BE49-F238E27FC236}">
                <a16:creationId xmlns:a16="http://schemas.microsoft.com/office/drawing/2014/main" id="{F17ECA2C-4CF8-48ED-893A-2958F9909B90}"/>
              </a:ext>
            </a:extLst>
          </p:cNvPr>
          <p:cNvSpPr>
            <a:spLocks noGrp="1"/>
          </p:cNvSpPr>
          <p:nvPr>
            <p:ph type="dt" sz="half" idx="42"/>
          </p:nvPr>
        </p:nvSpPr>
        <p:spPr/>
        <p:txBody>
          <a:bodyPr/>
          <a:lstStyle>
            <a:lvl1pPr>
              <a:defRPr>
                <a:solidFill>
                  <a:srgbClr val="514C47"/>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768D3CF0-D6A4-3493-A61E-C80959981BE3}"/>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3" name="Accent mark">
            <a:extLst>
              <a:ext uri="{FF2B5EF4-FFF2-40B4-BE49-F238E27FC236}">
                <a16:creationId xmlns:a16="http://schemas.microsoft.com/office/drawing/2014/main" id="{9CBADFAD-5852-9F31-3F6B-B4A294448DE2}"/>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874A47A-5AA7-1775-46F8-4B4A91867200}"/>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0"/>
            <a:ext cx="8003799" cy="4114800"/>
          </a:xfrm>
          <a:prstGeom prst="rect">
            <a:avLst/>
          </a:prstGeom>
        </p:spPr>
      </p:pic>
    </p:spTree>
    <p:extLst>
      <p:ext uri="{BB962C8B-B14F-4D97-AF65-F5344CB8AC3E}">
        <p14:creationId xmlns:p14="http://schemas.microsoft.com/office/powerpoint/2010/main" val="4107402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 Quote, Picture, and logo">
    <p:bg>
      <p:bgPr>
        <a:solidFill>
          <a:schemeClr val="bg2"/>
        </a:solidFill>
        <a:effectLst/>
      </p:bgPr>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32887" y="4911127"/>
            <a:ext cx="5853145"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32887" y="5248720"/>
            <a:ext cx="5853145"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Picture Placeholder 5">
            <a:extLst>
              <a:ext uri="{FF2B5EF4-FFF2-40B4-BE49-F238E27FC236}">
                <a16:creationId xmlns:a16="http://schemas.microsoft.com/office/drawing/2014/main" id="{DFB04560-5A82-4303-F4F4-247222B350E0}"/>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FA2E22D8-777D-4A4E-8190-9C7E9654A636}"/>
              </a:ext>
            </a:extLst>
          </p:cNvPr>
          <p:cNvSpPr>
            <a:spLocks noGrp="1"/>
          </p:cNvSpPr>
          <p:nvPr>
            <p:ph type="sldNum" sz="quarter" idx="45"/>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0F175504-AA80-48D0-ABE0-C3B4B0480FBA}"/>
              </a:ext>
            </a:extLst>
          </p:cNvPr>
          <p:cNvSpPr>
            <a:spLocks noGrp="1"/>
          </p:cNvSpPr>
          <p:nvPr>
            <p:ph type="ftr" sz="quarter" idx="44"/>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F3C7CAF2-5875-4790-8762-15A8CDD16E08}"/>
              </a:ext>
            </a:extLst>
          </p:cNvPr>
          <p:cNvSpPr>
            <a:spLocks noGrp="1"/>
          </p:cNvSpPr>
          <p:nvPr>
            <p:ph type="dt" sz="half" idx="43"/>
          </p:nvPr>
        </p:nvSpPr>
        <p:spPr/>
        <p:txBody>
          <a:bodyPr/>
          <a:lstStyle>
            <a:lvl1pPr>
              <a:defRPr>
                <a:solidFill>
                  <a:srgbClr val="AEA8A2"/>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97B60F2A-F2ED-70AD-4768-5B8EF9B56420}"/>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7" name="Accent mark">
            <a:extLst>
              <a:ext uri="{FF2B5EF4-FFF2-40B4-BE49-F238E27FC236}">
                <a16:creationId xmlns:a16="http://schemas.microsoft.com/office/drawing/2014/main" id="{2F96B613-1543-0150-F389-FFE2D5FA5019}"/>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F4092F5-1A1B-33F4-5A48-CC487AB4D6D3}"/>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Tree>
    <p:extLst>
      <p:ext uri="{BB962C8B-B14F-4D97-AF65-F5344CB8AC3E}">
        <p14:creationId xmlns:p14="http://schemas.microsoft.com/office/powerpoint/2010/main" val="3962537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 Quote, Picture, and logo">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97F2045-62B9-84EC-C330-B04C4D3A066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2" name="Quote">
            <a:extLst>
              <a:ext uri="{FF2B5EF4-FFF2-40B4-BE49-F238E27FC236}">
                <a16:creationId xmlns:a16="http://schemas.microsoft.com/office/drawing/2014/main" id="{B3A79ECA-28E8-A857-97F4-082EF2B1CAB8}"/>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28788" y="4911127"/>
            <a:ext cx="5864400"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28788" y="5248720"/>
            <a:ext cx="5864400"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B89773B8-8237-C7B1-9DF8-93B5D5BF7DEE}"/>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5" name="Picture Placeholder 5">
            <a:extLst>
              <a:ext uri="{FF2B5EF4-FFF2-40B4-BE49-F238E27FC236}">
                <a16:creationId xmlns:a16="http://schemas.microsoft.com/office/drawing/2014/main" id="{1F10E851-3567-F699-4B5F-02ABBB3355AC}"/>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21257FF2-E055-B5F9-4582-79A01E21822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432B7A5-BCFF-0B37-3621-48E5B163BE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Date Placeholder 4">
            <a:extLst>
              <a:ext uri="{FF2B5EF4-FFF2-40B4-BE49-F238E27FC236}">
                <a16:creationId xmlns:a16="http://schemas.microsoft.com/office/drawing/2014/main" id="{54EBA6F0-8007-BA20-B49E-4F5863B4E1E3}"/>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Accent mark">
            <a:extLst>
              <a:ext uri="{FF2B5EF4-FFF2-40B4-BE49-F238E27FC236}">
                <a16:creationId xmlns:a16="http://schemas.microsoft.com/office/drawing/2014/main" id="{F6E69B24-94C1-6ACB-ADE4-5BD87AD69DCA}"/>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467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 Single metric">
    <p:bg>
      <p:bgPr>
        <a:solidFill>
          <a:schemeClr val="bg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0EFC288-7D92-06D8-D5A4-4ADE89B89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3" name="Title 2">
            <a:extLst>
              <a:ext uri="{FF2B5EF4-FFF2-40B4-BE49-F238E27FC236}">
                <a16:creationId xmlns:a16="http://schemas.microsoft.com/office/drawing/2014/main" id="{B099EEEE-62A5-DE0D-FD45-A3C465FD76A0}"/>
              </a:ext>
            </a:extLst>
          </p:cNvPr>
          <p:cNvSpPr>
            <a:spLocks noGrp="1"/>
          </p:cNvSpPr>
          <p:nvPr>
            <p:ph type="title"/>
          </p:nvPr>
        </p:nvSpPr>
        <p:spPr/>
        <p:txBody>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2A6D6F1-EBC4-4335-819B-433720EB173D}"/>
              </a:ext>
            </a:extLst>
          </p:cNvPr>
          <p:cNvSpPr>
            <a:spLocks noGrp="1"/>
          </p:cNvSpPr>
          <p:nvPr>
            <p:ph type="body" sz="quarter" idx="15" hasCustomPrompt="1"/>
          </p:nvPr>
        </p:nvSpPr>
        <p:spPr>
          <a:xfrm>
            <a:off x="789734" y="1600200"/>
            <a:ext cx="5085287" cy="2415700"/>
          </a:xfrm>
        </p:spPr>
        <p:txBody>
          <a:bodyPr anchor="b" anchorCtr="0"/>
          <a:lstStyle>
            <a:lvl1pPr>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841059"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OTag">
            <a:extLst>
              <a:ext uri="{FF2B5EF4-FFF2-40B4-BE49-F238E27FC236}">
                <a16:creationId xmlns:a16="http://schemas.microsoft.com/office/drawing/2014/main" id="{ACA200C3-3C73-A496-B531-A76CB8CAAD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Slide Number Placeholder 7">
            <a:extLst>
              <a:ext uri="{FF2B5EF4-FFF2-40B4-BE49-F238E27FC236}">
                <a16:creationId xmlns:a16="http://schemas.microsoft.com/office/drawing/2014/main" id="{CB737692-EBCE-3DB2-EEE6-98690BCF926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4F04817E-BD68-D98E-68D4-B156602982E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D8490AA6-ABB7-8870-D034-F44F2026B242}"/>
              </a:ext>
            </a:extLst>
          </p:cNvPr>
          <p:cNvSpPr>
            <a:spLocks noGrp="1"/>
          </p:cNvSpPr>
          <p:nvPr>
            <p:ph type="dt" sz="half" idx="18"/>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7" name="Accent mark">
            <a:extLst>
              <a:ext uri="{FF2B5EF4-FFF2-40B4-BE49-F238E27FC236}">
                <a16:creationId xmlns:a16="http://schemas.microsoft.com/office/drawing/2014/main" id="{F914C2C0-AA33-B6B2-67CF-DCC0E7C6D76B}"/>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20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 Single metric">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834F4C-E96D-655B-5790-3D3144B54C1C}"/>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A83AB0E-EC5F-476F-B6A9-E6F9CE84E95A}"/>
              </a:ext>
            </a:extLst>
          </p:cNvPr>
          <p:cNvSpPr>
            <a:spLocks noGrp="1"/>
          </p:cNvSpPr>
          <p:nvPr>
            <p:ph type="body" sz="quarter" idx="15" hasCustomPrompt="1"/>
          </p:nvPr>
        </p:nvSpPr>
        <p:spPr>
          <a:xfrm>
            <a:off x="792538" y="1600200"/>
            <a:ext cx="5072063" cy="2415700"/>
          </a:xfrm>
        </p:spPr>
        <p:txBody>
          <a:bodyPr anchor="b" anchorCtr="0"/>
          <a:lstStyle>
            <a:lvl1pPr>
              <a:lnSpc>
                <a:spcPct val="100000"/>
              </a:lnSpc>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92538"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CBADD7B5-9676-40DE-A88A-5EC3D33A6577}"/>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89C4B030-1E0B-4CB0-87B4-DF607257368B}"/>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14EF74DF-FD68-4CDF-B4CE-342E7A165BCB}"/>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090275FD-F388-23AA-69ED-D3443D4384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10" name="Accent mark">
            <a:extLst>
              <a:ext uri="{FF2B5EF4-FFF2-40B4-BE49-F238E27FC236}">
                <a16:creationId xmlns:a16="http://schemas.microsoft.com/office/drawing/2014/main" id="{92B14C41-985E-E73E-2DEF-63120221F3B5}"/>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1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 Thank You">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A3C0A9-D49F-07D5-E8FF-674CD1A1F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9600" y="0"/>
            <a:ext cx="7772400" cy="5181600"/>
          </a:xfrm>
          <a:prstGeom prst="rect">
            <a:avLst/>
          </a:prstGeom>
        </p:spPr>
      </p:pic>
      <p:sp>
        <p:nvSpPr>
          <p:cNvPr id="3" name="Thank you">
            <a:extLst>
              <a:ext uri="{FF2B5EF4-FFF2-40B4-BE49-F238E27FC236}">
                <a16:creationId xmlns:a16="http://schemas.microsoft.com/office/drawing/2014/main" id="{1F390879-C7C7-4224-97BB-1C165BFB5AA3}"/>
              </a:ext>
            </a:extLst>
          </p:cNvPr>
          <p:cNvSpPr>
            <a:spLocks noGrp="1"/>
          </p:cNvSpPr>
          <p:nvPr>
            <p:ph type="title" hasCustomPrompt="1"/>
          </p:nvPr>
        </p:nvSpPr>
        <p:spPr>
          <a:xfrm>
            <a:off x="768875" y="3483973"/>
            <a:ext cx="5029200"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6" name="OTag" descr="A small square in Oracle Red with the Oracle logo in the center in white">
            <a:extLst>
              <a:ext uri="{FF2B5EF4-FFF2-40B4-BE49-F238E27FC236}">
                <a16:creationId xmlns:a16="http://schemas.microsoft.com/office/drawing/2014/main" id="{D1B4FDA6-5EB7-1320-2A88-8EA99418C4FF}"/>
              </a:ext>
              <a:ext uri="{C183D7F6-B498-43B3-948B-1728B52AA6E4}">
                <adec:decorative xmlns:adec="http://schemas.microsoft.com/office/drawing/2017/decorative" val="0"/>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3" name="Date Placeholder 12">
            <a:extLst>
              <a:ext uri="{FF2B5EF4-FFF2-40B4-BE49-F238E27FC236}">
                <a16:creationId xmlns:a16="http://schemas.microsoft.com/office/drawing/2014/main" id="{3476C750-59D6-EB09-06A9-634F34474538}"/>
              </a:ext>
            </a:extLst>
          </p:cNvPr>
          <p:cNvSpPr>
            <a:spLocks noGrp="1"/>
          </p:cNvSpPr>
          <p:nvPr>
            <p:ph type="dt" sz="half" idx="38"/>
          </p:nvPr>
        </p:nvSpPr>
        <p:spPr/>
        <p:txBody>
          <a:bodyPr/>
          <a:lstStyle>
            <a:lvl1pPr>
              <a:defRPr>
                <a:solidFill>
                  <a:srgbClr val="AEA8A2"/>
                </a:solidFill>
              </a:defRPr>
            </a:lvl1pPr>
          </a:lstStyle>
          <a:p>
            <a:r>
              <a:rPr lang="en-US"/>
              <a:t>[Date]</a:t>
            </a:r>
            <a:endParaRPr lang="en-US" dirty="0"/>
          </a:p>
        </p:txBody>
      </p:sp>
      <p:sp>
        <p:nvSpPr>
          <p:cNvPr id="14" name="Footer Placeholder 13">
            <a:extLst>
              <a:ext uri="{FF2B5EF4-FFF2-40B4-BE49-F238E27FC236}">
                <a16:creationId xmlns:a16="http://schemas.microsoft.com/office/drawing/2014/main" id="{C0D2E1ED-2B0F-7B22-726D-4623578504D2}"/>
              </a:ext>
            </a:extLst>
          </p:cNvPr>
          <p:cNvSpPr>
            <a:spLocks noGrp="1"/>
          </p:cNvSpPr>
          <p:nvPr>
            <p:ph type="ftr" sz="quarter" idx="39"/>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Slide Number Placeholder 14">
            <a:extLst>
              <a:ext uri="{FF2B5EF4-FFF2-40B4-BE49-F238E27FC236}">
                <a16:creationId xmlns:a16="http://schemas.microsoft.com/office/drawing/2014/main" id="{83E4861B-95EB-30B4-4A73-1871E7B14738}"/>
              </a:ext>
            </a:extLst>
          </p:cNvPr>
          <p:cNvSpPr>
            <a:spLocks noGrp="1"/>
          </p:cNvSpPr>
          <p:nvPr>
            <p:ph type="sldNum" sz="quarter" idx="40"/>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2" name="Accent mark">
            <a:extLst>
              <a:ext uri="{FF2B5EF4-FFF2-40B4-BE49-F238E27FC236}">
                <a16:creationId xmlns:a16="http://schemas.microsoft.com/office/drawing/2014/main" id="{AED05725-671E-C225-6DF9-7BB572CF6458}"/>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89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 Thank You">
    <p:bg>
      <p:bgPr>
        <a:solidFill>
          <a:schemeClr val="bg2"/>
        </a:solidFill>
        <a:effectLst/>
      </p:bgPr>
    </p:bg>
    <p:spTree>
      <p:nvGrpSpPr>
        <p:cNvPr id="1" name=""/>
        <p:cNvGrpSpPr/>
        <p:nvPr/>
      </p:nvGrpSpPr>
      <p:grpSpPr>
        <a:xfrm>
          <a:off x="0" y="0"/>
          <a:ext cx="0" cy="0"/>
          <a:chOff x="0" y="0"/>
          <a:chExt cx="0" cy="0"/>
        </a:xfrm>
      </p:grpSpPr>
      <p:sp>
        <p:nvSpPr>
          <p:cNvPr id="3" name="Thank You">
            <a:extLst>
              <a:ext uri="{FF2B5EF4-FFF2-40B4-BE49-F238E27FC236}">
                <a16:creationId xmlns:a16="http://schemas.microsoft.com/office/drawing/2014/main" id="{701BFB4F-AD1A-4B21-826E-A2F61F5D8AAB}"/>
              </a:ext>
            </a:extLst>
          </p:cNvPr>
          <p:cNvSpPr>
            <a:spLocks noGrp="1"/>
          </p:cNvSpPr>
          <p:nvPr>
            <p:ph type="title" hasCustomPrompt="1"/>
          </p:nvPr>
        </p:nvSpPr>
        <p:spPr>
          <a:xfrm>
            <a:off x="768875" y="3482230"/>
            <a:ext cx="5022325"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12" name="OTag" descr="A small square in Oracle Red with the Oracle logo in the center in white">
            <a:extLst>
              <a:ext uri="{FF2B5EF4-FFF2-40B4-BE49-F238E27FC236}">
                <a16:creationId xmlns:a16="http://schemas.microsoft.com/office/drawing/2014/main" id="{7700FDE2-E876-37BC-F60A-8AE5E462616A}"/>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3" name="Date Placeholder 32">
            <a:extLst>
              <a:ext uri="{FF2B5EF4-FFF2-40B4-BE49-F238E27FC236}">
                <a16:creationId xmlns:a16="http://schemas.microsoft.com/office/drawing/2014/main" id="{C757BBF7-1C67-AA09-584F-7A752DCB4BC9}"/>
              </a:ext>
            </a:extLst>
          </p:cNvPr>
          <p:cNvSpPr>
            <a:spLocks noGrp="1"/>
          </p:cNvSpPr>
          <p:nvPr>
            <p:ph type="dt" sz="half" idx="38"/>
          </p:nvPr>
        </p:nvSpPr>
        <p:spPr/>
        <p:txBody>
          <a:bodyPr/>
          <a:lstStyle>
            <a:lvl1pPr>
              <a:defRPr>
                <a:solidFill>
                  <a:srgbClr val="514C47"/>
                </a:solidFill>
              </a:defRPr>
            </a:lvl1pPr>
          </a:lstStyle>
          <a:p>
            <a:r>
              <a:rPr lang="en-US"/>
              <a:t>[Date]</a:t>
            </a:r>
            <a:endParaRPr lang="en-US" dirty="0"/>
          </a:p>
        </p:txBody>
      </p:sp>
      <p:sp>
        <p:nvSpPr>
          <p:cNvPr id="34" name="Footer Placeholder 33">
            <a:extLst>
              <a:ext uri="{FF2B5EF4-FFF2-40B4-BE49-F238E27FC236}">
                <a16:creationId xmlns:a16="http://schemas.microsoft.com/office/drawing/2014/main" id="{2B12D776-70C0-CC40-00F8-F8AB6108C9AA}"/>
              </a:ext>
            </a:extLst>
          </p:cNvPr>
          <p:cNvSpPr>
            <a:spLocks noGrp="1"/>
          </p:cNvSpPr>
          <p:nvPr>
            <p:ph type="ftr" sz="quarter" idx="39"/>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5" name="Slide Number Placeholder 34">
            <a:extLst>
              <a:ext uri="{FF2B5EF4-FFF2-40B4-BE49-F238E27FC236}">
                <a16:creationId xmlns:a16="http://schemas.microsoft.com/office/drawing/2014/main" id="{2021DDA7-EEBD-CE8D-1221-C07F76A0D39F}"/>
              </a:ext>
            </a:extLst>
          </p:cNvPr>
          <p:cNvSpPr>
            <a:spLocks noGrp="1"/>
          </p:cNvSpPr>
          <p:nvPr>
            <p:ph type="sldNum" sz="quarter" idx="40"/>
          </p:nvPr>
        </p:nvSpPr>
        <p:spPr/>
        <p:txBody>
          <a:bodyPr/>
          <a:lstStyle>
            <a:lvl1pPr>
              <a:defRPr>
                <a:solidFill>
                  <a:srgbClr val="514C47"/>
                </a:solidFill>
              </a:defRPr>
            </a:lvl1pPr>
          </a:lstStyle>
          <a:p>
            <a:fld id="{345D60D9-5372-5F40-9443-0F9AE5BDC3C8}" type="slidenum">
              <a:rPr lang="en-US" smtClean="0"/>
              <a:pPr/>
              <a:t>‹#›</a:t>
            </a:fld>
            <a:endParaRPr lang="en-US" dirty="0"/>
          </a:p>
        </p:txBody>
      </p:sp>
      <p:pic>
        <p:nvPicPr>
          <p:cNvPr id="8" name="OTag" descr="A small square in Oracle Red with the Oracle logo in the center in white">
            <a:extLst>
              <a:ext uri="{FF2B5EF4-FFF2-40B4-BE49-F238E27FC236}">
                <a16:creationId xmlns:a16="http://schemas.microsoft.com/office/drawing/2014/main" id="{3DA2B7A2-ED34-D984-C93F-D98D3EC21C92}"/>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2373" y="6464808"/>
            <a:ext cx="393192" cy="393192"/>
          </a:xfrm>
          <a:prstGeom prst="rect">
            <a:avLst/>
          </a:prstGeom>
        </p:spPr>
      </p:pic>
      <p:pic>
        <p:nvPicPr>
          <p:cNvPr id="4" name="Graphic 3">
            <a:extLst>
              <a:ext uri="{FF2B5EF4-FFF2-40B4-BE49-F238E27FC236}">
                <a16:creationId xmlns:a16="http://schemas.microsoft.com/office/drawing/2014/main" id="{155E893B-EF24-A19F-8592-D226B82D51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19600" y="0"/>
            <a:ext cx="7772400" cy="5181600"/>
          </a:xfrm>
          <a:prstGeom prst="rect">
            <a:avLst/>
          </a:prstGeom>
        </p:spPr>
      </p:pic>
      <p:sp>
        <p:nvSpPr>
          <p:cNvPr id="2" name="Accent mark">
            <a:extLst>
              <a:ext uri="{FF2B5EF4-FFF2-40B4-BE49-F238E27FC236}">
                <a16:creationId xmlns:a16="http://schemas.microsoft.com/office/drawing/2014/main" id="{B0EC2F66-9907-2F15-B317-36B39B8BBE6F}"/>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839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 Safe harbor_Pillar">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5" name="Slide Number Placeholder 7">
            <a:extLst>
              <a:ext uri="{FF2B5EF4-FFF2-40B4-BE49-F238E27FC236}">
                <a16:creationId xmlns:a16="http://schemas.microsoft.com/office/drawing/2014/main" id="{BAE1FE92-0B5A-C3C7-4D80-295A1C03DE54}"/>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F12714ED-3627-881E-09BA-8AF5C228303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1E845CA1-2B55-2D69-3680-9CE99F31519C}"/>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8" name="TextBox 7">
            <a:extLst>
              <a:ext uri="{FF2B5EF4-FFF2-40B4-BE49-F238E27FC236}">
                <a16:creationId xmlns:a16="http://schemas.microsoft.com/office/drawing/2014/main" id="{F2087D21-F78B-45C7-2C05-43C5D2F54367}"/>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492661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 Safe harbor_Pillar">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5" name="TextBox 4">
            <a:extLst>
              <a:ext uri="{FF2B5EF4-FFF2-40B4-BE49-F238E27FC236}">
                <a16:creationId xmlns:a16="http://schemas.microsoft.com/office/drawing/2014/main" id="{CA4392FF-7C2C-D37B-DD7D-60C8C946E8C6}"/>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273537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e on safe harbor/forward looking">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harbor/forward looking</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7" name="TextBox 16">
            <a:extLst>
              <a:ext uri="{FF2B5EF4-FFF2-40B4-BE49-F238E27FC236}">
                <a16:creationId xmlns:a16="http://schemas.microsoft.com/office/drawing/2014/main" id="{E5EA32E2-5AE7-3199-6814-98A3082209E7}"/>
              </a:ext>
            </a:extLst>
          </p:cNvPr>
          <p:cNvSpPr txBox="1"/>
          <p:nvPr userDrawn="1"/>
        </p:nvSpPr>
        <p:spPr>
          <a:xfrm>
            <a:off x="762000" y="1608575"/>
            <a:ext cx="5084064" cy="3278398"/>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Legal Entity footer is required on every slide.</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Regulatory Statement is required on the title slide, and Forward-Looking statement slide (if the Forward-Looking statement slide is needed).</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Forward-Looking statement and Safe Harbor slides are required only for external presentations that pertain to:</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Product launches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Executive presentations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Keynotes at major events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Events attended by financial analysts</a:t>
            </a:r>
          </a:p>
        </p:txBody>
      </p:sp>
      <p:sp>
        <p:nvSpPr>
          <p:cNvPr id="19" name="TextBox 18">
            <a:extLst>
              <a:ext uri="{FF2B5EF4-FFF2-40B4-BE49-F238E27FC236}">
                <a16:creationId xmlns:a16="http://schemas.microsoft.com/office/drawing/2014/main" id="{08E9360F-1286-D2C8-A87B-E68B6EAEB555}"/>
              </a:ext>
            </a:extLst>
          </p:cNvPr>
          <p:cNvSpPr txBox="1"/>
          <p:nvPr userDrawn="1"/>
        </p:nvSpPr>
        <p:spPr>
          <a:xfrm>
            <a:off x="6345936" y="1608575"/>
            <a:ext cx="5084064" cy="3414589"/>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If it is required, it should appear twice: after the title slide and at the end of the slide deck.  When video recording, there should be a 3  second camera hold on the final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Safe harbor slide should be placed immediately following the title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rgbClr val="C74634"/>
                </a:solidFill>
                <a:latin typeface="Oracle Sans" panose="020B0503020204020204" pitchFamily="34" charset="0"/>
                <a:ea typeface="+mn-ea"/>
                <a:cs typeface="+mn-cs"/>
              </a:rPr>
              <a:t>If the presentation does not pertain to any one of the above, the Forward-Looking statement and Safe harbor slides can be left out entirely and should be deleted</a:t>
            </a:r>
          </a:p>
        </p:txBody>
      </p:sp>
      <p:cxnSp>
        <p:nvCxnSpPr>
          <p:cNvPr id="21" name="Column Divider">
            <a:extLst>
              <a:ext uri="{FF2B5EF4-FFF2-40B4-BE49-F238E27FC236}">
                <a16:creationId xmlns:a16="http://schemas.microsoft.com/office/drawing/2014/main" id="{FE86E375-F9AA-0C37-50B8-D4BCE2883B9B}"/>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4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Title_2">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96204AF-CFD8-7CED-4E39-54AF670244A8}"/>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FC046655-F632-39CF-A827-AEF7BEDCA8A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396B045C-5351-70B5-4F7C-3804C75BD4B2}"/>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997BC39A-E5C4-5AD8-8642-A190BFB4DF55}"/>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CBA719C0-D9A1-1596-0F80-33933F8F008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2750" b="38000"/>
          <a:stretch/>
        </p:blipFill>
        <p:spPr>
          <a:xfrm>
            <a:off x="3992902" y="0"/>
            <a:ext cx="8199097" cy="4251948"/>
          </a:xfrm>
          <a:prstGeom prst="rect">
            <a:avLst/>
          </a:prstGeom>
        </p:spPr>
      </p:pic>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1534211D-94C1-6321-2BC4-792C1D13691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F3B22FDD-1B93-0A37-25CC-77AE4A31F4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59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_1_Name">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BAF64E6-5E39-81BB-7AF4-2A1C20BBC0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rot="10800000">
            <a:off x="0" y="3611878"/>
            <a:ext cx="6314112" cy="3246122"/>
          </a:xfrm>
          <a:prstGeom prst="rect">
            <a:avLst/>
          </a:prstGeom>
        </p:spPr>
      </p:pic>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One speaker on stage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Text Placeholder 33">
            <a:extLst>
              <a:ext uri="{FF2B5EF4-FFF2-40B4-BE49-F238E27FC236}">
                <a16:creationId xmlns:a16="http://schemas.microsoft.com/office/drawing/2014/main" id="{23FEB0B4-B182-7549-DC07-DDA74F8C8764}"/>
              </a:ext>
            </a:extLst>
          </p:cNvPr>
          <p:cNvSpPr>
            <a:spLocks noGrp="1"/>
          </p:cNvSpPr>
          <p:nvPr>
            <p:ph type="body" sz="quarter" idx="13" hasCustomPrompt="1"/>
          </p:nvPr>
        </p:nvSpPr>
        <p:spPr>
          <a:xfrm>
            <a:off x="3810000" y="2720621"/>
            <a:ext cx="4572000" cy="640073"/>
          </a:xfrm>
        </p:spPr>
        <p:txBody>
          <a:bodyPr vert="horz" lIns="0" tIns="0" rIns="0" bIns="0" rtlCol="0" anchor="b" anchorCtr="0">
            <a:noAutofit/>
          </a:bodyPr>
          <a:lstStyle>
            <a:lvl1pPr algn="ctr">
              <a:lnSpc>
                <a:spcPct val="100000"/>
              </a:lnSpc>
              <a:defRPr lang="en-US" sz="28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 name="Text Placeholder 33">
            <a:extLst>
              <a:ext uri="{FF2B5EF4-FFF2-40B4-BE49-F238E27FC236}">
                <a16:creationId xmlns:a16="http://schemas.microsoft.com/office/drawing/2014/main" id="{580B83F2-896B-0C6B-B807-89AAAC67626C}"/>
              </a:ext>
            </a:extLst>
          </p:cNvPr>
          <p:cNvSpPr>
            <a:spLocks noGrp="1"/>
          </p:cNvSpPr>
          <p:nvPr>
            <p:ph type="body" sz="quarter" idx="14" hasCustomPrompt="1"/>
          </p:nvPr>
        </p:nvSpPr>
        <p:spPr>
          <a:xfrm>
            <a:off x="3810000" y="3359674"/>
            <a:ext cx="4572000" cy="640073"/>
          </a:xfrm>
        </p:spPr>
        <p:txBody>
          <a:bodyPr vert="horz" lIns="0" tIns="0" rIns="0" bIns="0" rtlCol="0" anchor="t" anchorCtr="0">
            <a:noAutofit/>
          </a:bodyPr>
          <a:lstStyle>
            <a:lvl1pPr algn="ctr">
              <a:lnSpc>
                <a:spcPct val="100000"/>
              </a:lnSpc>
              <a:defRPr lang="en-US" sz="2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Tree>
    <p:extLst>
      <p:ext uri="{BB962C8B-B14F-4D97-AF65-F5344CB8AC3E}">
        <p14:creationId xmlns:p14="http://schemas.microsoft.com/office/powerpoint/2010/main" val="799025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aker_2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Two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Text Placeholder 33">
            <a:extLst>
              <a:ext uri="{FF2B5EF4-FFF2-40B4-BE49-F238E27FC236}">
                <a16:creationId xmlns:a16="http://schemas.microsoft.com/office/drawing/2014/main" id="{B08936F9-0286-6F6F-D932-A07929F397D4}"/>
              </a:ext>
            </a:extLst>
          </p:cNvPr>
          <p:cNvSpPr>
            <a:spLocks noGrp="1"/>
          </p:cNvSpPr>
          <p:nvPr>
            <p:ph type="body" sz="quarter" idx="13" hasCustomPrompt="1"/>
          </p:nvPr>
        </p:nvSpPr>
        <p:spPr>
          <a:xfrm>
            <a:off x="807676" y="1937607"/>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0715FEE8-35E5-A66D-91EB-17A751EFD8E6}"/>
              </a:ext>
            </a:extLst>
          </p:cNvPr>
          <p:cNvSpPr>
            <a:spLocks noGrp="1"/>
          </p:cNvSpPr>
          <p:nvPr>
            <p:ph type="body" sz="quarter" idx="14" hasCustomPrompt="1"/>
          </p:nvPr>
        </p:nvSpPr>
        <p:spPr>
          <a:xfrm>
            <a:off x="807676" y="2576660"/>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Text Placeholder 33">
            <a:extLst>
              <a:ext uri="{FF2B5EF4-FFF2-40B4-BE49-F238E27FC236}">
                <a16:creationId xmlns:a16="http://schemas.microsoft.com/office/drawing/2014/main" id="{A476E992-5CB8-77CD-3D59-FC21C7FE9867}"/>
              </a:ext>
            </a:extLst>
          </p:cNvPr>
          <p:cNvSpPr>
            <a:spLocks noGrp="1"/>
          </p:cNvSpPr>
          <p:nvPr>
            <p:ph type="body" sz="quarter" idx="19" hasCustomPrompt="1"/>
          </p:nvPr>
        </p:nvSpPr>
        <p:spPr>
          <a:xfrm>
            <a:off x="792538" y="3429000"/>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A493C7D7-4F9B-DA7C-D7EB-59661A8EBDF7}"/>
              </a:ext>
            </a:extLst>
          </p:cNvPr>
          <p:cNvSpPr>
            <a:spLocks noGrp="1"/>
          </p:cNvSpPr>
          <p:nvPr>
            <p:ph type="body" sz="quarter" idx="20" hasCustomPrompt="1"/>
          </p:nvPr>
        </p:nvSpPr>
        <p:spPr>
          <a:xfrm>
            <a:off x="792538" y="4068053"/>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189835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eaker_3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Three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2" name="Text Placeholder 33">
            <a:extLst>
              <a:ext uri="{FF2B5EF4-FFF2-40B4-BE49-F238E27FC236}">
                <a16:creationId xmlns:a16="http://schemas.microsoft.com/office/drawing/2014/main" id="{B9B847CE-1494-EB76-B9F7-38F201281C5C}"/>
              </a:ext>
            </a:extLst>
          </p:cNvPr>
          <p:cNvSpPr>
            <a:spLocks noGrp="1"/>
          </p:cNvSpPr>
          <p:nvPr>
            <p:ph type="body" sz="quarter" idx="13" hasCustomPrompt="1"/>
          </p:nvPr>
        </p:nvSpPr>
        <p:spPr>
          <a:xfrm>
            <a:off x="797773" y="132590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4" name="Text Placeholder 33">
            <a:extLst>
              <a:ext uri="{FF2B5EF4-FFF2-40B4-BE49-F238E27FC236}">
                <a16:creationId xmlns:a16="http://schemas.microsoft.com/office/drawing/2014/main" id="{2CBD8601-0EE0-1C22-9AF2-15631BDB0B16}"/>
              </a:ext>
            </a:extLst>
          </p:cNvPr>
          <p:cNvSpPr>
            <a:spLocks noGrp="1"/>
          </p:cNvSpPr>
          <p:nvPr>
            <p:ph type="body" sz="quarter" idx="14" hasCustomPrompt="1"/>
          </p:nvPr>
        </p:nvSpPr>
        <p:spPr>
          <a:xfrm>
            <a:off x="797774" y="196495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Text Placeholder 33">
            <a:extLst>
              <a:ext uri="{FF2B5EF4-FFF2-40B4-BE49-F238E27FC236}">
                <a16:creationId xmlns:a16="http://schemas.microsoft.com/office/drawing/2014/main" id="{0A0EB793-5D1B-7CAC-A983-72F74B5C0FB6}"/>
              </a:ext>
            </a:extLst>
          </p:cNvPr>
          <p:cNvSpPr>
            <a:spLocks noGrp="1"/>
          </p:cNvSpPr>
          <p:nvPr>
            <p:ph type="body" sz="quarter" idx="28" hasCustomPrompt="1"/>
          </p:nvPr>
        </p:nvSpPr>
        <p:spPr>
          <a:xfrm>
            <a:off x="792538" y="2792454"/>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ext Placeholder 33">
            <a:extLst>
              <a:ext uri="{FF2B5EF4-FFF2-40B4-BE49-F238E27FC236}">
                <a16:creationId xmlns:a16="http://schemas.microsoft.com/office/drawing/2014/main" id="{C8830B92-077C-42C2-7CF4-32E57CCAA196}"/>
              </a:ext>
            </a:extLst>
          </p:cNvPr>
          <p:cNvSpPr>
            <a:spLocks noGrp="1"/>
          </p:cNvSpPr>
          <p:nvPr>
            <p:ph type="body" sz="quarter" idx="29" hasCustomPrompt="1"/>
          </p:nvPr>
        </p:nvSpPr>
        <p:spPr>
          <a:xfrm>
            <a:off x="792539" y="3431508"/>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Text Placeholder 33">
            <a:extLst>
              <a:ext uri="{FF2B5EF4-FFF2-40B4-BE49-F238E27FC236}">
                <a16:creationId xmlns:a16="http://schemas.microsoft.com/office/drawing/2014/main" id="{283801B3-C270-4242-E8A4-95C95B9D6FBD}"/>
              </a:ext>
            </a:extLst>
          </p:cNvPr>
          <p:cNvSpPr>
            <a:spLocks noGrp="1"/>
          </p:cNvSpPr>
          <p:nvPr>
            <p:ph type="body" sz="quarter" idx="30" hasCustomPrompt="1"/>
          </p:nvPr>
        </p:nvSpPr>
        <p:spPr>
          <a:xfrm>
            <a:off x="795484" y="431229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6" name="Text Placeholder 33">
            <a:extLst>
              <a:ext uri="{FF2B5EF4-FFF2-40B4-BE49-F238E27FC236}">
                <a16:creationId xmlns:a16="http://schemas.microsoft.com/office/drawing/2014/main" id="{BF454C50-6F7C-4662-4836-A1158EEF6D4C}"/>
              </a:ext>
            </a:extLst>
          </p:cNvPr>
          <p:cNvSpPr>
            <a:spLocks noGrp="1"/>
          </p:cNvSpPr>
          <p:nvPr>
            <p:ph type="body" sz="quarter" idx="31" hasCustomPrompt="1"/>
          </p:nvPr>
        </p:nvSpPr>
        <p:spPr>
          <a:xfrm>
            <a:off x="795485" y="495134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362324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_4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Four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Text Placeholder 33">
            <a:extLst>
              <a:ext uri="{FF2B5EF4-FFF2-40B4-BE49-F238E27FC236}">
                <a16:creationId xmlns:a16="http://schemas.microsoft.com/office/drawing/2014/main" id="{F9F38D12-CAEB-FD20-511D-40562DCAA1EA}"/>
              </a:ext>
            </a:extLst>
          </p:cNvPr>
          <p:cNvSpPr>
            <a:spLocks noGrp="1"/>
          </p:cNvSpPr>
          <p:nvPr>
            <p:ph type="body" sz="quarter" idx="13" hasCustomPrompt="1"/>
          </p:nvPr>
        </p:nvSpPr>
        <p:spPr>
          <a:xfrm>
            <a:off x="784794" y="2108629"/>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A141B714-1A78-6D82-F378-939B470D8736}"/>
              </a:ext>
            </a:extLst>
          </p:cNvPr>
          <p:cNvSpPr>
            <a:spLocks noGrp="1"/>
          </p:cNvSpPr>
          <p:nvPr>
            <p:ph type="body" sz="quarter" idx="14" hasCustomPrompt="1"/>
          </p:nvPr>
        </p:nvSpPr>
        <p:spPr>
          <a:xfrm>
            <a:off x="784795" y="2747683"/>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2" name="Text Placeholder 33">
            <a:extLst>
              <a:ext uri="{FF2B5EF4-FFF2-40B4-BE49-F238E27FC236}">
                <a16:creationId xmlns:a16="http://schemas.microsoft.com/office/drawing/2014/main" id="{B1EDA4C5-F281-1193-82E6-0BFE5AE994AE}"/>
              </a:ext>
            </a:extLst>
          </p:cNvPr>
          <p:cNvSpPr>
            <a:spLocks noGrp="1"/>
          </p:cNvSpPr>
          <p:nvPr>
            <p:ph type="body" sz="quarter" idx="35" hasCustomPrompt="1"/>
          </p:nvPr>
        </p:nvSpPr>
        <p:spPr>
          <a:xfrm>
            <a:off x="784795" y="3484327"/>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F247EF2C-2986-0D95-AC50-EE6C68BB5CE4}"/>
              </a:ext>
            </a:extLst>
          </p:cNvPr>
          <p:cNvSpPr>
            <a:spLocks noGrp="1"/>
          </p:cNvSpPr>
          <p:nvPr>
            <p:ph type="body" sz="quarter" idx="36" hasCustomPrompt="1"/>
          </p:nvPr>
        </p:nvSpPr>
        <p:spPr>
          <a:xfrm>
            <a:off x="784796" y="4123381"/>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7" name="Text Placeholder 33">
            <a:extLst>
              <a:ext uri="{FF2B5EF4-FFF2-40B4-BE49-F238E27FC236}">
                <a16:creationId xmlns:a16="http://schemas.microsoft.com/office/drawing/2014/main" id="{0B404AA4-79A5-18F0-CE9F-3921A0925B1E}"/>
              </a:ext>
            </a:extLst>
          </p:cNvPr>
          <p:cNvSpPr>
            <a:spLocks noGrp="1"/>
          </p:cNvSpPr>
          <p:nvPr>
            <p:ph type="body" sz="quarter" idx="37" hasCustomPrompt="1"/>
          </p:nvPr>
        </p:nvSpPr>
        <p:spPr>
          <a:xfrm>
            <a:off x="5806438" y="2130723"/>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8" name="Text Placeholder 33">
            <a:extLst>
              <a:ext uri="{FF2B5EF4-FFF2-40B4-BE49-F238E27FC236}">
                <a16:creationId xmlns:a16="http://schemas.microsoft.com/office/drawing/2014/main" id="{097CCA77-6454-4A36-DDFB-A9DE63B5C7E2}"/>
              </a:ext>
            </a:extLst>
          </p:cNvPr>
          <p:cNvSpPr>
            <a:spLocks noGrp="1"/>
          </p:cNvSpPr>
          <p:nvPr>
            <p:ph type="body" sz="quarter" idx="38" hasCustomPrompt="1"/>
          </p:nvPr>
        </p:nvSpPr>
        <p:spPr>
          <a:xfrm>
            <a:off x="5806439" y="2769777"/>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9" name="Text Placeholder 33">
            <a:extLst>
              <a:ext uri="{FF2B5EF4-FFF2-40B4-BE49-F238E27FC236}">
                <a16:creationId xmlns:a16="http://schemas.microsoft.com/office/drawing/2014/main" id="{644A9E89-1875-451D-C69D-99660290007D}"/>
              </a:ext>
            </a:extLst>
          </p:cNvPr>
          <p:cNvSpPr>
            <a:spLocks noGrp="1"/>
          </p:cNvSpPr>
          <p:nvPr>
            <p:ph type="body" sz="quarter" idx="39" hasCustomPrompt="1"/>
          </p:nvPr>
        </p:nvSpPr>
        <p:spPr>
          <a:xfrm>
            <a:off x="5806439" y="3506421"/>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0" name="Text Placeholder 33">
            <a:extLst>
              <a:ext uri="{FF2B5EF4-FFF2-40B4-BE49-F238E27FC236}">
                <a16:creationId xmlns:a16="http://schemas.microsoft.com/office/drawing/2014/main" id="{EC89510A-FA47-936C-E9A3-AD214B164A82}"/>
              </a:ext>
            </a:extLst>
          </p:cNvPr>
          <p:cNvSpPr>
            <a:spLocks noGrp="1"/>
          </p:cNvSpPr>
          <p:nvPr>
            <p:ph type="body" sz="quarter" idx="40" hasCustomPrompt="1"/>
          </p:nvPr>
        </p:nvSpPr>
        <p:spPr>
          <a:xfrm>
            <a:off x="5806440" y="4145475"/>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Tree>
    <p:extLst>
      <p:ext uri="{BB962C8B-B14F-4D97-AF65-F5344CB8AC3E}">
        <p14:creationId xmlns:p14="http://schemas.microsoft.com/office/powerpoint/2010/main" val="2861973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 Agenda">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87912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 Agenda">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3433756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 Agenda Tabl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637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 Agenda Table">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500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Statement – Dark">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2316B0-6023-861C-5784-4ACA42BE963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9" name="Date Placeholder 4">
            <a:extLst>
              <a:ext uri="{FF2B5EF4-FFF2-40B4-BE49-F238E27FC236}">
                <a16:creationId xmlns:a16="http://schemas.microsoft.com/office/drawing/2014/main" id="{22E0D5EC-D2F7-32C7-0542-FE33CC5E7C6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Text Placeholder 2">
            <a:extLst>
              <a:ext uri="{FF2B5EF4-FFF2-40B4-BE49-F238E27FC236}">
                <a16:creationId xmlns:a16="http://schemas.microsoft.com/office/drawing/2014/main" id="{E4DCF24B-59BC-04B0-B557-EEF59BF81E12}"/>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0" name="Text Placeholder 4">
            <a:extLst>
              <a:ext uri="{FF2B5EF4-FFF2-40B4-BE49-F238E27FC236}">
                <a16:creationId xmlns:a16="http://schemas.microsoft.com/office/drawing/2014/main" id="{44B2EADF-9C30-D624-9DFD-FDBFF41F8B1B}"/>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1" name="Text Placeholder 7">
            <a:extLst>
              <a:ext uri="{FF2B5EF4-FFF2-40B4-BE49-F238E27FC236}">
                <a16:creationId xmlns:a16="http://schemas.microsoft.com/office/drawing/2014/main" id="{E7E762A4-B873-A5F3-276F-B1A4DD5DC4A0}"/>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2" name="Slide Number Placeholder 7">
            <a:extLst>
              <a:ext uri="{FF2B5EF4-FFF2-40B4-BE49-F238E27FC236}">
                <a16:creationId xmlns:a16="http://schemas.microsoft.com/office/drawing/2014/main" id="{7987ACB5-95D6-365C-795A-D276B2B66E15}"/>
              </a:ext>
            </a:extLst>
          </p:cNvPr>
          <p:cNvSpPr>
            <a:spLocks noGrp="1"/>
          </p:cNvSpPr>
          <p:nvPr>
            <p:ph type="sldNum" sz="quarter" idx="2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2CDB5C85-6ACF-BB32-518A-0AE8B7DD3CEC}"/>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pic>
        <p:nvPicPr>
          <p:cNvPr id="24" name="OTag" descr="A small square in Oracle Red with the Oracle logo in the center in white" hidden="1">
            <a:extLst>
              <a:ext uri="{FF2B5EF4-FFF2-40B4-BE49-F238E27FC236}">
                <a16:creationId xmlns:a16="http://schemas.microsoft.com/office/drawing/2014/main" id="{20586AEB-369F-B90B-F6AA-3183CB320619}"/>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6" name="Freeform 25">
            <a:extLst>
              <a:ext uri="{FF2B5EF4-FFF2-40B4-BE49-F238E27FC236}">
                <a16:creationId xmlns:a16="http://schemas.microsoft.com/office/drawing/2014/main" id="{2ECFE8BC-FBC3-206E-F574-E904CA38AAAE}"/>
              </a:ext>
            </a:extLst>
          </p:cNvPr>
          <p:cNvSpPr/>
          <p:nvPr userDrawn="1"/>
        </p:nvSpPr>
        <p:spPr>
          <a:xfrm>
            <a:off x="11405616" y="6857748"/>
            <a:ext cx="393192" cy="253"/>
          </a:xfrm>
          <a:custGeom>
            <a:avLst/>
            <a:gdLst>
              <a:gd name="connsiteX0" fmla="*/ 0 w 393192"/>
              <a:gd name="connsiteY0" fmla="*/ 0 h 253"/>
              <a:gd name="connsiteX1" fmla="*/ 393192 w 393192"/>
              <a:gd name="connsiteY1" fmla="*/ 0 h 253"/>
              <a:gd name="connsiteX2" fmla="*/ 393192 w 393192"/>
              <a:gd name="connsiteY2" fmla="*/ 253 h 253"/>
              <a:gd name="connsiteX3" fmla="*/ 0 w 393192"/>
              <a:gd name="connsiteY3" fmla="*/ 253 h 253"/>
              <a:gd name="connsiteX4" fmla="*/ 0 w 393192"/>
              <a:gd name="connsiteY4" fmla="*/ 0 h 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 h="253">
                <a:moveTo>
                  <a:pt x="0" y="0"/>
                </a:moveTo>
                <a:lnTo>
                  <a:pt x="393192" y="0"/>
                </a:lnTo>
                <a:lnTo>
                  <a:pt x="393192" y="253"/>
                </a:lnTo>
                <a:lnTo>
                  <a:pt x="0" y="25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049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 Statement – Light">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7A5E8C-0FE3-7777-7682-62EBF9B2D814}"/>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8" name="Date Placeholder 3">
            <a:extLst>
              <a:ext uri="{FF2B5EF4-FFF2-40B4-BE49-F238E27FC236}">
                <a16:creationId xmlns:a16="http://schemas.microsoft.com/office/drawing/2014/main" id="{B215CC06-6A9B-37FA-76CA-2CC091DA648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lide Number Placeholder 5">
            <a:extLst>
              <a:ext uri="{FF2B5EF4-FFF2-40B4-BE49-F238E27FC236}">
                <a16:creationId xmlns:a16="http://schemas.microsoft.com/office/drawing/2014/main" id="{4CB7A4E7-BA75-2474-D545-863B866F6A2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5C0E802C-9235-4781-9E8F-2C922A88134B}"/>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 name="Text Placeholder 2">
            <a:extLst>
              <a:ext uri="{FF2B5EF4-FFF2-40B4-BE49-F238E27FC236}">
                <a16:creationId xmlns:a16="http://schemas.microsoft.com/office/drawing/2014/main" id="{BC4944C4-BCA7-F523-CDDB-B2F7B43789BD}"/>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7" name="Text Placeholder 4">
            <a:extLst>
              <a:ext uri="{FF2B5EF4-FFF2-40B4-BE49-F238E27FC236}">
                <a16:creationId xmlns:a16="http://schemas.microsoft.com/office/drawing/2014/main" id="{D42F262B-FAC2-7DDF-70B7-0EBEADDA66A9}"/>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9" name="Text Placeholder 7">
            <a:extLst>
              <a:ext uri="{FF2B5EF4-FFF2-40B4-BE49-F238E27FC236}">
                <a16:creationId xmlns:a16="http://schemas.microsoft.com/office/drawing/2014/main" id="{90E686AD-7CAC-8695-D0AC-A474A9002ACB}"/>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Tree>
    <p:extLst>
      <p:ext uri="{BB962C8B-B14F-4D97-AF65-F5344CB8AC3E}">
        <p14:creationId xmlns:p14="http://schemas.microsoft.com/office/powerpoint/2010/main" val="2195833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full-image">
    <p:bg>
      <p:bgRef idx="1001">
        <a:schemeClr val="bg2"/>
      </p:bgRef>
    </p:bg>
    <p:spTree>
      <p:nvGrpSpPr>
        <p:cNvPr id="1" name=""/>
        <p:cNvGrpSpPr/>
        <p:nvPr/>
      </p:nvGrpSpPr>
      <p:grpSpPr>
        <a:xfrm>
          <a:off x="0" y="0"/>
          <a:ext cx="0" cy="0"/>
          <a:chOff x="0" y="0"/>
          <a:chExt cx="0" cy="0"/>
        </a:xfrm>
      </p:grpSpPr>
      <p:sp>
        <p:nvSpPr>
          <p:cNvPr id="11" name="Gradient overlay">
            <a:extLst>
              <a:ext uri="{FF2B5EF4-FFF2-40B4-BE49-F238E27FC236}">
                <a16:creationId xmlns:a16="http://schemas.microsoft.com/office/drawing/2014/main" id="{E873D90A-E4A3-F78A-F391-D1DB29911070}"/>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a:extLst>
              <a:ext uri="{FF2B5EF4-FFF2-40B4-BE49-F238E27FC236}">
                <a16:creationId xmlns:a16="http://schemas.microsoft.com/office/drawing/2014/main" id="{5E1C8E87-14CA-EB0A-B967-57776EF53426}"/>
              </a:ext>
            </a:extLst>
          </p:cNvPr>
          <p:cNvSpPr>
            <a:spLocks noGrp="1"/>
          </p:cNvSpPr>
          <p:nvPr>
            <p:ph type="ctrTitle" hasCustomPrompt="1"/>
          </p:nvPr>
        </p:nvSpPr>
        <p:spPr>
          <a:xfrm>
            <a:off x="792538" y="2148840"/>
            <a:ext cx="6583608"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 title</a:t>
            </a:r>
            <a:br>
              <a:rPr lang="en-US" dirty="0"/>
            </a:br>
            <a:r>
              <a:rPr lang="en-US" dirty="0"/>
              <a:t>(up to two lines)</a:t>
            </a:r>
          </a:p>
        </p:txBody>
      </p:sp>
      <p:sp>
        <p:nvSpPr>
          <p:cNvPr id="8" name="Subhead">
            <a:extLst>
              <a:ext uri="{FF2B5EF4-FFF2-40B4-BE49-F238E27FC236}">
                <a16:creationId xmlns:a16="http://schemas.microsoft.com/office/drawing/2014/main" id="{9F13C004-6A96-3D61-9397-40C41F43523D}"/>
              </a:ext>
            </a:extLst>
          </p:cNvPr>
          <p:cNvSpPr>
            <a:spLocks noGrp="1"/>
          </p:cNvSpPr>
          <p:nvPr>
            <p:ph type="body" sz="quarter" idx="33" hasCustomPrompt="1"/>
          </p:nvPr>
        </p:nvSpPr>
        <p:spPr>
          <a:xfrm>
            <a:off x="792538" y="3519553"/>
            <a:ext cx="6583608"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29BC5DBB-6459-FA83-A3C0-242C30783B69}"/>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E4F8B91E-3CD8-7B6C-C073-0E255807CCEF}"/>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7" name="Oracle Logo" descr="Oracle Logo">
            <a:extLst>
              <a:ext uri="{FF2B5EF4-FFF2-40B4-BE49-F238E27FC236}">
                <a16:creationId xmlns:a16="http://schemas.microsoft.com/office/drawing/2014/main" id="{D3B9F45A-1FFB-8B3C-4F70-6D6363AA6D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0502ED2C-D10E-1DB4-3557-E5C9C7E4D23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433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eaker_1">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F6CD89E-7AE0-E661-9D5E-A40AA44B6A05}"/>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6307189" y="868568"/>
            <a:ext cx="4093374" cy="4103470"/>
          </a:xfrm>
          <a:prstGeom prst="rect">
            <a:avLst/>
          </a:prstGeom>
        </p:spPr>
      </p:pic>
      <p:sp>
        <p:nvSpPr>
          <p:cNvPr id="2" name="Title 1">
            <a:extLst>
              <a:ext uri="{FF2B5EF4-FFF2-40B4-BE49-F238E27FC236}">
                <a16:creationId xmlns:a16="http://schemas.microsoft.com/office/drawing/2014/main" id="{5F8DD237-1E40-4383-9C51-545B9C5DD604}"/>
              </a:ext>
            </a:extLst>
          </p:cNvPr>
          <p:cNvSpPr>
            <a:spLocks noGrp="1"/>
          </p:cNvSpPr>
          <p:nvPr>
            <p:ph type="title" hasCustomPrompt="1"/>
          </p:nvPr>
        </p:nvSpPr>
        <p:spPr>
          <a:xfrm>
            <a:off x="762000" y="1600200"/>
            <a:ext cx="3697357" cy="1320103"/>
          </a:xfrm>
        </p:spPr>
        <p:txBody>
          <a:bodyPr vert="horz" wrap="square" lIns="0" tIns="0" rIns="0" bIns="0" rtlCol="0" anchor="b" anchorCtr="0">
            <a:normAutofit/>
          </a:bodyPr>
          <a:lstStyle>
            <a:lvl1pPr>
              <a:defRPr lang="en-US" sz="3200" b="1" i="0">
                <a:latin typeface="Oracle Sans Tab" panose="020B0503020204020204" pitchFamily="34" charset="0"/>
                <a:ea typeface="+mj-ea"/>
              </a:defRPr>
            </a:lvl1pPr>
          </a:lstStyle>
          <a:p>
            <a:pPr marL="0" lvl="0">
              <a:lnSpc>
                <a:spcPct val="100000"/>
              </a:lnSpc>
            </a:pPr>
            <a:r>
              <a:rPr lang="en-US" dirty="0"/>
              <a:t>Speaker</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6730914" y="1325903"/>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730914" y="4847342"/>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730914" y="5211447"/>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372A12C9-976F-C50B-EE5B-FC3F2A92A43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6D5DD198-A04A-6BCB-84FC-559437A1F04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9D89F2E8-180E-4047-0986-0F230D404FF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436129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eaker_1-Profil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6C4851-0720-CC7C-66E8-BA46A2EF3C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56701" y="1247933"/>
            <a:ext cx="3908153" cy="3917792"/>
          </a:xfrm>
          <a:prstGeom prst="rect">
            <a:avLst/>
          </a:prstGeom>
        </p:spPr>
      </p:pic>
      <p:sp>
        <p:nvSpPr>
          <p:cNvPr id="3" name="Title 3">
            <a:extLst>
              <a:ext uri="{FF2B5EF4-FFF2-40B4-BE49-F238E27FC236}">
                <a16:creationId xmlns:a16="http://schemas.microsoft.com/office/drawing/2014/main" id="{7B692C7B-23D2-F815-AA7B-2A7E53056DF4}"/>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797039" y="1583270"/>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92538" y="5135879"/>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92538" y="5499984"/>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Content Placeholder 4">
            <a:extLst>
              <a:ext uri="{FF2B5EF4-FFF2-40B4-BE49-F238E27FC236}">
                <a16:creationId xmlns:a16="http://schemas.microsoft.com/office/drawing/2014/main" id="{746E9417-F0B6-6477-88CA-D06650D0745B}"/>
              </a:ext>
            </a:extLst>
          </p:cNvPr>
          <p:cNvSpPr>
            <a:spLocks noGrp="1"/>
          </p:cNvSpPr>
          <p:nvPr>
            <p:ph sz="quarter" idx="16"/>
          </p:nvPr>
        </p:nvSpPr>
        <p:spPr>
          <a:xfrm>
            <a:off x="4541838" y="2514610"/>
            <a:ext cx="6907212" cy="2651115"/>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26CED8E-3269-CBEE-AC17-550ECD6FB69A}"/>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31110449-8712-D872-C8D5-93B229DFBFDE}"/>
              </a:ext>
            </a:extLst>
          </p:cNvPr>
          <p:cNvSpPr>
            <a:spLocks noGrp="1"/>
          </p:cNvSpPr>
          <p:nvPr>
            <p:ph type="ftr" sz="quarter" idx="18"/>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4">
            <a:extLst>
              <a:ext uri="{FF2B5EF4-FFF2-40B4-BE49-F238E27FC236}">
                <a16:creationId xmlns:a16="http://schemas.microsoft.com/office/drawing/2014/main" id="{EF4EF84C-2C31-7D08-88D6-853E01865AA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963229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_2">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2C73BFA-B70C-477F-EF13-729539E27C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7734150" y="1182539"/>
            <a:ext cx="3567993" cy="3576793"/>
          </a:xfrm>
          <a:prstGeom prst="rect">
            <a:avLst/>
          </a:prstGeom>
        </p:spPr>
      </p:pic>
      <p:sp>
        <p:nvSpPr>
          <p:cNvPr id="2" name="Title 1">
            <a:extLst>
              <a:ext uri="{FF2B5EF4-FFF2-40B4-BE49-F238E27FC236}">
                <a16:creationId xmlns:a16="http://schemas.microsoft.com/office/drawing/2014/main" id="{31D55E47-4DBE-46C5-AA1D-6AC25D117460}"/>
              </a:ext>
            </a:extLst>
          </p:cNvPr>
          <p:cNvSpPr>
            <a:spLocks noGrp="1"/>
          </p:cNvSpPr>
          <p:nvPr>
            <p:ph type="title" hasCustomPrompt="1"/>
          </p:nvPr>
        </p:nvSpPr>
        <p:spPr>
          <a:xfrm>
            <a:off x="762000" y="1600200"/>
            <a:ext cx="25603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4446925" y="1548702"/>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4166157"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4166157"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7" name="Picture Placeholder 4">
            <a:extLst>
              <a:ext uri="{FF2B5EF4-FFF2-40B4-BE49-F238E27FC236}">
                <a16:creationId xmlns:a16="http://schemas.microsoft.com/office/drawing/2014/main" id="{AD80FD35-1640-4598-BFDA-3E05A9FCEBBE}"/>
              </a:ext>
            </a:extLst>
          </p:cNvPr>
          <p:cNvSpPr>
            <a:spLocks noGrp="1"/>
          </p:cNvSpPr>
          <p:nvPr>
            <p:ph type="pic" sz="quarter" idx="19"/>
          </p:nvPr>
        </p:nvSpPr>
        <p:spPr>
          <a:xfrm>
            <a:off x="8157472" y="1599336"/>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1" name="Text Placeholder 33">
            <a:extLst>
              <a:ext uri="{FF2B5EF4-FFF2-40B4-BE49-F238E27FC236}">
                <a16:creationId xmlns:a16="http://schemas.microsoft.com/office/drawing/2014/main" id="{AF0CFD6E-C443-4D08-B5C0-973C8F72617B}"/>
              </a:ext>
            </a:extLst>
          </p:cNvPr>
          <p:cNvSpPr>
            <a:spLocks noGrp="1"/>
          </p:cNvSpPr>
          <p:nvPr>
            <p:ph type="body" sz="quarter" idx="20" hasCustomPrompt="1"/>
          </p:nvPr>
        </p:nvSpPr>
        <p:spPr>
          <a:xfrm>
            <a:off x="7915156"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5" name="Text Placeholder 33">
            <a:extLst>
              <a:ext uri="{FF2B5EF4-FFF2-40B4-BE49-F238E27FC236}">
                <a16:creationId xmlns:a16="http://schemas.microsoft.com/office/drawing/2014/main" id="{F3C3D640-B9ED-4162-9C4F-0F9F774E639B}"/>
              </a:ext>
            </a:extLst>
          </p:cNvPr>
          <p:cNvSpPr>
            <a:spLocks noGrp="1"/>
          </p:cNvSpPr>
          <p:nvPr>
            <p:ph type="body" sz="quarter" idx="21" hasCustomPrompt="1"/>
          </p:nvPr>
        </p:nvSpPr>
        <p:spPr>
          <a:xfrm>
            <a:off x="7915156"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90537780-8302-81C2-C045-4F2DEDF594EF}"/>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A92B0D41-4168-EC0C-ADF5-AC9E34B1653B}"/>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D753EE4A-4B0D-E70D-3900-1851E13A291D}"/>
              </a:ext>
            </a:extLst>
          </p:cNvPr>
          <p:cNvSpPr>
            <a:spLocks noGrp="1"/>
          </p:cNvSpPr>
          <p:nvPr>
            <p:ph type="dt" sz="half" idx="15"/>
          </p:nvPr>
        </p:nvSpPr>
        <p:spPr>
          <a:xfrm>
            <a:off x="6873138" y="6425604"/>
            <a:ext cx="2743200" cy="363500"/>
          </a:xfrm>
        </p:spPr>
        <p:txBody>
          <a:bodyPr/>
          <a:lstStyle>
            <a:lvl1pPr>
              <a:defRPr sz="800">
                <a:solidFill>
                  <a:srgbClr val="AEA8A2"/>
                </a:solidFill>
                <a:latin typeface="+mn-lt"/>
              </a:defRPr>
            </a:lvl1pPr>
          </a:lstStyle>
          <a:p>
            <a:r>
              <a:rPr lang="en-US"/>
              <a:t>[Date]</a:t>
            </a:r>
            <a:endParaRPr lang="en-US" dirty="0"/>
          </a:p>
        </p:txBody>
      </p:sp>
      <p:pic>
        <p:nvPicPr>
          <p:cNvPr id="6" name="Graphic 5">
            <a:extLst>
              <a:ext uri="{FF2B5EF4-FFF2-40B4-BE49-F238E27FC236}">
                <a16:creationId xmlns:a16="http://schemas.microsoft.com/office/drawing/2014/main" id="{1943D0D1-946F-4723-614F-CF829E9EEA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034529" y="1131906"/>
            <a:ext cx="3567993" cy="3576793"/>
          </a:xfrm>
          <a:prstGeom prst="rect">
            <a:avLst/>
          </a:prstGeom>
        </p:spPr>
      </p:pic>
    </p:spTree>
    <p:extLst>
      <p:ext uri="{BB962C8B-B14F-4D97-AF65-F5344CB8AC3E}">
        <p14:creationId xmlns:p14="http://schemas.microsoft.com/office/powerpoint/2010/main" val="561800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_3">
    <p:bg>
      <p:bgPr>
        <a:solidFill>
          <a:schemeClr val="bg2"/>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61107A6-7831-4EC7-8264-2809B94682DD}"/>
              </a:ext>
            </a:extLst>
          </p:cNvPr>
          <p:cNvSpPr>
            <a:spLocks noGrp="1"/>
          </p:cNvSpPr>
          <p:nvPr>
            <p:ph type="title" hasCustomPrompt="1"/>
          </p:nvPr>
        </p:nvSpPr>
        <p:spPr>
          <a:xfrm>
            <a:off x="762000" y="1600200"/>
            <a:ext cx="320040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832060" y="502952"/>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653752" y="2682622"/>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653752" y="3011421"/>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FDC25F51-F732-4DED-B41F-218C4B09A992}"/>
              </a:ext>
            </a:extLst>
          </p:cNvPr>
          <p:cNvSpPr>
            <a:spLocks noGrp="1" noChangeAspect="1"/>
          </p:cNvSpPr>
          <p:nvPr>
            <p:ph type="pic" sz="quarter" idx="28"/>
          </p:nvPr>
        </p:nvSpPr>
        <p:spPr>
          <a:xfrm>
            <a:off x="4463764"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3" name="Text Placeholder 33">
            <a:extLst>
              <a:ext uri="{FF2B5EF4-FFF2-40B4-BE49-F238E27FC236}">
                <a16:creationId xmlns:a16="http://schemas.microsoft.com/office/drawing/2014/main" id="{D1B52A4B-0972-4F91-92C6-8090BEF5CCCB}"/>
              </a:ext>
            </a:extLst>
          </p:cNvPr>
          <p:cNvSpPr>
            <a:spLocks noGrp="1"/>
          </p:cNvSpPr>
          <p:nvPr>
            <p:ph type="body" sz="quarter" idx="29" hasCustomPrompt="1"/>
          </p:nvPr>
        </p:nvSpPr>
        <p:spPr>
          <a:xfrm>
            <a:off x="4285456" y="502118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4" name="Text Placeholder 33">
            <a:extLst>
              <a:ext uri="{FF2B5EF4-FFF2-40B4-BE49-F238E27FC236}">
                <a16:creationId xmlns:a16="http://schemas.microsoft.com/office/drawing/2014/main" id="{D6D713D8-07E2-4DC7-808A-1A9CD0EBCC6B}"/>
              </a:ext>
            </a:extLst>
          </p:cNvPr>
          <p:cNvSpPr>
            <a:spLocks noGrp="1"/>
          </p:cNvSpPr>
          <p:nvPr>
            <p:ph type="body" sz="quarter" idx="30" hasCustomPrompt="1"/>
          </p:nvPr>
        </p:nvSpPr>
        <p:spPr>
          <a:xfrm>
            <a:off x="4285456" y="534998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5" name="Picture Placeholder 4">
            <a:extLst>
              <a:ext uri="{FF2B5EF4-FFF2-40B4-BE49-F238E27FC236}">
                <a16:creationId xmlns:a16="http://schemas.microsoft.com/office/drawing/2014/main" id="{D54CB0FE-E711-41BE-AE1E-539BC7B7761E}"/>
              </a:ext>
            </a:extLst>
          </p:cNvPr>
          <p:cNvSpPr>
            <a:spLocks noGrp="1" noChangeAspect="1"/>
          </p:cNvSpPr>
          <p:nvPr>
            <p:ph type="pic" sz="quarter" idx="31"/>
          </p:nvPr>
        </p:nvSpPr>
        <p:spPr>
          <a:xfrm>
            <a:off x="9593466"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6" name="Text Placeholder 33">
            <a:extLst>
              <a:ext uri="{FF2B5EF4-FFF2-40B4-BE49-F238E27FC236}">
                <a16:creationId xmlns:a16="http://schemas.microsoft.com/office/drawing/2014/main" id="{C9D94F0F-A124-427C-8B51-4EA7A2DA41ED}"/>
              </a:ext>
            </a:extLst>
          </p:cNvPr>
          <p:cNvSpPr>
            <a:spLocks noGrp="1"/>
          </p:cNvSpPr>
          <p:nvPr>
            <p:ph type="body" sz="quarter" idx="32" hasCustomPrompt="1"/>
          </p:nvPr>
        </p:nvSpPr>
        <p:spPr>
          <a:xfrm>
            <a:off x="9415158" y="501840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9" name="Text Placeholder 33">
            <a:extLst>
              <a:ext uri="{FF2B5EF4-FFF2-40B4-BE49-F238E27FC236}">
                <a16:creationId xmlns:a16="http://schemas.microsoft.com/office/drawing/2014/main" id="{D51FC9E3-DCC2-4D0A-80C8-4CB3924EC6CD}"/>
              </a:ext>
            </a:extLst>
          </p:cNvPr>
          <p:cNvSpPr>
            <a:spLocks noGrp="1"/>
          </p:cNvSpPr>
          <p:nvPr>
            <p:ph type="body" sz="quarter" idx="33" hasCustomPrompt="1"/>
          </p:nvPr>
        </p:nvSpPr>
        <p:spPr>
          <a:xfrm>
            <a:off x="9415158" y="534720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9551C7D5-93CF-BA74-CCF0-4136B0743763}"/>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5C84E735-4FBC-11F2-537D-944E6BCA9E4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C254BE3A-04D0-D60F-3E47-CF743F97370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187615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7362" userDrawn="1">
          <p15:clr>
            <a:srgbClr val="FBAE40"/>
          </p15:clr>
        </p15:guide>
        <p15:guide id="2" pos="567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eaker_4">
    <p:bg>
      <p:bgPr>
        <a:solidFill>
          <a:schemeClr val="bg2"/>
        </a:solidFill>
        <a:effectLst/>
      </p:bgPr>
    </p:bg>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AD59539A-0265-4CF1-A242-1D32DF1299D9}"/>
              </a:ext>
            </a:extLst>
          </p:cNvPr>
          <p:cNvSpPr>
            <a:spLocks noGrp="1"/>
          </p:cNvSpPr>
          <p:nvPr>
            <p:ph type="title" hasCustomPrompt="1"/>
          </p:nvPr>
        </p:nvSpPr>
        <p:spPr>
          <a:xfrm>
            <a:off x="761998" y="1600200"/>
            <a:ext cx="34747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28574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10225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10225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0" name="Picture Placeholder 4">
            <a:extLst>
              <a:ext uri="{FF2B5EF4-FFF2-40B4-BE49-F238E27FC236}">
                <a16:creationId xmlns:a16="http://schemas.microsoft.com/office/drawing/2014/main" id="{13E21815-6A02-4A6A-80C9-0617BE9066A4}"/>
              </a:ext>
            </a:extLst>
          </p:cNvPr>
          <p:cNvSpPr>
            <a:spLocks noGrp="1" noChangeAspect="1"/>
          </p:cNvSpPr>
          <p:nvPr>
            <p:ph type="pic" sz="quarter" idx="16"/>
          </p:nvPr>
        </p:nvSpPr>
        <p:spPr>
          <a:xfrm>
            <a:off x="909682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2" name="Text Placeholder 33">
            <a:extLst>
              <a:ext uri="{FF2B5EF4-FFF2-40B4-BE49-F238E27FC236}">
                <a16:creationId xmlns:a16="http://schemas.microsoft.com/office/drawing/2014/main" id="{B1E285A0-A2E7-DE49-A7D9-B15F13096B4D}"/>
              </a:ext>
            </a:extLst>
          </p:cNvPr>
          <p:cNvSpPr>
            <a:spLocks noGrp="1"/>
          </p:cNvSpPr>
          <p:nvPr>
            <p:ph type="body" sz="quarter" idx="23" hasCustomPrompt="1"/>
          </p:nvPr>
        </p:nvSpPr>
        <p:spPr>
          <a:xfrm>
            <a:off x="891333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3" name="Text Placeholder 33">
            <a:extLst>
              <a:ext uri="{FF2B5EF4-FFF2-40B4-BE49-F238E27FC236}">
                <a16:creationId xmlns:a16="http://schemas.microsoft.com/office/drawing/2014/main" id="{824EDADA-2643-C24E-A532-5AF7FDEFBB0A}"/>
              </a:ext>
            </a:extLst>
          </p:cNvPr>
          <p:cNvSpPr>
            <a:spLocks noGrp="1"/>
          </p:cNvSpPr>
          <p:nvPr>
            <p:ph type="body" sz="quarter" idx="24" hasCustomPrompt="1"/>
          </p:nvPr>
        </p:nvSpPr>
        <p:spPr>
          <a:xfrm>
            <a:off x="891333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0" name="Picture Placeholder 4">
            <a:extLst>
              <a:ext uri="{FF2B5EF4-FFF2-40B4-BE49-F238E27FC236}">
                <a16:creationId xmlns:a16="http://schemas.microsoft.com/office/drawing/2014/main" id="{EFC6E2D0-3B2A-2942-B1BA-2FB20BD0EEC6}"/>
              </a:ext>
            </a:extLst>
          </p:cNvPr>
          <p:cNvSpPr>
            <a:spLocks noGrp="1" noChangeAspect="1"/>
          </p:cNvSpPr>
          <p:nvPr>
            <p:ph type="pic" sz="quarter" idx="27"/>
          </p:nvPr>
        </p:nvSpPr>
        <p:spPr>
          <a:xfrm>
            <a:off x="6285744" y="3429000"/>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8" name="Text Placeholder 33">
            <a:extLst>
              <a:ext uri="{FF2B5EF4-FFF2-40B4-BE49-F238E27FC236}">
                <a16:creationId xmlns:a16="http://schemas.microsoft.com/office/drawing/2014/main" id="{C58C0826-10EF-F849-A3C1-413E3484114A}"/>
              </a:ext>
            </a:extLst>
          </p:cNvPr>
          <p:cNvSpPr>
            <a:spLocks noGrp="1"/>
          </p:cNvSpPr>
          <p:nvPr>
            <p:ph type="body" sz="quarter" idx="25" hasCustomPrompt="1"/>
          </p:nvPr>
        </p:nvSpPr>
        <p:spPr>
          <a:xfrm>
            <a:off x="610225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9" name="Text Placeholder 33">
            <a:extLst>
              <a:ext uri="{FF2B5EF4-FFF2-40B4-BE49-F238E27FC236}">
                <a16:creationId xmlns:a16="http://schemas.microsoft.com/office/drawing/2014/main" id="{31FE92C1-9507-1C45-8CA1-FA2A0EA3FCED}"/>
              </a:ext>
            </a:extLst>
          </p:cNvPr>
          <p:cNvSpPr>
            <a:spLocks noGrp="1"/>
          </p:cNvSpPr>
          <p:nvPr>
            <p:ph type="body" sz="quarter" idx="26" hasCustomPrompt="1"/>
          </p:nvPr>
        </p:nvSpPr>
        <p:spPr>
          <a:xfrm>
            <a:off x="610225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ED40B0E3-F4BB-EC49-8D7A-713B54016EEA}"/>
              </a:ext>
            </a:extLst>
          </p:cNvPr>
          <p:cNvSpPr>
            <a:spLocks noGrp="1" noChangeAspect="1"/>
          </p:cNvSpPr>
          <p:nvPr>
            <p:ph type="pic" sz="quarter" idx="28"/>
          </p:nvPr>
        </p:nvSpPr>
        <p:spPr>
          <a:xfrm>
            <a:off x="9096824" y="3429000"/>
            <a:ext cx="1553265" cy="1554480"/>
          </a:xfrm>
          <a:prstGeom prst="ellipse">
            <a:avLst/>
          </a:prstGeom>
        </p:spPr>
        <p:txBody>
          <a:bodyPr/>
          <a:lstStyle>
            <a:lvl1pPr algn="ctr">
              <a:defRPr>
                <a:solidFill>
                  <a:schemeClr val="tx1"/>
                </a:solidFill>
              </a:defRPr>
            </a:lvl1pPr>
          </a:lstStyle>
          <a:p>
            <a:r>
              <a:rPr lang="en-US"/>
              <a:t>Click icon to add picture</a:t>
            </a:r>
          </a:p>
        </p:txBody>
      </p:sp>
      <p:sp>
        <p:nvSpPr>
          <p:cNvPr id="32" name="Text Placeholder 33">
            <a:extLst>
              <a:ext uri="{FF2B5EF4-FFF2-40B4-BE49-F238E27FC236}">
                <a16:creationId xmlns:a16="http://schemas.microsoft.com/office/drawing/2014/main" id="{75EA1EAA-9631-6446-9C35-80FDF680DE0B}"/>
              </a:ext>
            </a:extLst>
          </p:cNvPr>
          <p:cNvSpPr>
            <a:spLocks noGrp="1"/>
          </p:cNvSpPr>
          <p:nvPr>
            <p:ph type="body" sz="quarter" idx="29" hasCustomPrompt="1"/>
          </p:nvPr>
        </p:nvSpPr>
        <p:spPr>
          <a:xfrm>
            <a:off x="891333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3" name="Text Placeholder 33">
            <a:extLst>
              <a:ext uri="{FF2B5EF4-FFF2-40B4-BE49-F238E27FC236}">
                <a16:creationId xmlns:a16="http://schemas.microsoft.com/office/drawing/2014/main" id="{D9FA6B46-487D-254B-8AB6-DCB6C449BF8B}"/>
              </a:ext>
            </a:extLst>
          </p:cNvPr>
          <p:cNvSpPr>
            <a:spLocks noGrp="1"/>
          </p:cNvSpPr>
          <p:nvPr>
            <p:ph type="body" sz="quarter" idx="30" hasCustomPrompt="1"/>
          </p:nvPr>
        </p:nvSpPr>
        <p:spPr>
          <a:xfrm>
            <a:off x="891333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sz="800">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sz="800">
                <a:solidFill>
                  <a:srgbClr val="AEA8A2"/>
                </a:solidFill>
              </a:defRPr>
            </a:lvl1pPr>
          </a:lstStyle>
          <a:p>
            <a:r>
              <a:rPr lang="en-US"/>
              <a:t>[Date]</a:t>
            </a:r>
            <a:endParaRPr lang="en-US" dirty="0"/>
          </a:p>
        </p:txBody>
      </p:sp>
    </p:spTree>
    <p:extLst>
      <p:ext uri="{BB962C8B-B14F-4D97-AF65-F5344CB8AC3E}">
        <p14:creationId xmlns:p14="http://schemas.microsoft.com/office/powerpoint/2010/main" val="1291951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eaker_6">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endParaRPr lang="en-US" dirty="0"/>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768257"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2438576"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2438576"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8" name="Picture 2">
            <a:extLst>
              <a:ext uri="{FF2B5EF4-FFF2-40B4-BE49-F238E27FC236}">
                <a16:creationId xmlns:a16="http://schemas.microsoft.com/office/drawing/2014/main" id="{E87225CC-8F09-5A46-B785-5C244024F8BB}"/>
              </a:ext>
            </a:extLst>
          </p:cNvPr>
          <p:cNvSpPr>
            <a:spLocks noGrp="1" noChangeAspect="1"/>
          </p:cNvSpPr>
          <p:nvPr>
            <p:ph type="pic" sz="quarter" idx="38"/>
          </p:nvPr>
        </p:nvSpPr>
        <p:spPr>
          <a:xfrm>
            <a:off x="768257"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9" name="Name 2">
            <a:extLst>
              <a:ext uri="{FF2B5EF4-FFF2-40B4-BE49-F238E27FC236}">
                <a16:creationId xmlns:a16="http://schemas.microsoft.com/office/drawing/2014/main" id="{213DB2F1-1A57-00A0-D060-4C9E8EA12AC0}"/>
              </a:ext>
            </a:extLst>
          </p:cNvPr>
          <p:cNvSpPr>
            <a:spLocks noGrp="1"/>
          </p:cNvSpPr>
          <p:nvPr>
            <p:ph type="body" sz="quarter" idx="39" hasCustomPrompt="1"/>
          </p:nvPr>
        </p:nvSpPr>
        <p:spPr>
          <a:xfrm>
            <a:off x="2438576" y="3371397"/>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0" name="Title 2">
            <a:extLst>
              <a:ext uri="{FF2B5EF4-FFF2-40B4-BE49-F238E27FC236}">
                <a16:creationId xmlns:a16="http://schemas.microsoft.com/office/drawing/2014/main" id="{6D7EA926-2CBE-46FC-736F-448E6E0788B4}"/>
              </a:ext>
            </a:extLst>
          </p:cNvPr>
          <p:cNvSpPr>
            <a:spLocks noGrp="1"/>
          </p:cNvSpPr>
          <p:nvPr>
            <p:ph type="body" sz="quarter" idx="40" hasCustomPrompt="1"/>
          </p:nvPr>
        </p:nvSpPr>
        <p:spPr>
          <a:xfrm>
            <a:off x="2438576" y="3675928"/>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2" name="Picture 3">
            <a:extLst>
              <a:ext uri="{FF2B5EF4-FFF2-40B4-BE49-F238E27FC236}">
                <a16:creationId xmlns:a16="http://schemas.microsoft.com/office/drawing/2014/main" id="{B9743AA0-6CB0-2E48-9ADB-1CC690E743B4}"/>
              </a:ext>
            </a:extLst>
          </p:cNvPr>
          <p:cNvSpPr>
            <a:spLocks noGrp="1" noChangeAspect="1"/>
          </p:cNvSpPr>
          <p:nvPr>
            <p:ph type="pic" sz="quarter" idx="32"/>
          </p:nvPr>
        </p:nvSpPr>
        <p:spPr>
          <a:xfrm>
            <a:off x="768257"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3" name="Name 3">
            <a:extLst>
              <a:ext uri="{FF2B5EF4-FFF2-40B4-BE49-F238E27FC236}">
                <a16:creationId xmlns:a16="http://schemas.microsoft.com/office/drawing/2014/main" id="{7FE364B2-4B5D-0750-F686-7376A0054F8F}"/>
              </a:ext>
            </a:extLst>
          </p:cNvPr>
          <p:cNvSpPr>
            <a:spLocks noGrp="1"/>
          </p:cNvSpPr>
          <p:nvPr>
            <p:ph type="body" sz="quarter" idx="33" hasCustomPrompt="1"/>
          </p:nvPr>
        </p:nvSpPr>
        <p:spPr>
          <a:xfrm>
            <a:off x="2438576" y="5083641"/>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4" name="Name 3">
            <a:extLst>
              <a:ext uri="{FF2B5EF4-FFF2-40B4-BE49-F238E27FC236}">
                <a16:creationId xmlns:a16="http://schemas.microsoft.com/office/drawing/2014/main" id="{111F11BD-FB90-28F4-5BED-A457E1D33F32}"/>
              </a:ext>
            </a:extLst>
          </p:cNvPr>
          <p:cNvSpPr>
            <a:spLocks noGrp="1"/>
          </p:cNvSpPr>
          <p:nvPr>
            <p:ph type="body" sz="quarter" idx="34" hasCustomPrompt="1"/>
          </p:nvPr>
        </p:nvSpPr>
        <p:spPr>
          <a:xfrm>
            <a:off x="2438576" y="5388172"/>
            <a:ext cx="1920240" cy="246888"/>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1" name="Picture 4">
            <a:extLst>
              <a:ext uri="{FF2B5EF4-FFF2-40B4-BE49-F238E27FC236}">
                <a16:creationId xmlns:a16="http://schemas.microsoft.com/office/drawing/2014/main" id="{288C7677-74A4-87D5-B77D-03AC70679BAC}"/>
              </a:ext>
            </a:extLst>
          </p:cNvPr>
          <p:cNvSpPr>
            <a:spLocks noGrp="1" noChangeAspect="1"/>
          </p:cNvSpPr>
          <p:nvPr>
            <p:ph type="pic" sz="quarter" idx="41"/>
          </p:nvPr>
        </p:nvSpPr>
        <p:spPr>
          <a:xfrm>
            <a:off x="6379003"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2" name="Name 4">
            <a:extLst>
              <a:ext uri="{FF2B5EF4-FFF2-40B4-BE49-F238E27FC236}">
                <a16:creationId xmlns:a16="http://schemas.microsoft.com/office/drawing/2014/main" id="{AF588FE9-35BC-F09C-55DF-26752ACAD486}"/>
              </a:ext>
            </a:extLst>
          </p:cNvPr>
          <p:cNvSpPr>
            <a:spLocks noGrp="1"/>
          </p:cNvSpPr>
          <p:nvPr>
            <p:ph type="body" sz="quarter" idx="42" hasCustomPrompt="1"/>
          </p:nvPr>
        </p:nvSpPr>
        <p:spPr>
          <a:xfrm>
            <a:off x="8037558"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3" name="Title 4">
            <a:extLst>
              <a:ext uri="{FF2B5EF4-FFF2-40B4-BE49-F238E27FC236}">
                <a16:creationId xmlns:a16="http://schemas.microsoft.com/office/drawing/2014/main" id="{BC8C5213-FFE9-AE65-FDE6-CBF115337B71}"/>
              </a:ext>
            </a:extLst>
          </p:cNvPr>
          <p:cNvSpPr>
            <a:spLocks noGrp="1"/>
          </p:cNvSpPr>
          <p:nvPr>
            <p:ph type="body" sz="quarter" idx="43" hasCustomPrompt="1"/>
          </p:nvPr>
        </p:nvSpPr>
        <p:spPr>
          <a:xfrm>
            <a:off x="8037558"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5" name="Picture 5">
            <a:extLst>
              <a:ext uri="{FF2B5EF4-FFF2-40B4-BE49-F238E27FC236}">
                <a16:creationId xmlns:a16="http://schemas.microsoft.com/office/drawing/2014/main" id="{25483374-F780-293B-7C18-D75F9FA05893}"/>
              </a:ext>
            </a:extLst>
          </p:cNvPr>
          <p:cNvSpPr>
            <a:spLocks noGrp="1" noChangeAspect="1"/>
          </p:cNvSpPr>
          <p:nvPr>
            <p:ph type="pic" sz="quarter" idx="35"/>
          </p:nvPr>
        </p:nvSpPr>
        <p:spPr>
          <a:xfrm>
            <a:off x="6379003"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6" name="Name 5">
            <a:extLst>
              <a:ext uri="{FF2B5EF4-FFF2-40B4-BE49-F238E27FC236}">
                <a16:creationId xmlns:a16="http://schemas.microsoft.com/office/drawing/2014/main" id="{BF047364-28B8-1F30-EEEB-7B6E2368A6AB}"/>
              </a:ext>
            </a:extLst>
          </p:cNvPr>
          <p:cNvSpPr>
            <a:spLocks noGrp="1"/>
          </p:cNvSpPr>
          <p:nvPr>
            <p:ph type="body" sz="quarter" idx="36" hasCustomPrompt="1"/>
          </p:nvPr>
        </p:nvSpPr>
        <p:spPr>
          <a:xfrm>
            <a:off x="8037558" y="3355413"/>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7" name="Title 5">
            <a:extLst>
              <a:ext uri="{FF2B5EF4-FFF2-40B4-BE49-F238E27FC236}">
                <a16:creationId xmlns:a16="http://schemas.microsoft.com/office/drawing/2014/main" id="{09D55A0B-3944-9795-0EC9-244A2E8C0062}"/>
              </a:ext>
            </a:extLst>
          </p:cNvPr>
          <p:cNvSpPr>
            <a:spLocks noGrp="1"/>
          </p:cNvSpPr>
          <p:nvPr>
            <p:ph type="body" sz="quarter" idx="37" hasCustomPrompt="1"/>
          </p:nvPr>
        </p:nvSpPr>
        <p:spPr>
          <a:xfrm>
            <a:off x="8037558" y="3659944"/>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4" name="Picture 6">
            <a:extLst>
              <a:ext uri="{FF2B5EF4-FFF2-40B4-BE49-F238E27FC236}">
                <a16:creationId xmlns:a16="http://schemas.microsoft.com/office/drawing/2014/main" id="{C5596C01-BDD3-872C-1E20-6F26FD847F92}"/>
              </a:ext>
            </a:extLst>
          </p:cNvPr>
          <p:cNvSpPr>
            <a:spLocks noGrp="1" noChangeAspect="1"/>
          </p:cNvSpPr>
          <p:nvPr>
            <p:ph type="pic" sz="quarter" idx="44"/>
          </p:nvPr>
        </p:nvSpPr>
        <p:spPr>
          <a:xfrm>
            <a:off x="6379003"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5" name="Name 6">
            <a:extLst>
              <a:ext uri="{FF2B5EF4-FFF2-40B4-BE49-F238E27FC236}">
                <a16:creationId xmlns:a16="http://schemas.microsoft.com/office/drawing/2014/main" id="{908A6C8C-55F0-CAFA-799F-1586491CE534}"/>
              </a:ext>
            </a:extLst>
          </p:cNvPr>
          <p:cNvSpPr>
            <a:spLocks noGrp="1"/>
          </p:cNvSpPr>
          <p:nvPr>
            <p:ph type="body" sz="quarter" idx="45" hasCustomPrompt="1"/>
          </p:nvPr>
        </p:nvSpPr>
        <p:spPr>
          <a:xfrm>
            <a:off x="8037558" y="5078984"/>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6" name="Name 7">
            <a:extLst>
              <a:ext uri="{FF2B5EF4-FFF2-40B4-BE49-F238E27FC236}">
                <a16:creationId xmlns:a16="http://schemas.microsoft.com/office/drawing/2014/main" id="{80B8C125-5BDD-9CC4-70C3-CBF897A29E80}"/>
              </a:ext>
            </a:extLst>
          </p:cNvPr>
          <p:cNvSpPr>
            <a:spLocks noGrp="1"/>
          </p:cNvSpPr>
          <p:nvPr>
            <p:ph type="body" sz="quarter" idx="46" hasCustomPrompt="1"/>
          </p:nvPr>
        </p:nvSpPr>
        <p:spPr>
          <a:xfrm>
            <a:off x="8037558" y="5383515"/>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65236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eaker_10">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11129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010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010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2" name="Picture 2">
            <a:extLst>
              <a:ext uri="{FF2B5EF4-FFF2-40B4-BE49-F238E27FC236}">
                <a16:creationId xmlns:a16="http://schemas.microsoft.com/office/drawing/2014/main" id="{E3A8C480-E935-0DA4-A150-7A798552D69B}"/>
              </a:ext>
            </a:extLst>
          </p:cNvPr>
          <p:cNvSpPr>
            <a:spLocks noGrp="1" noChangeAspect="1"/>
          </p:cNvSpPr>
          <p:nvPr>
            <p:ph type="pic" sz="quarter" idx="32"/>
          </p:nvPr>
        </p:nvSpPr>
        <p:spPr>
          <a:xfrm>
            <a:off x="339896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3" name="Name 2">
            <a:extLst>
              <a:ext uri="{FF2B5EF4-FFF2-40B4-BE49-F238E27FC236}">
                <a16:creationId xmlns:a16="http://schemas.microsoft.com/office/drawing/2014/main" id="{D53E72DD-B667-6F64-FC11-B158256A1D6A}"/>
              </a:ext>
            </a:extLst>
          </p:cNvPr>
          <p:cNvSpPr>
            <a:spLocks noGrp="1"/>
          </p:cNvSpPr>
          <p:nvPr>
            <p:ph type="body" sz="quarter" idx="33" hasCustomPrompt="1"/>
          </p:nvPr>
        </p:nvSpPr>
        <p:spPr>
          <a:xfrm>
            <a:off x="298705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4" name="Title 2">
            <a:extLst>
              <a:ext uri="{FF2B5EF4-FFF2-40B4-BE49-F238E27FC236}">
                <a16:creationId xmlns:a16="http://schemas.microsoft.com/office/drawing/2014/main" id="{1151B9AB-CBE4-1067-D049-3E69A0E78E18}"/>
              </a:ext>
            </a:extLst>
          </p:cNvPr>
          <p:cNvSpPr>
            <a:spLocks noGrp="1"/>
          </p:cNvSpPr>
          <p:nvPr>
            <p:ph type="body" sz="quarter" idx="34" hasCustomPrompt="1"/>
          </p:nvPr>
        </p:nvSpPr>
        <p:spPr>
          <a:xfrm>
            <a:off x="298705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5" name="Picture 3 ">
            <a:extLst>
              <a:ext uri="{FF2B5EF4-FFF2-40B4-BE49-F238E27FC236}">
                <a16:creationId xmlns:a16="http://schemas.microsoft.com/office/drawing/2014/main" id="{B3646944-CB74-48E5-20C3-42C4C0663CDF}"/>
              </a:ext>
            </a:extLst>
          </p:cNvPr>
          <p:cNvSpPr>
            <a:spLocks noGrp="1" noChangeAspect="1"/>
          </p:cNvSpPr>
          <p:nvPr>
            <p:ph type="pic" sz="quarter" idx="35"/>
          </p:nvPr>
        </p:nvSpPr>
        <p:spPr>
          <a:xfrm>
            <a:off x="568493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6" name="Name 3">
            <a:extLst>
              <a:ext uri="{FF2B5EF4-FFF2-40B4-BE49-F238E27FC236}">
                <a16:creationId xmlns:a16="http://schemas.microsoft.com/office/drawing/2014/main" id="{4E1E4910-6DC5-4CFB-72D7-6EF41C7392E6}"/>
              </a:ext>
            </a:extLst>
          </p:cNvPr>
          <p:cNvSpPr>
            <a:spLocks noGrp="1"/>
          </p:cNvSpPr>
          <p:nvPr>
            <p:ph type="body" sz="quarter" idx="36" hasCustomPrompt="1"/>
          </p:nvPr>
        </p:nvSpPr>
        <p:spPr>
          <a:xfrm>
            <a:off x="527302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7" name="Title 3">
            <a:extLst>
              <a:ext uri="{FF2B5EF4-FFF2-40B4-BE49-F238E27FC236}">
                <a16:creationId xmlns:a16="http://schemas.microsoft.com/office/drawing/2014/main" id="{694BBFD6-ACCD-92AD-91C9-FA5C1A7A9F62}"/>
              </a:ext>
            </a:extLst>
          </p:cNvPr>
          <p:cNvSpPr>
            <a:spLocks noGrp="1"/>
          </p:cNvSpPr>
          <p:nvPr>
            <p:ph type="body" sz="quarter" idx="37" hasCustomPrompt="1"/>
          </p:nvPr>
        </p:nvSpPr>
        <p:spPr>
          <a:xfrm>
            <a:off x="527302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8" name="Picture 4">
            <a:extLst>
              <a:ext uri="{FF2B5EF4-FFF2-40B4-BE49-F238E27FC236}">
                <a16:creationId xmlns:a16="http://schemas.microsoft.com/office/drawing/2014/main" id="{8646106B-DADA-406C-A020-501C2210B615}"/>
              </a:ext>
            </a:extLst>
          </p:cNvPr>
          <p:cNvSpPr>
            <a:spLocks noGrp="1" noChangeAspect="1"/>
          </p:cNvSpPr>
          <p:nvPr>
            <p:ph type="pic" sz="quarter" idx="38"/>
          </p:nvPr>
        </p:nvSpPr>
        <p:spPr>
          <a:xfrm>
            <a:off x="797091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9" name="Name 4">
            <a:extLst>
              <a:ext uri="{FF2B5EF4-FFF2-40B4-BE49-F238E27FC236}">
                <a16:creationId xmlns:a16="http://schemas.microsoft.com/office/drawing/2014/main" id="{6279EEA7-C6AB-434D-DDF6-9F7C6BCDE10A}"/>
              </a:ext>
            </a:extLst>
          </p:cNvPr>
          <p:cNvSpPr>
            <a:spLocks noGrp="1"/>
          </p:cNvSpPr>
          <p:nvPr>
            <p:ph type="body" sz="quarter" idx="39" hasCustomPrompt="1"/>
          </p:nvPr>
        </p:nvSpPr>
        <p:spPr>
          <a:xfrm>
            <a:off x="755900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0" name="Title 4">
            <a:extLst>
              <a:ext uri="{FF2B5EF4-FFF2-40B4-BE49-F238E27FC236}">
                <a16:creationId xmlns:a16="http://schemas.microsoft.com/office/drawing/2014/main" id="{E6AFB52F-3CFF-BC09-B703-6A62B9560C5A}"/>
              </a:ext>
            </a:extLst>
          </p:cNvPr>
          <p:cNvSpPr>
            <a:spLocks noGrp="1"/>
          </p:cNvSpPr>
          <p:nvPr>
            <p:ph type="body" sz="quarter" idx="40" hasCustomPrompt="1"/>
          </p:nvPr>
        </p:nvSpPr>
        <p:spPr>
          <a:xfrm>
            <a:off x="755900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61" name="Picture 5">
            <a:extLst>
              <a:ext uri="{FF2B5EF4-FFF2-40B4-BE49-F238E27FC236}">
                <a16:creationId xmlns:a16="http://schemas.microsoft.com/office/drawing/2014/main" id="{10E92D5F-57AC-A19A-FED7-7254BA223549}"/>
              </a:ext>
            </a:extLst>
          </p:cNvPr>
          <p:cNvSpPr>
            <a:spLocks noGrp="1" noChangeAspect="1"/>
          </p:cNvSpPr>
          <p:nvPr>
            <p:ph type="pic" sz="quarter" idx="41"/>
          </p:nvPr>
        </p:nvSpPr>
        <p:spPr>
          <a:xfrm>
            <a:off x="102568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62" name="Name 5">
            <a:extLst>
              <a:ext uri="{FF2B5EF4-FFF2-40B4-BE49-F238E27FC236}">
                <a16:creationId xmlns:a16="http://schemas.microsoft.com/office/drawing/2014/main" id="{3CEC1BD5-E4C9-59CE-7CCC-3444C64A28AA}"/>
              </a:ext>
            </a:extLst>
          </p:cNvPr>
          <p:cNvSpPr>
            <a:spLocks noGrp="1"/>
          </p:cNvSpPr>
          <p:nvPr>
            <p:ph type="body" sz="quarter" idx="42" hasCustomPrompt="1"/>
          </p:nvPr>
        </p:nvSpPr>
        <p:spPr>
          <a:xfrm>
            <a:off x="98449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3" name="Title 5">
            <a:extLst>
              <a:ext uri="{FF2B5EF4-FFF2-40B4-BE49-F238E27FC236}">
                <a16:creationId xmlns:a16="http://schemas.microsoft.com/office/drawing/2014/main" id="{D34A6BDA-F544-70E1-6388-E3C1BF5771E8}"/>
              </a:ext>
            </a:extLst>
          </p:cNvPr>
          <p:cNvSpPr>
            <a:spLocks noGrp="1"/>
          </p:cNvSpPr>
          <p:nvPr>
            <p:ph type="body" sz="quarter" idx="43" hasCustomPrompt="1"/>
          </p:nvPr>
        </p:nvSpPr>
        <p:spPr>
          <a:xfrm>
            <a:off x="98449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Picture 1">
            <a:extLst>
              <a:ext uri="{FF2B5EF4-FFF2-40B4-BE49-F238E27FC236}">
                <a16:creationId xmlns:a16="http://schemas.microsoft.com/office/drawing/2014/main" id="{72521944-24A4-E7C1-7474-2B6FF0394BDA}"/>
              </a:ext>
            </a:extLst>
          </p:cNvPr>
          <p:cNvSpPr>
            <a:spLocks noGrp="1" noChangeAspect="1"/>
          </p:cNvSpPr>
          <p:nvPr>
            <p:ph type="pic" sz="quarter" idx="44"/>
          </p:nvPr>
        </p:nvSpPr>
        <p:spPr>
          <a:xfrm>
            <a:off x="11129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7" name="Name 1">
            <a:extLst>
              <a:ext uri="{FF2B5EF4-FFF2-40B4-BE49-F238E27FC236}">
                <a16:creationId xmlns:a16="http://schemas.microsoft.com/office/drawing/2014/main" id="{FB00A11F-459A-98FB-66B0-1222171BD164}"/>
              </a:ext>
            </a:extLst>
          </p:cNvPr>
          <p:cNvSpPr>
            <a:spLocks noGrp="1"/>
          </p:cNvSpPr>
          <p:nvPr>
            <p:ph type="body" sz="quarter" idx="45" hasCustomPrompt="1"/>
          </p:nvPr>
        </p:nvSpPr>
        <p:spPr>
          <a:xfrm>
            <a:off x="7010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 name="Title 1">
            <a:extLst>
              <a:ext uri="{FF2B5EF4-FFF2-40B4-BE49-F238E27FC236}">
                <a16:creationId xmlns:a16="http://schemas.microsoft.com/office/drawing/2014/main" id="{66025BE5-0FFD-92F6-A4BA-CB6102BD8E75}"/>
              </a:ext>
            </a:extLst>
          </p:cNvPr>
          <p:cNvSpPr>
            <a:spLocks noGrp="1"/>
          </p:cNvSpPr>
          <p:nvPr>
            <p:ph type="body" sz="quarter" idx="46" hasCustomPrompt="1"/>
          </p:nvPr>
        </p:nvSpPr>
        <p:spPr>
          <a:xfrm>
            <a:off x="7010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Picture 2">
            <a:extLst>
              <a:ext uri="{FF2B5EF4-FFF2-40B4-BE49-F238E27FC236}">
                <a16:creationId xmlns:a16="http://schemas.microsoft.com/office/drawing/2014/main" id="{144C0724-9767-678B-A5C4-93F92C82A294}"/>
              </a:ext>
            </a:extLst>
          </p:cNvPr>
          <p:cNvSpPr>
            <a:spLocks noGrp="1" noChangeAspect="1"/>
          </p:cNvSpPr>
          <p:nvPr>
            <p:ph type="pic" sz="quarter" idx="47"/>
          </p:nvPr>
        </p:nvSpPr>
        <p:spPr>
          <a:xfrm>
            <a:off x="339896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0" name="Name 2">
            <a:extLst>
              <a:ext uri="{FF2B5EF4-FFF2-40B4-BE49-F238E27FC236}">
                <a16:creationId xmlns:a16="http://schemas.microsoft.com/office/drawing/2014/main" id="{8200242F-3C33-4861-1BBB-5205F5F9B02F}"/>
              </a:ext>
            </a:extLst>
          </p:cNvPr>
          <p:cNvSpPr>
            <a:spLocks noGrp="1"/>
          </p:cNvSpPr>
          <p:nvPr>
            <p:ph type="body" sz="quarter" idx="48" hasCustomPrompt="1"/>
          </p:nvPr>
        </p:nvSpPr>
        <p:spPr>
          <a:xfrm>
            <a:off x="298705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1" name="Title 2">
            <a:extLst>
              <a:ext uri="{FF2B5EF4-FFF2-40B4-BE49-F238E27FC236}">
                <a16:creationId xmlns:a16="http://schemas.microsoft.com/office/drawing/2014/main" id="{78E243D4-1A0C-2B5D-0602-EC28F75F2CDF}"/>
              </a:ext>
            </a:extLst>
          </p:cNvPr>
          <p:cNvSpPr>
            <a:spLocks noGrp="1"/>
          </p:cNvSpPr>
          <p:nvPr>
            <p:ph type="body" sz="quarter" idx="49" hasCustomPrompt="1"/>
          </p:nvPr>
        </p:nvSpPr>
        <p:spPr>
          <a:xfrm>
            <a:off x="298705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Picture 3 ">
            <a:extLst>
              <a:ext uri="{FF2B5EF4-FFF2-40B4-BE49-F238E27FC236}">
                <a16:creationId xmlns:a16="http://schemas.microsoft.com/office/drawing/2014/main" id="{25BE96FF-1149-A871-059D-5FC5C5724DE2}"/>
              </a:ext>
            </a:extLst>
          </p:cNvPr>
          <p:cNvSpPr>
            <a:spLocks noGrp="1" noChangeAspect="1"/>
          </p:cNvSpPr>
          <p:nvPr>
            <p:ph type="pic" sz="quarter" idx="50"/>
          </p:nvPr>
        </p:nvSpPr>
        <p:spPr>
          <a:xfrm>
            <a:off x="568493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3" name="Name 3">
            <a:extLst>
              <a:ext uri="{FF2B5EF4-FFF2-40B4-BE49-F238E27FC236}">
                <a16:creationId xmlns:a16="http://schemas.microsoft.com/office/drawing/2014/main" id="{C79E27DB-CB5A-5B10-1D20-382BE231D8B4}"/>
              </a:ext>
            </a:extLst>
          </p:cNvPr>
          <p:cNvSpPr>
            <a:spLocks noGrp="1"/>
          </p:cNvSpPr>
          <p:nvPr>
            <p:ph type="body" sz="quarter" idx="51" hasCustomPrompt="1"/>
          </p:nvPr>
        </p:nvSpPr>
        <p:spPr>
          <a:xfrm>
            <a:off x="527302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itle 3">
            <a:extLst>
              <a:ext uri="{FF2B5EF4-FFF2-40B4-BE49-F238E27FC236}">
                <a16:creationId xmlns:a16="http://schemas.microsoft.com/office/drawing/2014/main" id="{E3168F24-D5E1-A01A-9FE4-02BBEBCAC256}"/>
              </a:ext>
            </a:extLst>
          </p:cNvPr>
          <p:cNvSpPr>
            <a:spLocks noGrp="1"/>
          </p:cNvSpPr>
          <p:nvPr>
            <p:ph type="body" sz="quarter" idx="52" hasCustomPrompt="1"/>
          </p:nvPr>
        </p:nvSpPr>
        <p:spPr>
          <a:xfrm>
            <a:off x="527302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Picture 4">
            <a:extLst>
              <a:ext uri="{FF2B5EF4-FFF2-40B4-BE49-F238E27FC236}">
                <a16:creationId xmlns:a16="http://schemas.microsoft.com/office/drawing/2014/main" id="{C28F1BA1-9C38-C15A-DAF0-7D7D17BF4911}"/>
              </a:ext>
            </a:extLst>
          </p:cNvPr>
          <p:cNvSpPr>
            <a:spLocks noGrp="1" noChangeAspect="1"/>
          </p:cNvSpPr>
          <p:nvPr>
            <p:ph type="pic" sz="quarter" idx="53"/>
          </p:nvPr>
        </p:nvSpPr>
        <p:spPr>
          <a:xfrm>
            <a:off x="797091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6" name="Name 4">
            <a:extLst>
              <a:ext uri="{FF2B5EF4-FFF2-40B4-BE49-F238E27FC236}">
                <a16:creationId xmlns:a16="http://schemas.microsoft.com/office/drawing/2014/main" id="{A736C04C-99C8-5B44-F5FF-04676206CDF7}"/>
              </a:ext>
            </a:extLst>
          </p:cNvPr>
          <p:cNvSpPr>
            <a:spLocks noGrp="1"/>
          </p:cNvSpPr>
          <p:nvPr>
            <p:ph type="body" sz="quarter" idx="54" hasCustomPrompt="1"/>
          </p:nvPr>
        </p:nvSpPr>
        <p:spPr>
          <a:xfrm>
            <a:off x="755900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7" name="Title 4">
            <a:extLst>
              <a:ext uri="{FF2B5EF4-FFF2-40B4-BE49-F238E27FC236}">
                <a16:creationId xmlns:a16="http://schemas.microsoft.com/office/drawing/2014/main" id="{1B6CC2B9-2432-DD61-FFD2-E986BE8E9F35}"/>
              </a:ext>
            </a:extLst>
          </p:cNvPr>
          <p:cNvSpPr>
            <a:spLocks noGrp="1"/>
          </p:cNvSpPr>
          <p:nvPr>
            <p:ph type="body" sz="quarter" idx="55" hasCustomPrompt="1"/>
          </p:nvPr>
        </p:nvSpPr>
        <p:spPr>
          <a:xfrm>
            <a:off x="755900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8" name="Picture 5">
            <a:extLst>
              <a:ext uri="{FF2B5EF4-FFF2-40B4-BE49-F238E27FC236}">
                <a16:creationId xmlns:a16="http://schemas.microsoft.com/office/drawing/2014/main" id="{3A558EAD-D220-0239-69EF-648F93A62478}"/>
              </a:ext>
            </a:extLst>
          </p:cNvPr>
          <p:cNvSpPr>
            <a:spLocks noGrp="1" noChangeAspect="1"/>
          </p:cNvSpPr>
          <p:nvPr>
            <p:ph type="pic" sz="quarter" idx="56"/>
          </p:nvPr>
        </p:nvSpPr>
        <p:spPr>
          <a:xfrm>
            <a:off x="102568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20" name="Name 5">
            <a:extLst>
              <a:ext uri="{FF2B5EF4-FFF2-40B4-BE49-F238E27FC236}">
                <a16:creationId xmlns:a16="http://schemas.microsoft.com/office/drawing/2014/main" id="{007E775B-15B1-5428-C8C9-4B614DEE17D1}"/>
              </a:ext>
            </a:extLst>
          </p:cNvPr>
          <p:cNvSpPr>
            <a:spLocks noGrp="1"/>
          </p:cNvSpPr>
          <p:nvPr>
            <p:ph type="body" sz="quarter" idx="57" hasCustomPrompt="1"/>
          </p:nvPr>
        </p:nvSpPr>
        <p:spPr>
          <a:xfrm>
            <a:off x="98449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1" name="Title 5">
            <a:extLst>
              <a:ext uri="{FF2B5EF4-FFF2-40B4-BE49-F238E27FC236}">
                <a16:creationId xmlns:a16="http://schemas.microsoft.com/office/drawing/2014/main" id="{5A22EC85-7769-2401-038D-634693151760}"/>
              </a:ext>
            </a:extLst>
          </p:cNvPr>
          <p:cNvSpPr>
            <a:spLocks noGrp="1"/>
          </p:cNvSpPr>
          <p:nvPr>
            <p:ph type="body" sz="quarter" idx="58" hasCustomPrompt="1"/>
          </p:nvPr>
        </p:nvSpPr>
        <p:spPr>
          <a:xfrm>
            <a:off x="98449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Tree>
    <p:extLst>
      <p:ext uri="{BB962C8B-B14F-4D97-AF65-F5344CB8AC3E}">
        <p14:creationId xmlns:p14="http://schemas.microsoft.com/office/powerpoint/2010/main" val="4160616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3points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49721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points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64788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lide Number Placeholder 5">
            <a:extLst>
              <a:ext uri="{FF2B5EF4-FFF2-40B4-BE49-F238E27FC236}">
                <a16:creationId xmlns:a16="http://schemas.microsoft.com/office/drawing/2014/main" id="{0196566A-34C0-2909-1BBA-2F1E01266A07}"/>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47D75A6B-90D9-58CE-7BC7-31C53C19C8F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33C7F88C-022C-DC8C-F4BA-18F89F1E4ADA}"/>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230751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v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745EE5B-9C14-4DF6-7ECF-3B850514DAA4}"/>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Health title </a:t>
            </a:r>
            <a:br>
              <a:rPr lang="en-US" dirty="0"/>
            </a:br>
            <a:r>
              <a:rPr lang="en-US" dirty="0"/>
              <a:t>Oracle Sans Tab Bold</a:t>
            </a:r>
          </a:p>
        </p:txBody>
      </p:sp>
      <p:sp>
        <p:nvSpPr>
          <p:cNvPr id="8" name="Subhead">
            <a:extLst>
              <a:ext uri="{FF2B5EF4-FFF2-40B4-BE49-F238E27FC236}">
                <a16:creationId xmlns:a16="http://schemas.microsoft.com/office/drawing/2014/main" id="{963CCACE-E1BA-B49E-CFB8-0B77CDCFE79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F8BD25F6-9734-8037-1C67-1A99384E68CA}"/>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754A77E7-2B50-3BBF-5653-BC60AF4CA831}"/>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6" name="Footer Placeholder 5">
            <a:extLst>
              <a:ext uri="{FF2B5EF4-FFF2-40B4-BE49-F238E27FC236}">
                <a16:creationId xmlns:a16="http://schemas.microsoft.com/office/drawing/2014/main" id="{1B6DA0C6-D822-15F6-04DD-B18D3E44619C}"/>
              </a:ext>
            </a:extLst>
          </p:cNvPr>
          <p:cNvSpPr txBox="1">
            <a:spLocks/>
          </p:cNvSpPr>
          <p:nvPr userDrawn="1"/>
        </p:nvSpPr>
        <p:spPr>
          <a:xfrm>
            <a:off x="792538" y="5850115"/>
            <a:ext cx="6845809" cy="885046"/>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tx1"/>
                </a:solidFill>
                <a:effectLst/>
                <a:latin typeface="Oracle Sans Tab" panose="020B0503020204020204" pitchFamily="34" charset="0"/>
                <a:cs typeface="Oracle Sans Tab" panose="020B0503020204020204" pitchFamily="34" charset="0"/>
              </a:rPr>
              <a:t>Some regulatory certifications or registrations to products or services referenced on this website are held by Cerner Corporation. Cerner Corporation is a wholly-owned subsidiary of Oracle. Cerner Corporation is an ONC-certified health IT developer and a registered medical device manufacturer in the United States and other jurisdictions worldwide.</a:t>
            </a:r>
          </a:p>
        </p:txBody>
      </p:sp>
      <p:sp>
        <p:nvSpPr>
          <p:cNvPr id="5" name="Slide Number Placeholder 4">
            <a:extLst>
              <a:ext uri="{FF2B5EF4-FFF2-40B4-BE49-F238E27FC236}">
                <a16:creationId xmlns:a16="http://schemas.microsoft.com/office/drawing/2014/main" id="{7240816A-A8A3-D504-F672-2ACA6ABC217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C7B878C-7245-36C9-328A-025A91624A3E}"/>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92E9260-E0B5-9C63-CE19-3A9F3785B887}"/>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3365A273-093D-DAA1-4CF5-EB5C452E59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B9FBA5DC-EBA8-3759-0EF4-5D00C9CB65F1}"/>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16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23385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 Title/Subtitle">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A8D35-C90D-428D-8E15-6F958679D947}"/>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DBEEF32F-ED74-47E3-D2C3-F1B1AD13F3F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4">
            <a:extLst>
              <a:ext uri="{FF2B5EF4-FFF2-40B4-BE49-F238E27FC236}">
                <a16:creationId xmlns:a16="http://schemas.microsoft.com/office/drawing/2014/main" id="{DFD6C787-D3B4-031A-8D4C-3A19D9BDFA78}"/>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3">
            <a:extLst>
              <a:ext uri="{FF2B5EF4-FFF2-40B4-BE49-F238E27FC236}">
                <a16:creationId xmlns:a16="http://schemas.microsoft.com/office/drawing/2014/main" id="{005CA9E8-9559-78FA-E425-B044F817EEE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120DA5B7-17E8-2CF4-4B51-F677DF6CE73C}"/>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31185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 Title/Subtitle">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1FF06-338B-46FE-B4FE-F72B7ABAED7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756DCC98-315C-61EE-3BD9-275F39B0D5B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5" name="Slide Number Placeholder 7">
            <a:extLst>
              <a:ext uri="{FF2B5EF4-FFF2-40B4-BE49-F238E27FC236}">
                <a16:creationId xmlns:a16="http://schemas.microsoft.com/office/drawing/2014/main" id="{0511B848-5314-5CFA-E302-CF9747E005C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8" name="Footer Placeholder 6">
            <a:extLst>
              <a:ext uri="{FF2B5EF4-FFF2-40B4-BE49-F238E27FC236}">
                <a16:creationId xmlns:a16="http://schemas.microsoft.com/office/drawing/2014/main" id="{68D47112-C304-3F08-B268-4678B795725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4">
            <a:extLst>
              <a:ext uri="{FF2B5EF4-FFF2-40B4-BE49-F238E27FC236}">
                <a16:creationId xmlns:a16="http://schemas.microsoft.com/office/drawing/2014/main" id="{E986AE2C-3C8D-7087-0A03-7B9F6CF293A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636209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ght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514C47"/>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514C47"/>
                </a:solidFill>
                <a:latin typeface="+mn-lt"/>
              </a:defRPr>
            </a:lvl1pPr>
          </a:lstStyle>
          <a:p>
            <a:r>
              <a:rPr lang="en-US"/>
              <a:t>[Date]</a:t>
            </a:r>
            <a:endParaRPr lang="en-US" dirty="0"/>
          </a:p>
        </p:txBody>
      </p:sp>
    </p:spTree>
    <p:extLst>
      <p:ext uri="{BB962C8B-B14F-4D97-AF65-F5344CB8AC3E}">
        <p14:creationId xmlns:p14="http://schemas.microsoft.com/office/powerpoint/2010/main" val="3577567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AEA8A2"/>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515502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ght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D9CD-CDC4-4642-8CDA-7351404FC2D2}"/>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Content">
            <a:extLst>
              <a:ext uri="{FF2B5EF4-FFF2-40B4-BE49-F238E27FC236}">
                <a16:creationId xmlns:a16="http://schemas.microsoft.com/office/drawing/2014/main" id="{B95271D6-CF2C-D8C3-F7FB-D555FC2D9469}"/>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7A59FA82-C146-45DF-AE7B-4B5698706BEA}"/>
              </a:ext>
            </a:extLst>
          </p:cNvPr>
          <p:cNvSpPr>
            <a:spLocks noGrp="1"/>
          </p:cNvSpPr>
          <p:nvPr>
            <p:ph type="sldNum" sz="quarter" idx="17"/>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E2CE12F3-375D-4B05-A71D-DA14DF8ADB8E}"/>
              </a:ext>
            </a:extLst>
          </p:cNvPr>
          <p:cNvSpPr>
            <a:spLocks noGrp="1"/>
          </p:cNvSpPr>
          <p:nvPr>
            <p:ph type="ftr" sz="quarter" idx="16"/>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48C5C278-52DE-4C8A-933B-1109B3282E51}"/>
              </a:ext>
            </a:extLst>
          </p:cNvPr>
          <p:cNvSpPr>
            <a:spLocks noGrp="1"/>
          </p:cNvSpPr>
          <p:nvPr>
            <p:ph type="dt" sz="half" idx="15"/>
          </p:nvPr>
        </p:nvSpPr>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B28271ED-B1CF-9F0D-4AA0-883D80DEDBF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31799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8516-E3E0-4F22-9EB7-1A85E1D3B5A1}"/>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0199"/>
            <a:ext cx="10671175"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657290E2-8EA8-4572-BB48-C18007201785}"/>
              </a:ext>
            </a:extLst>
          </p:cNvPr>
          <p:cNvSpPr>
            <a:spLocks noGrp="1"/>
          </p:cNvSpPr>
          <p:nvPr>
            <p:ph type="sldNum" sz="quarter" idx="17"/>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C1A7F3B8-F794-4AF5-B07B-32A3084A6AB2}"/>
              </a:ext>
            </a:extLst>
          </p:cNvPr>
          <p:cNvSpPr>
            <a:spLocks noGrp="1"/>
          </p:cNvSpPr>
          <p:nvPr>
            <p:ph type="ftr" sz="quarter" idx="16"/>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7A72FE7D-30FF-45E2-9F8B-D073887C33E8}"/>
              </a:ext>
            </a:extLst>
          </p:cNvPr>
          <p:cNvSpPr>
            <a:spLocks noGrp="1"/>
          </p:cNvSpPr>
          <p:nvPr>
            <p:ph type="dt" sz="half" idx="15"/>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580107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 Title/Subtitle 2 Column">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740FE-E1B8-466B-970A-4E081BCA3143}"/>
              </a:ext>
            </a:extLst>
          </p:cNvPr>
          <p:cNvSpPr>
            <a:spLocks noGrp="1"/>
          </p:cNvSpPr>
          <p:nvPr>
            <p:ph type="title" hasCustomPrompt="1"/>
          </p:nvPr>
        </p:nvSpPr>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002F888E-0FBB-6617-9462-4201B11F2A44}"/>
              </a:ext>
            </a:extLst>
          </p:cNvPr>
          <p:cNvSpPr>
            <a:spLocks noGrp="1"/>
          </p:cNvSpPr>
          <p:nvPr>
            <p:ph sz="quarter" idx="14"/>
          </p:nvPr>
        </p:nvSpPr>
        <p:spPr>
          <a:xfrm>
            <a:off x="766762" y="1600199"/>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a:extLst>
              <a:ext uri="{FF2B5EF4-FFF2-40B4-BE49-F238E27FC236}">
                <a16:creationId xmlns:a16="http://schemas.microsoft.com/office/drawing/2014/main" id="{C3377C95-3E35-473F-8E81-1FDFBEBC758A}"/>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a:extLst>
              <a:ext uri="{FF2B5EF4-FFF2-40B4-BE49-F238E27FC236}">
                <a16:creationId xmlns:a16="http://schemas.microsoft.com/office/drawing/2014/main" id="{4F57E862-706F-9432-1E5B-C66745958B78}"/>
              </a:ext>
            </a:extLst>
          </p:cNvPr>
          <p:cNvSpPr>
            <a:spLocks noGrp="1"/>
          </p:cNvSpPr>
          <p:nvPr>
            <p:ph sz="quarter" idx="19"/>
          </p:nvPr>
        </p:nvSpPr>
        <p:spPr>
          <a:xfrm>
            <a:off x="6370317" y="1600220"/>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424C32FC-D616-45B7-A051-90859CE92D73}"/>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48F71CDA-982A-476F-ADB7-47031714FD6F}"/>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4B5A409C-CB05-4133-9F5F-1D2097DE34E0}"/>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sp>
        <p:nvSpPr>
          <p:cNvPr id="7" name="Subtitle">
            <a:extLst>
              <a:ext uri="{FF2B5EF4-FFF2-40B4-BE49-F238E27FC236}">
                <a16:creationId xmlns:a16="http://schemas.microsoft.com/office/drawing/2014/main" id="{1C3705B9-F5B6-D7DA-A986-BD252292278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532734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 Title/Subtitle 2 Column">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E20D12-1316-3177-701A-67F81626368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Subtitle">
            <a:extLst>
              <a:ext uri="{FF2B5EF4-FFF2-40B4-BE49-F238E27FC236}">
                <a16:creationId xmlns:a16="http://schemas.microsoft.com/office/drawing/2014/main" id="{491B9BE2-1C80-DD0F-2348-944405667FA4}"/>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a:extLst>
              <a:ext uri="{FF2B5EF4-FFF2-40B4-BE49-F238E27FC236}">
                <a16:creationId xmlns:a16="http://schemas.microsoft.com/office/drawing/2014/main" id="{1A8D2713-0A2C-B9EC-921A-E43EBB54D7F1}"/>
              </a:ext>
            </a:extLst>
          </p:cNvPr>
          <p:cNvSpPr>
            <a:spLocks noGrp="1"/>
          </p:cNvSpPr>
          <p:nvPr>
            <p:ph sz="quarter" idx="19"/>
          </p:nvPr>
        </p:nvSpPr>
        <p:spPr>
          <a:xfrm>
            <a:off x="6370317" y="1600220"/>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Column Divider">
            <a:extLst>
              <a:ext uri="{FF2B5EF4-FFF2-40B4-BE49-F238E27FC236}">
                <a16:creationId xmlns:a16="http://schemas.microsoft.com/office/drawing/2014/main" id="{EF021091-A040-8AC0-0501-04709D496D73}"/>
              </a:ext>
              <a:ext uri="{C183D7F6-B498-43B3-948B-1728B52AA6E4}">
                <adec:decorative xmlns:adec="http://schemas.microsoft.com/office/drawing/2017/decorative" val="1"/>
              </a:ext>
            </a:extLst>
          </p:cNvPr>
          <p:cNvCxnSpPr>
            <a:cxnSpLocks/>
          </p:cNvCxnSpPr>
          <p:nvPr userDrawn="1"/>
        </p:nvCxnSpPr>
        <p:spPr>
          <a:xfrm>
            <a:off x="6096000"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744055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ght - Title/Subtitle 3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210A-4112-4730-8F81-3CAE5C391FDB}"/>
              </a:ext>
            </a:extLst>
          </p:cNvPr>
          <p:cNvSpPr>
            <a:spLocks noGrp="1"/>
          </p:cNvSpPr>
          <p:nvPr>
            <p:ph type="title" hasCustomPrompt="1"/>
          </p:nvPr>
        </p:nvSpPr>
        <p:spPr/>
        <p:txBody>
          <a:bodyPr/>
          <a:lstStyle>
            <a:lvl1pPr>
              <a:lnSpc>
                <a:spcPct val="100000"/>
              </a:lnSpc>
              <a:defRPr/>
            </a:lvl1pPr>
          </a:lstStyle>
          <a:p>
            <a:r>
              <a:rPr lang="en-US" dirty="0"/>
              <a:t>Title</a:t>
            </a:r>
          </a:p>
        </p:txBody>
      </p:sp>
      <p:sp>
        <p:nvSpPr>
          <p:cNvPr id="11" name="Subtitle">
            <a:extLst>
              <a:ext uri="{FF2B5EF4-FFF2-40B4-BE49-F238E27FC236}">
                <a16:creationId xmlns:a16="http://schemas.microsoft.com/office/drawing/2014/main" id="{AC6B64F9-2DA0-A690-C71E-B99D471B02D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CC34BF80-B5D4-D7B6-8CCA-80AF04A72B45}"/>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a:extLst>
              <a:ext uri="{FF2B5EF4-FFF2-40B4-BE49-F238E27FC236}">
                <a16:creationId xmlns:a16="http://schemas.microsoft.com/office/drawing/2014/main" id="{C0573275-C70D-AE89-EF3D-A7DAC9B01BE7}"/>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2CF00143-3379-1D5D-5D8F-463C800F8EA1}"/>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AD3E0A-0143-42FC-B8B6-EBC1FF990000}"/>
              </a:ext>
            </a:extLst>
          </p:cNvPr>
          <p:cNvSpPr>
            <a:spLocks noGrp="1"/>
          </p:cNvSpPr>
          <p:nvPr>
            <p:ph type="dt" sz="half" idx="17"/>
          </p:nvPr>
        </p:nvSpPr>
        <p:spPr/>
        <p:txBody>
          <a:bodyPr/>
          <a:lstStyle>
            <a:lvl1pPr>
              <a:defRPr>
                <a:solidFill>
                  <a:srgbClr val="514C47"/>
                </a:solidFill>
              </a:defRPr>
            </a:lvl1pPr>
          </a:lstStyle>
          <a:p>
            <a:r>
              <a:rPr lang="en-US"/>
              <a:t>[Date]</a:t>
            </a:r>
            <a:endParaRPr lang="en-US" dirty="0"/>
          </a:p>
        </p:txBody>
      </p:sp>
      <p:sp>
        <p:nvSpPr>
          <p:cNvPr id="7" name="Footer Placeholder 6">
            <a:extLst>
              <a:ext uri="{FF2B5EF4-FFF2-40B4-BE49-F238E27FC236}">
                <a16:creationId xmlns:a16="http://schemas.microsoft.com/office/drawing/2014/main" id="{7D46B54D-91F2-4210-9BEA-3B59824207D9}"/>
              </a:ext>
            </a:extLst>
          </p:cNvPr>
          <p:cNvSpPr>
            <a:spLocks noGrp="1"/>
          </p:cNvSpPr>
          <p:nvPr>
            <p:ph type="ftr" sz="quarter" idx="1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Slide Number Placeholder 7">
            <a:extLst>
              <a:ext uri="{FF2B5EF4-FFF2-40B4-BE49-F238E27FC236}">
                <a16:creationId xmlns:a16="http://schemas.microsoft.com/office/drawing/2014/main" id="{F0900B02-4438-4597-85D3-D93A97B15462}"/>
              </a:ext>
            </a:extLst>
          </p:cNvPr>
          <p:cNvSpPr>
            <a:spLocks noGrp="1"/>
          </p:cNvSpPr>
          <p:nvPr>
            <p:ph type="sldNum" sz="quarter" idx="19"/>
          </p:nvPr>
        </p:nvSpPr>
        <p:spPr/>
        <p:txBody>
          <a:bodyPr/>
          <a:lstStyle>
            <a:lvl1pPr>
              <a:defRPr>
                <a:solidFill>
                  <a:srgbClr val="514C47"/>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2840642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Fusion Suite title</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567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 - Title/Subtitle 3 Column">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a:extLst>
              <a:ext uri="{FF2B5EF4-FFF2-40B4-BE49-F238E27FC236}">
                <a16:creationId xmlns:a16="http://schemas.microsoft.com/office/drawing/2014/main" id="{EEBF987F-38F4-709F-2C5C-6A33F92ABAC2}"/>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C8007CC0-7806-5000-E1A2-EE5C157D0752}"/>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a:extLst>
              <a:ext uri="{FF2B5EF4-FFF2-40B4-BE49-F238E27FC236}">
                <a16:creationId xmlns:a16="http://schemas.microsoft.com/office/drawing/2014/main" id="{67D5716D-0077-0121-818A-02B0496ECCC9}"/>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3705370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rk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75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ght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514C47"/>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514C47"/>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1" name="Subtitle">
            <a:extLst>
              <a:ext uri="{FF2B5EF4-FFF2-40B4-BE49-F238E27FC236}">
                <a16:creationId xmlns:a16="http://schemas.microsoft.com/office/drawing/2014/main" id="{C9A0F016-4DAC-1E29-77F1-0AE34075820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913024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ght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p:nvPr>
        </p:nvSpPr>
        <p:spPr>
          <a:xfrm>
            <a:off x="8132064" y="0"/>
            <a:ext cx="4059936" cy="6858000"/>
          </a:xfrm>
          <a:solidFill>
            <a:srgbClr val="AEA8A2"/>
          </a:solidFill>
        </p:spPr>
        <p:txBody>
          <a:bodyPr/>
          <a:lstStyle/>
          <a:p>
            <a:r>
              <a:rPr lang="en-US"/>
              <a:t>Click icon to add picture</a:t>
            </a:r>
          </a:p>
        </p:txBody>
      </p:sp>
    </p:spTree>
    <p:extLst>
      <p:ext uri="{BB962C8B-B14F-4D97-AF65-F5344CB8AC3E}">
        <p14:creationId xmlns:p14="http://schemas.microsoft.com/office/powerpoint/2010/main" val="455559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rk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hasCustomPrompt="1"/>
          </p:nvPr>
        </p:nvSpPr>
        <p:spPr>
          <a:xfrm>
            <a:off x="8132064" y="0"/>
            <a:ext cx="4059936" cy="6858000"/>
          </a:xfrm>
          <a:solidFill>
            <a:srgbClr val="AEA8A2"/>
          </a:solidFill>
        </p:spPr>
        <p:txBody>
          <a:bodyPr/>
          <a:lstStyle>
            <a:lvl1pPr algn="ct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722896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ght - Quote with Picture">
    <p:bg>
      <p:bgRef idx="1001">
        <a:schemeClr val="bg2"/>
      </p:bgRef>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72844" y="4983135"/>
            <a:ext cx="6054629"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72844" y="5320728"/>
            <a:ext cx="6054629"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6190524B-9853-A3B5-6016-2D547D457D4C}"/>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7" name="Picture Placeholder 6">
            <a:extLst>
              <a:ext uri="{FF2B5EF4-FFF2-40B4-BE49-F238E27FC236}">
                <a16:creationId xmlns:a16="http://schemas.microsoft.com/office/drawing/2014/main" id="{6145069B-D056-45AF-BC91-ABDBFD0C3D17}"/>
              </a:ext>
            </a:extLst>
          </p:cNvPr>
          <p:cNvSpPr>
            <a:spLocks noGrp="1"/>
          </p:cNvSpPr>
          <p:nvPr>
            <p:ph type="pic" sz="quarter" idx="42" hasCustomPrompt="1"/>
          </p:nvPr>
        </p:nvSpPr>
        <p:spPr>
          <a:xfrm>
            <a:off x="0" y="-2"/>
            <a:ext cx="4876800" cy="6858000"/>
          </a:xfrm>
        </p:spPr>
        <p:txBody>
          <a:bodyPr anchor="ctr" anchorCtr="1"/>
          <a:lstStyle>
            <a:lvl1pP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9" name="Slide Number Placeholder 5">
            <a:extLst>
              <a:ext uri="{FF2B5EF4-FFF2-40B4-BE49-F238E27FC236}">
                <a16:creationId xmlns:a16="http://schemas.microsoft.com/office/drawing/2014/main" id="{6D383948-15D7-7125-EC6C-CB63EC77CA18}"/>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0" name="Footer Placeholder 4">
            <a:extLst>
              <a:ext uri="{FF2B5EF4-FFF2-40B4-BE49-F238E27FC236}">
                <a16:creationId xmlns:a16="http://schemas.microsoft.com/office/drawing/2014/main" id="{FD46CC1D-F4C5-32B1-5BBE-B6CFF28BAB96}"/>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9D38F3F9-78BB-AD8B-F9E3-58010BFE256F}"/>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4" name="Accent mark">
            <a:extLst>
              <a:ext uri="{FF2B5EF4-FFF2-40B4-BE49-F238E27FC236}">
                <a16:creationId xmlns:a16="http://schemas.microsoft.com/office/drawing/2014/main" id="{9693ED60-0244-537F-7CCC-D2E56AF0B93F}"/>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504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rk - Quote with Picture">
    <p:bg>
      <p:bgRef idx="1001">
        <a:schemeClr val="bg2"/>
      </p:bgRef>
    </p:bg>
    <p:spTree>
      <p:nvGrpSpPr>
        <p:cNvPr id="1" name=""/>
        <p:cNvGrpSpPr/>
        <p:nvPr/>
      </p:nvGrpSpPr>
      <p:grpSpPr>
        <a:xfrm>
          <a:off x="0" y="0"/>
          <a:ext cx="0" cy="0"/>
          <a:chOff x="0" y="0"/>
          <a:chExt cx="0" cy="0"/>
        </a:xfrm>
      </p:grpSpPr>
      <p:sp>
        <p:nvSpPr>
          <p:cNvPr id="10" name="Quote">
            <a:extLst>
              <a:ext uri="{FF2B5EF4-FFF2-40B4-BE49-F238E27FC236}">
                <a16:creationId xmlns:a16="http://schemas.microsoft.com/office/drawing/2014/main" id="{04AE5B2A-AF85-83D6-EC24-EFCB6E567112}"/>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85816" y="4983135"/>
            <a:ext cx="6051272"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85816" y="5320728"/>
            <a:ext cx="6051272"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3CB52BCF-4E23-BA44-5C50-AFEA7DFA337E}"/>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5" name="Picture Placeholder 4">
            <a:extLst>
              <a:ext uri="{FF2B5EF4-FFF2-40B4-BE49-F238E27FC236}">
                <a16:creationId xmlns:a16="http://schemas.microsoft.com/office/drawing/2014/main" id="{EF3D1FF3-649D-46E2-9FDF-D1A77643F22A}"/>
              </a:ext>
            </a:extLst>
          </p:cNvPr>
          <p:cNvSpPr>
            <a:spLocks noGrp="1"/>
          </p:cNvSpPr>
          <p:nvPr>
            <p:ph type="pic" sz="quarter" idx="42" hasCustomPrompt="1"/>
          </p:nvPr>
        </p:nvSpPr>
        <p:spPr>
          <a:xfrm>
            <a:off x="0" y="0"/>
            <a:ext cx="4876800" cy="6858000"/>
          </a:xfrm>
        </p:spPr>
        <p:txBody>
          <a:bodyPr anchor="ctr" anchorCtr="1"/>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8" name="Slide Number Placeholder 7">
            <a:extLst>
              <a:ext uri="{FF2B5EF4-FFF2-40B4-BE49-F238E27FC236}">
                <a16:creationId xmlns:a16="http://schemas.microsoft.com/office/drawing/2014/main" id="{74012F76-56F8-02E5-D4BF-72EE9E58CDB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DC697D7-91D3-03A4-C4DD-83F24262397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4">
            <a:extLst>
              <a:ext uri="{FF2B5EF4-FFF2-40B4-BE49-F238E27FC236}">
                <a16:creationId xmlns:a16="http://schemas.microsoft.com/office/drawing/2014/main" id="{18E33BA5-8373-D6D1-7F87-133CF184972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4" name="Accent mark">
            <a:extLst>
              <a:ext uri="{FF2B5EF4-FFF2-40B4-BE49-F238E27FC236}">
                <a16:creationId xmlns:a16="http://schemas.microsoft.com/office/drawing/2014/main" id="{99B99AF4-E9E4-23D9-4E0C-A8017ECCDA64}"/>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679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Rail - Light">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B705EA2-F116-883A-32A5-62C3C550DC70}"/>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517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Rail - Dark">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25BA6-E661-F94B-6FD6-217579854D3C}"/>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solidFill>
                  <a:schemeClr val="tx1"/>
                </a:solidFill>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912021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Illustration_Light">
    <p:bg>
      <p:bgRef idx="1001">
        <a:schemeClr val="bg2"/>
      </p:bgRef>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0A7166-96D6-457B-8CE6-21491B0153C5}"/>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2F837A2F-4A14-0DC4-608A-F65C24823266}"/>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pic>
        <p:nvPicPr>
          <p:cNvPr id="2" name="OTag">
            <a:extLst>
              <a:ext uri="{FF2B5EF4-FFF2-40B4-BE49-F238E27FC236}">
                <a16:creationId xmlns:a16="http://schemas.microsoft.com/office/drawing/2014/main" id="{01697E3B-EC33-E29C-6BC1-AB748D6E2D6C}"/>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4" name="Text Placeholder 21">
            <a:extLst>
              <a:ext uri="{FF2B5EF4-FFF2-40B4-BE49-F238E27FC236}">
                <a16:creationId xmlns:a16="http://schemas.microsoft.com/office/drawing/2014/main" id="{91B7B17D-763D-5F99-0CC2-80B2CC63E130}"/>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7" name="Text Placeholder 19">
            <a:extLst>
              <a:ext uri="{FF2B5EF4-FFF2-40B4-BE49-F238E27FC236}">
                <a16:creationId xmlns:a16="http://schemas.microsoft.com/office/drawing/2014/main" id="{F95C4F20-D940-4F84-4840-DD649575E2CD}"/>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5DE24B9A-F5B4-C415-A25C-25FE02976EEF}"/>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9" name="Text Placeholder 19">
            <a:extLst>
              <a:ext uri="{FF2B5EF4-FFF2-40B4-BE49-F238E27FC236}">
                <a16:creationId xmlns:a16="http://schemas.microsoft.com/office/drawing/2014/main" id="{E725E68E-222F-2174-3EDA-49279B3A0D6A}"/>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6" name="Text Placeholder 21">
            <a:extLst>
              <a:ext uri="{FF2B5EF4-FFF2-40B4-BE49-F238E27FC236}">
                <a16:creationId xmlns:a16="http://schemas.microsoft.com/office/drawing/2014/main" id="{2080E49F-0C27-1D0D-3ADD-B37ABD6F37FA}"/>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85BD9371-1A26-2813-D974-5AAA802C8FF9}"/>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84B479B2-1CF2-3499-ECF3-B456AF825229}"/>
              </a:ext>
            </a:extLst>
          </p:cNvPr>
          <p:cNvSpPr>
            <a:spLocks noGrp="1"/>
          </p:cNvSpPr>
          <p:nvPr>
            <p:ph type="sldNum" sz="quarter" idx="49"/>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29" name="Footer Placeholder 28">
            <a:extLst>
              <a:ext uri="{FF2B5EF4-FFF2-40B4-BE49-F238E27FC236}">
                <a16:creationId xmlns:a16="http://schemas.microsoft.com/office/drawing/2014/main" id="{F4CBE579-E608-75DC-9C4F-2B4569EB979D}"/>
              </a:ext>
            </a:extLst>
          </p:cNvPr>
          <p:cNvSpPr>
            <a:spLocks noGrp="1"/>
          </p:cNvSpPr>
          <p:nvPr>
            <p:ph type="ftr" sz="quarter" idx="4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1" name="Date Placeholder 20">
            <a:extLst>
              <a:ext uri="{FF2B5EF4-FFF2-40B4-BE49-F238E27FC236}">
                <a16:creationId xmlns:a16="http://schemas.microsoft.com/office/drawing/2014/main" id="{CD50F9B7-8433-E425-D45B-A564BF8DDC50}"/>
              </a:ext>
            </a:extLst>
          </p:cNvPr>
          <p:cNvSpPr>
            <a:spLocks noGrp="1"/>
          </p:cNvSpPr>
          <p:nvPr>
            <p:ph type="dt" sz="half" idx="47"/>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5784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v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274040B-F0B7-0500-24CB-E40A3880817B}"/>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SCM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BB696622-2058-4C4E-FECA-34F1F6C4A20D}"/>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08AD1B2D-5265-AF61-4278-C58493F3B2D3}"/>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2BC9F5FB-2E6C-6C9C-FB33-0771B5305E3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8AE499B-EBAD-FB38-949F-59147DB0EA0A}"/>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AB17156-07C5-6698-A84A-64A1E6FB711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9AF2F7B-85CD-E771-2A37-0C490AADFAA0}"/>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88D7C3F2-D177-BD40-948A-A0EF229EC1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968E1C2E-E87B-195A-71AA-AC8BE8FEC015}"/>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53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Illustration_Dark">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AAD36B-6012-46AE-9059-48412FF4F4CE}"/>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3" name="Subtitle">
            <a:extLst>
              <a:ext uri="{FF2B5EF4-FFF2-40B4-BE49-F238E27FC236}">
                <a16:creationId xmlns:a16="http://schemas.microsoft.com/office/drawing/2014/main" id="{2F0BE92C-B4B2-428B-05A0-35A0A1E50208}"/>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7" name="Text Placeholder 21">
            <a:extLst>
              <a:ext uri="{FF2B5EF4-FFF2-40B4-BE49-F238E27FC236}">
                <a16:creationId xmlns:a16="http://schemas.microsoft.com/office/drawing/2014/main" id="{D94B5212-F918-DF01-5172-A319C17449A7}"/>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3FE2B7B3-F269-EFB7-7B21-A67456B5D4CB}"/>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9" name="Text Placeholder 21">
            <a:extLst>
              <a:ext uri="{FF2B5EF4-FFF2-40B4-BE49-F238E27FC236}">
                <a16:creationId xmlns:a16="http://schemas.microsoft.com/office/drawing/2014/main" id="{BCEC7A68-80D1-7F0E-65E6-F442ED207687}"/>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19">
            <a:extLst>
              <a:ext uri="{FF2B5EF4-FFF2-40B4-BE49-F238E27FC236}">
                <a16:creationId xmlns:a16="http://schemas.microsoft.com/office/drawing/2014/main" id="{D61461B8-CD09-2000-05E6-9B3BC9D25CD5}"/>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1" name="Text Placeholder 21">
            <a:extLst>
              <a:ext uri="{FF2B5EF4-FFF2-40B4-BE49-F238E27FC236}">
                <a16:creationId xmlns:a16="http://schemas.microsoft.com/office/drawing/2014/main" id="{A3E124E7-38A2-4149-5708-BE9F62CFA604}"/>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2" name="Text Placeholder 19">
            <a:extLst>
              <a:ext uri="{FF2B5EF4-FFF2-40B4-BE49-F238E27FC236}">
                <a16:creationId xmlns:a16="http://schemas.microsoft.com/office/drawing/2014/main" id="{4FBE4EEC-B947-E852-0B29-987839C3A3D6}"/>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bg1"/>
                </a:solidFill>
                <a:latin typeface="Oracle Sans Tab Light" panose="020B0403020204020204" pitchFamily="34" charset="0"/>
                <a:cs typeface="Oracle Sans Tab Light" panose="020B0403020204020204" pitchFamily="34" charset="0"/>
              </a:defRPr>
            </a:lvl1pPr>
          </a:lstStyle>
          <a:p>
            <a:r>
              <a:rPr lang="en-US" dirty="0"/>
              <a:t>Click to add photo or illustration</a:t>
            </a:r>
          </a:p>
          <a:p>
            <a:endParaRPr lang="en-US" dirty="0"/>
          </a:p>
        </p:txBody>
      </p:sp>
      <p:pic>
        <p:nvPicPr>
          <p:cNvPr id="2" name="OTag">
            <a:extLst>
              <a:ext uri="{FF2B5EF4-FFF2-40B4-BE49-F238E27FC236}">
                <a16:creationId xmlns:a16="http://schemas.microsoft.com/office/drawing/2014/main" id="{E2D47D66-0673-9FA9-7073-BF64CD36609E}"/>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 name="Slide Number Placeholder 7">
            <a:extLst>
              <a:ext uri="{FF2B5EF4-FFF2-40B4-BE49-F238E27FC236}">
                <a16:creationId xmlns:a16="http://schemas.microsoft.com/office/drawing/2014/main" id="{8AC454DE-00F0-4427-48D5-1DC459110090}"/>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28FED12C-599D-4CB3-E602-5CD82B6F039D}"/>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61F25286-7A1D-EBA0-D474-81129CEE733D}"/>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090114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ght - 3 Icons, Subhead and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C0DC-6C36-4AC7-90FE-9BE28E17F1B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Picture Placeholder 2">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905836"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Text Placeholder 21">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Text Placeholder 21">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5" name="Straight Connector 4">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2" name="Picture Placeholder 2">
            <a:extLst>
              <a:ext uri="{FF2B5EF4-FFF2-40B4-BE49-F238E27FC236}">
                <a16:creationId xmlns:a16="http://schemas.microsoft.com/office/drawing/2014/main" id="{00545EAB-02F2-4D35-839F-11095FE3779B}"/>
              </a:ext>
            </a:extLst>
          </p:cNvPr>
          <p:cNvSpPr>
            <a:spLocks noGrp="1" noChangeAspect="1"/>
          </p:cNvSpPr>
          <p:nvPr>
            <p:ph type="pic" sz="quarter" idx="33" hasCustomPrompt="1"/>
          </p:nvPr>
        </p:nvSpPr>
        <p:spPr>
          <a:xfrm>
            <a:off x="4797315"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3" name="Text Placeholder 21">
            <a:extLst>
              <a:ext uri="{FF2B5EF4-FFF2-40B4-BE49-F238E27FC236}">
                <a16:creationId xmlns:a16="http://schemas.microsoft.com/office/drawing/2014/main" id="{C85CBC82-72D6-46B3-9B52-627E5BC2BC55}"/>
              </a:ext>
            </a:extLst>
          </p:cNvPr>
          <p:cNvSpPr>
            <a:spLocks noGrp="1"/>
          </p:cNvSpPr>
          <p:nvPr>
            <p:ph type="body" sz="quarter" idx="34"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9" name="Text Placeholder 21">
            <a:extLst>
              <a:ext uri="{FF2B5EF4-FFF2-40B4-BE49-F238E27FC236}">
                <a16:creationId xmlns:a16="http://schemas.microsoft.com/office/drawing/2014/main" id="{0FA9D0FA-EA15-4919-BEB9-4C5EE9D8CDFF}"/>
              </a:ext>
            </a:extLst>
          </p:cNvPr>
          <p:cNvSpPr>
            <a:spLocks noGrp="1"/>
          </p:cNvSpPr>
          <p:nvPr>
            <p:ph type="body" sz="quarter" idx="35"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8" name="Straight Connector 27">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0" name="Picture Placeholder 2">
            <a:extLst>
              <a:ext uri="{FF2B5EF4-FFF2-40B4-BE49-F238E27FC236}">
                <a16:creationId xmlns:a16="http://schemas.microsoft.com/office/drawing/2014/main" id="{7E0E7E15-3D7B-4123-8321-B073C59133A1}"/>
              </a:ext>
            </a:extLst>
          </p:cNvPr>
          <p:cNvSpPr>
            <a:spLocks noGrp="1" noChangeAspect="1"/>
          </p:cNvSpPr>
          <p:nvPr>
            <p:ph type="pic" sz="quarter" idx="36" hasCustomPrompt="1"/>
          </p:nvPr>
        </p:nvSpPr>
        <p:spPr>
          <a:xfrm>
            <a:off x="8645868"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1" name="Text Placeholder 21">
            <a:extLst>
              <a:ext uri="{FF2B5EF4-FFF2-40B4-BE49-F238E27FC236}">
                <a16:creationId xmlns:a16="http://schemas.microsoft.com/office/drawing/2014/main" id="{8C820BCB-F093-47C5-A402-60E80288139D}"/>
              </a:ext>
            </a:extLst>
          </p:cNvPr>
          <p:cNvSpPr>
            <a:spLocks noGrp="1"/>
          </p:cNvSpPr>
          <p:nvPr>
            <p:ph type="body" sz="quarter" idx="37"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2" name="Text Placeholder 21">
            <a:extLst>
              <a:ext uri="{FF2B5EF4-FFF2-40B4-BE49-F238E27FC236}">
                <a16:creationId xmlns:a16="http://schemas.microsoft.com/office/drawing/2014/main" id="{F1AF7868-3C5C-49BB-8190-B4107C4DC70C}"/>
              </a:ext>
            </a:extLst>
          </p:cNvPr>
          <p:cNvSpPr>
            <a:spLocks noGrp="1"/>
          </p:cNvSpPr>
          <p:nvPr>
            <p:ph type="body" sz="quarter" idx="38"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sp>
        <p:nvSpPr>
          <p:cNvPr id="9" name="Footer Placeholder 8">
            <a:extLst>
              <a:ext uri="{FF2B5EF4-FFF2-40B4-BE49-F238E27FC236}">
                <a16:creationId xmlns:a16="http://schemas.microsoft.com/office/drawing/2014/main" id="{F59CF6BC-7A2F-38D3-C1EA-BEA6C37D79F5}"/>
              </a:ext>
            </a:extLst>
          </p:cNvPr>
          <p:cNvSpPr>
            <a:spLocks noGrp="1"/>
          </p:cNvSpPr>
          <p:nvPr>
            <p:ph type="ftr" sz="quarter" idx="40"/>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Slide Number Placeholder 9">
            <a:extLst>
              <a:ext uri="{FF2B5EF4-FFF2-40B4-BE49-F238E27FC236}">
                <a16:creationId xmlns:a16="http://schemas.microsoft.com/office/drawing/2014/main" id="{2E05EDD9-0672-4EB4-1B16-92CEDEB1EFE7}"/>
              </a:ext>
            </a:extLst>
          </p:cNvPr>
          <p:cNvSpPr>
            <a:spLocks noGrp="1"/>
          </p:cNvSpPr>
          <p:nvPr>
            <p:ph type="sldNum" sz="quarter" idx="41"/>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7B180CC4-74E6-A0D5-4CC7-34ABAEAABDF5}"/>
              </a:ext>
            </a:extLst>
          </p:cNvPr>
          <p:cNvSpPr>
            <a:spLocks noGrp="1"/>
          </p:cNvSpPr>
          <p:nvPr>
            <p:ph type="dt" sz="half" idx="39"/>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66360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 3 Icons, Subhead and text">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8B48DD-4D54-4AC7-8AB9-59BEB3B7003A}"/>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8" name="Picture Placeholder 2">
            <a:extLst>
              <a:ext uri="{FF2B5EF4-FFF2-40B4-BE49-F238E27FC236}">
                <a16:creationId xmlns:a16="http://schemas.microsoft.com/office/drawing/2014/main" id="{6A71FCB8-1058-4D1C-AED7-FAA7D744D71E}"/>
              </a:ext>
            </a:extLst>
          </p:cNvPr>
          <p:cNvSpPr>
            <a:spLocks noGrp="1" noChangeAspect="1"/>
          </p:cNvSpPr>
          <p:nvPr>
            <p:ph type="pic" sz="quarter" idx="26" hasCustomPrompt="1"/>
          </p:nvPr>
        </p:nvSpPr>
        <p:spPr>
          <a:xfrm>
            <a:off x="897834" y="1903921"/>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Text Placeholder 21">
            <a:extLst>
              <a:ext uri="{FF2B5EF4-FFF2-40B4-BE49-F238E27FC236}">
                <a16:creationId xmlns:a16="http://schemas.microsoft.com/office/drawing/2014/main" id="{86408202-D3B4-402D-BC69-53C3509E8A7B}"/>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21">
            <a:extLst>
              <a:ext uri="{FF2B5EF4-FFF2-40B4-BE49-F238E27FC236}">
                <a16:creationId xmlns:a16="http://schemas.microsoft.com/office/drawing/2014/main" id="{5CF397F4-2EE2-483E-8C39-8DB6BD107811}"/>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2" name="Straight Connector 21">
            <a:extLst>
              <a:ext uri="{FF2B5EF4-FFF2-40B4-BE49-F238E27FC236}">
                <a16:creationId xmlns:a16="http://schemas.microsoft.com/office/drawing/2014/main" id="{1208D043-EF97-4765-9F13-A77BC3793B55}"/>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84092946-3931-41BA-A9C4-E37BA2482561}"/>
              </a:ext>
            </a:extLst>
          </p:cNvPr>
          <p:cNvSpPr>
            <a:spLocks noGrp="1" noChangeAspect="1"/>
          </p:cNvSpPr>
          <p:nvPr>
            <p:ph type="pic" sz="quarter" idx="36" hasCustomPrompt="1"/>
          </p:nvPr>
        </p:nvSpPr>
        <p:spPr>
          <a:xfrm>
            <a:off x="4757260"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9" name="Text Placeholder 21">
            <a:extLst>
              <a:ext uri="{FF2B5EF4-FFF2-40B4-BE49-F238E27FC236}">
                <a16:creationId xmlns:a16="http://schemas.microsoft.com/office/drawing/2014/main" id="{7A2A35E2-8BA7-45B3-B02C-B531B503587A}"/>
              </a:ext>
            </a:extLst>
          </p:cNvPr>
          <p:cNvSpPr>
            <a:spLocks noGrp="1"/>
          </p:cNvSpPr>
          <p:nvPr>
            <p:ph type="body" sz="quarter" idx="37"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0" name="Text Placeholder 21">
            <a:extLst>
              <a:ext uri="{FF2B5EF4-FFF2-40B4-BE49-F238E27FC236}">
                <a16:creationId xmlns:a16="http://schemas.microsoft.com/office/drawing/2014/main" id="{B0D928C5-7B1B-4A74-A1EB-B0C408189CAC}"/>
              </a:ext>
            </a:extLst>
          </p:cNvPr>
          <p:cNvSpPr>
            <a:spLocks noGrp="1"/>
          </p:cNvSpPr>
          <p:nvPr>
            <p:ph type="body" sz="quarter" idx="38"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31" name="Straight Connector 30">
            <a:extLst>
              <a:ext uri="{FF2B5EF4-FFF2-40B4-BE49-F238E27FC236}">
                <a16:creationId xmlns:a16="http://schemas.microsoft.com/office/drawing/2014/main" id="{0207CEA5-E0D9-46EA-99DE-2685FB0C8C09}"/>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2" name="Picture Placeholder 2">
            <a:extLst>
              <a:ext uri="{FF2B5EF4-FFF2-40B4-BE49-F238E27FC236}">
                <a16:creationId xmlns:a16="http://schemas.microsoft.com/office/drawing/2014/main" id="{E9839675-3836-4943-9E7E-492470598773}"/>
              </a:ext>
            </a:extLst>
          </p:cNvPr>
          <p:cNvSpPr>
            <a:spLocks noGrp="1" noChangeAspect="1"/>
          </p:cNvSpPr>
          <p:nvPr>
            <p:ph type="pic" sz="quarter" idx="39" hasCustomPrompt="1"/>
          </p:nvPr>
        </p:nvSpPr>
        <p:spPr>
          <a:xfrm>
            <a:off x="8616787" y="192880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3" name="Text Placeholder 21">
            <a:extLst>
              <a:ext uri="{FF2B5EF4-FFF2-40B4-BE49-F238E27FC236}">
                <a16:creationId xmlns:a16="http://schemas.microsoft.com/office/drawing/2014/main" id="{987833E9-276C-4353-BF31-4FC33134EEAE}"/>
              </a:ext>
            </a:extLst>
          </p:cNvPr>
          <p:cNvSpPr>
            <a:spLocks noGrp="1"/>
          </p:cNvSpPr>
          <p:nvPr>
            <p:ph type="body" sz="quarter" idx="40"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4" name="Text Placeholder 21">
            <a:extLst>
              <a:ext uri="{FF2B5EF4-FFF2-40B4-BE49-F238E27FC236}">
                <a16:creationId xmlns:a16="http://schemas.microsoft.com/office/drawing/2014/main" id="{4565DAAC-922E-4C75-A762-C6B54070F7DC}"/>
              </a:ext>
            </a:extLst>
          </p:cNvPr>
          <p:cNvSpPr>
            <a:spLocks noGrp="1"/>
          </p:cNvSpPr>
          <p:nvPr>
            <p:ph type="body" sz="quarter" idx="41"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in.</a:t>
            </a:r>
            <a:endParaRPr lang="en-US" dirty="0"/>
          </a:p>
        </p:txBody>
      </p:sp>
      <p:sp>
        <p:nvSpPr>
          <p:cNvPr id="11" name="Slide Number Placeholder 10">
            <a:extLst>
              <a:ext uri="{FF2B5EF4-FFF2-40B4-BE49-F238E27FC236}">
                <a16:creationId xmlns:a16="http://schemas.microsoft.com/office/drawing/2014/main" id="{B35F74D1-A7D7-71F7-1C83-85B91CC54A17}"/>
              </a:ext>
            </a:extLst>
          </p:cNvPr>
          <p:cNvSpPr>
            <a:spLocks noGrp="1"/>
          </p:cNvSpPr>
          <p:nvPr>
            <p:ph type="sldNum" sz="quarter" idx="44"/>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9">
            <a:extLst>
              <a:ext uri="{FF2B5EF4-FFF2-40B4-BE49-F238E27FC236}">
                <a16:creationId xmlns:a16="http://schemas.microsoft.com/office/drawing/2014/main" id="{AB744A76-3388-A794-015D-56031177D79D}"/>
              </a:ext>
            </a:extLst>
          </p:cNvPr>
          <p:cNvSpPr>
            <a:spLocks noGrp="1"/>
          </p:cNvSpPr>
          <p:nvPr>
            <p:ph type="ftr" sz="quarter" idx="43"/>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8">
            <a:extLst>
              <a:ext uri="{FF2B5EF4-FFF2-40B4-BE49-F238E27FC236}">
                <a16:creationId xmlns:a16="http://schemas.microsoft.com/office/drawing/2014/main" id="{064EFACD-32BB-A724-F5A6-DF8C6A5C3279}"/>
              </a:ext>
            </a:extLst>
          </p:cNvPr>
          <p:cNvSpPr>
            <a:spLocks noGrp="1"/>
          </p:cNvSpPr>
          <p:nvPr>
            <p:ph type="dt" sz="half" idx="42"/>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3908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ght - 4 Icons, Subhead and text">
    <p:bg>
      <p:bgRef idx="1001">
        <a:schemeClr val="bg2"/>
      </p:bgRef>
    </p:bg>
    <p:spTree>
      <p:nvGrpSpPr>
        <p:cNvPr id="1" name=""/>
        <p:cNvGrpSpPr/>
        <p:nvPr/>
      </p:nvGrpSpPr>
      <p:grpSpPr>
        <a:xfrm>
          <a:off x="0" y="0"/>
          <a:ext cx="0" cy="0"/>
          <a:chOff x="0" y="0"/>
          <a:chExt cx="0" cy="0"/>
        </a:xfrm>
      </p:grpSpPr>
      <p:sp>
        <p:nvSpPr>
          <p:cNvPr id="3" name="Icon 1">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Column 1 Header">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Column 1 body">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5" name="Divider 1">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7" name="Icon 2">
            <a:extLst>
              <a:ext uri="{FF2B5EF4-FFF2-40B4-BE49-F238E27FC236}">
                <a16:creationId xmlns:a16="http://schemas.microsoft.com/office/drawing/2014/main" id="{452D8958-2BA3-E8C4-A349-9B8D38EFEEBE}"/>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8" name="Column 2 header">
            <a:extLst>
              <a:ext uri="{FF2B5EF4-FFF2-40B4-BE49-F238E27FC236}">
                <a16:creationId xmlns:a16="http://schemas.microsoft.com/office/drawing/2014/main" id="{F38723C6-3426-0DED-BB4F-97CEC3A55F6D}"/>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9" name="Column 2 body">
            <a:extLst>
              <a:ext uri="{FF2B5EF4-FFF2-40B4-BE49-F238E27FC236}">
                <a16:creationId xmlns:a16="http://schemas.microsoft.com/office/drawing/2014/main" id="{C5BD3347-4E6D-B757-FB79-D3160FB48D0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0" name="Icon 3">
            <a:extLst>
              <a:ext uri="{FF2B5EF4-FFF2-40B4-BE49-F238E27FC236}">
                <a16:creationId xmlns:a16="http://schemas.microsoft.com/office/drawing/2014/main" id="{0B8706A7-4339-AEA7-3538-6B11C9DE888F}"/>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1" name="Column 3 header">
            <a:extLst>
              <a:ext uri="{FF2B5EF4-FFF2-40B4-BE49-F238E27FC236}">
                <a16:creationId xmlns:a16="http://schemas.microsoft.com/office/drawing/2014/main" id="{7FFC3A72-CD29-1771-F4D6-1FE24E237316}"/>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2" name="Column 3 body">
            <a:extLst>
              <a:ext uri="{FF2B5EF4-FFF2-40B4-BE49-F238E27FC236}">
                <a16:creationId xmlns:a16="http://schemas.microsoft.com/office/drawing/2014/main" id="{3BE75DAD-03B8-A35F-313E-9021E9625E97}"/>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6" name="Divider 3">
            <a:extLst>
              <a:ext uri="{FF2B5EF4-FFF2-40B4-BE49-F238E27FC236}">
                <a16:creationId xmlns:a16="http://schemas.microsoft.com/office/drawing/2014/main" id="{2A95C0C8-A9EF-0101-ADC4-0B4752129264}"/>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3" name="Icon 4">
            <a:extLst>
              <a:ext uri="{FF2B5EF4-FFF2-40B4-BE49-F238E27FC236}">
                <a16:creationId xmlns:a16="http://schemas.microsoft.com/office/drawing/2014/main" id="{A564445D-3622-F94F-5F5B-64E25C182894}"/>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4" name="Column 4 header">
            <a:extLst>
              <a:ext uri="{FF2B5EF4-FFF2-40B4-BE49-F238E27FC236}">
                <a16:creationId xmlns:a16="http://schemas.microsoft.com/office/drawing/2014/main" id="{D73D98F3-F032-F349-D6FF-9956A80B2C0C}"/>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5" name="Column 4 body">
            <a:extLst>
              <a:ext uri="{FF2B5EF4-FFF2-40B4-BE49-F238E27FC236}">
                <a16:creationId xmlns:a16="http://schemas.microsoft.com/office/drawing/2014/main" id="{E7F065D2-DFCA-69F0-EFCE-5436B4BBA960}"/>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10" name="Slide Number Placeholder 9">
            <a:extLst>
              <a:ext uri="{FF2B5EF4-FFF2-40B4-BE49-F238E27FC236}">
                <a16:creationId xmlns:a16="http://schemas.microsoft.com/office/drawing/2014/main" id="{3A79F2A5-B307-E6C2-A0A7-C9D34E2F7467}"/>
              </a:ext>
            </a:extLst>
          </p:cNvPr>
          <p:cNvSpPr>
            <a:spLocks noGrp="1"/>
          </p:cNvSpPr>
          <p:nvPr>
            <p:ph type="sldNum" sz="quarter" idx="53"/>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670E38B5-BB46-6801-B170-496504D1B9E3}"/>
              </a:ext>
            </a:extLst>
          </p:cNvPr>
          <p:cNvSpPr>
            <a:spLocks noGrp="1"/>
          </p:cNvSpPr>
          <p:nvPr>
            <p:ph type="dt" sz="half" idx="51"/>
          </p:nvPr>
        </p:nvSpPr>
        <p:spPr/>
        <p:txBody>
          <a:bodyPr/>
          <a:lstStyle>
            <a:lvl1pPr>
              <a:defRPr>
                <a:solidFill>
                  <a:srgbClr val="514C47"/>
                </a:solidFill>
              </a:defRPr>
            </a:lvl1pPr>
          </a:lstStyle>
          <a:p>
            <a:r>
              <a:rPr lang="en-US"/>
              <a:t>[Date]</a:t>
            </a:r>
            <a:endParaRPr lang="en-US" dirty="0"/>
          </a:p>
        </p:txBody>
      </p:sp>
      <p:sp>
        <p:nvSpPr>
          <p:cNvPr id="9" name="Footer Placeholder 8">
            <a:extLst>
              <a:ext uri="{FF2B5EF4-FFF2-40B4-BE49-F238E27FC236}">
                <a16:creationId xmlns:a16="http://schemas.microsoft.com/office/drawing/2014/main" id="{C810DC55-90E5-32A0-7237-3A10A7B16970}"/>
              </a:ext>
            </a:extLst>
          </p:cNvPr>
          <p:cNvSpPr>
            <a:spLocks noGrp="1"/>
          </p:cNvSpPr>
          <p:nvPr>
            <p:ph type="ftr" sz="quarter" idx="52"/>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Title 7">
            <a:extLst>
              <a:ext uri="{FF2B5EF4-FFF2-40B4-BE49-F238E27FC236}">
                <a16:creationId xmlns:a16="http://schemas.microsoft.com/office/drawing/2014/main" id="{78F3D588-E944-9CCD-F934-4D109B5905DB}"/>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60833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 4 Icons, Subhead and text">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FE990-B651-C3E7-8034-84F4271BB4CF}"/>
              </a:ext>
            </a:extLst>
          </p:cNvPr>
          <p:cNvSpPr>
            <a:spLocks noGrp="1"/>
          </p:cNvSpPr>
          <p:nvPr>
            <p:ph type="dt" sz="half" idx="51"/>
          </p:nvPr>
        </p:nvSpPr>
        <p:spPr/>
        <p:txBody>
          <a:bodyPr/>
          <a:lstStyle>
            <a:lvl1pPr>
              <a:defRPr>
                <a:solidFill>
                  <a:srgbClr val="AEA8A2"/>
                </a:solidFill>
              </a:defRPr>
            </a:lvl1pPr>
          </a:lstStyle>
          <a:p>
            <a:r>
              <a:rPr lang="en-US"/>
              <a:t>[Date]</a:t>
            </a:r>
            <a:endParaRPr lang="en-US" dirty="0"/>
          </a:p>
        </p:txBody>
      </p:sp>
      <p:sp>
        <p:nvSpPr>
          <p:cNvPr id="4" name="Footer Placeholder 3">
            <a:extLst>
              <a:ext uri="{FF2B5EF4-FFF2-40B4-BE49-F238E27FC236}">
                <a16:creationId xmlns:a16="http://schemas.microsoft.com/office/drawing/2014/main" id="{CC0667AA-D964-7DEA-B216-0851D801CFAB}"/>
              </a:ext>
            </a:extLst>
          </p:cNvPr>
          <p:cNvSpPr>
            <a:spLocks noGrp="1"/>
          </p:cNvSpPr>
          <p:nvPr>
            <p:ph type="ftr" sz="quarter" idx="52"/>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Slide Number Placeholder 5">
            <a:extLst>
              <a:ext uri="{FF2B5EF4-FFF2-40B4-BE49-F238E27FC236}">
                <a16:creationId xmlns:a16="http://schemas.microsoft.com/office/drawing/2014/main" id="{EDF8007B-6F90-BFD8-9495-D7278DE9E432}"/>
              </a:ext>
            </a:extLst>
          </p:cNvPr>
          <p:cNvSpPr>
            <a:spLocks noGrp="1"/>
          </p:cNvSpPr>
          <p:nvPr>
            <p:ph type="sldNum" sz="quarter" idx="53"/>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8" name="Icon 1">
            <a:extLst>
              <a:ext uri="{FF2B5EF4-FFF2-40B4-BE49-F238E27FC236}">
                <a16:creationId xmlns:a16="http://schemas.microsoft.com/office/drawing/2014/main" id="{D7B5CD21-4DD7-F936-8109-65AA2FAAABD3}"/>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Column 1 Header">
            <a:extLst>
              <a:ext uri="{FF2B5EF4-FFF2-40B4-BE49-F238E27FC236}">
                <a16:creationId xmlns:a16="http://schemas.microsoft.com/office/drawing/2014/main" id="{10EEDB7A-9A85-DC86-94E9-0E2F22B43885}"/>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Column 1 body">
            <a:extLst>
              <a:ext uri="{FF2B5EF4-FFF2-40B4-BE49-F238E27FC236}">
                <a16:creationId xmlns:a16="http://schemas.microsoft.com/office/drawing/2014/main" id="{02016CD8-41CD-C86E-0617-6004BF4F7960}"/>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2" name="Divider 1">
            <a:extLst>
              <a:ext uri="{FF2B5EF4-FFF2-40B4-BE49-F238E27FC236}">
                <a16:creationId xmlns:a16="http://schemas.microsoft.com/office/drawing/2014/main" id="{EC2B660E-7263-4036-6661-495FCCE47117}"/>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Icon 2">
            <a:extLst>
              <a:ext uri="{FF2B5EF4-FFF2-40B4-BE49-F238E27FC236}">
                <a16:creationId xmlns:a16="http://schemas.microsoft.com/office/drawing/2014/main" id="{7A362649-C49E-B2E0-1EBB-6B4205DADC7B}"/>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6" name="Column 2 header">
            <a:extLst>
              <a:ext uri="{FF2B5EF4-FFF2-40B4-BE49-F238E27FC236}">
                <a16:creationId xmlns:a16="http://schemas.microsoft.com/office/drawing/2014/main" id="{11DD71F6-9080-E444-6D28-1CA7EAA2CCF5}"/>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7" name="Column 2 body">
            <a:extLst>
              <a:ext uri="{FF2B5EF4-FFF2-40B4-BE49-F238E27FC236}">
                <a16:creationId xmlns:a16="http://schemas.microsoft.com/office/drawing/2014/main" id="{8C5083C1-91B0-590A-D3D4-4F47F054BC4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69AD4ECD-9629-E5C4-D3F3-9498E300DA0C}"/>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9" name="Icon 3">
            <a:extLst>
              <a:ext uri="{FF2B5EF4-FFF2-40B4-BE49-F238E27FC236}">
                <a16:creationId xmlns:a16="http://schemas.microsoft.com/office/drawing/2014/main" id="{7EE9209C-55AF-784B-DB4D-42B6F5641729}"/>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0" name="Column 3 header">
            <a:extLst>
              <a:ext uri="{FF2B5EF4-FFF2-40B4-BE49-F238E27FC236}">
                <a16:creationId xmlns:a16="http://schemas.microsoft.com/office/drawing/2014/main" id="{CC2AE930-51E3-48D8-9C76-AD88C016BFFF}"/>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1" name="Column 3 body">
            <a:extLst>
              <a:ext uri="{FF2B5EF4-FFF2-40B4-BE49-F238E27FC236}">
                <a16:creationId xmlns:a16="http://schemas.microsoft.com/office/drawing/2014/main" id="{625601CC-C6AD-511C-CE3E-73A412076FBC}"/>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32" name="Divider 3">
            <a:extLst>
              <a:ext uri="{FF2B5EF4-FFF2-40B4-BE49-F238E27FC236}">
                <a16:creationId xmlns:a16="http://schemas.microsoft.com/office/drawing/2014/main" id="{B4995F09-2120-F77A-C9EE-2D85540F410B}"/>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3" name="Icon 4">
            <a:extLst>
              <a:ext uri="{FF2B5EF4-FFF2-40B4-BE49-F238E27FC236}">
                <a16:creationId xmlns:a16="http://schemas.microsoft.com/office/drawing/2014/main" id="{1D5109BD-DD12-1F75-C31F-D6C059B1A8E2}"/>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4" name="Column 4 header">
            <a:extLst>
              <a:ext uri="{FF2B5EF4-FFF2-40B4-BE49-F238E27FC236}">
                <a16:creationId xmlns:a16="http://schemas.microsoft.com/office/drawing/2014/main" id="{E473564E-FA78-F033-3F28-5FD25256A1FE}"/>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5" name="Column 4 body">
            <a:extLst>
              <a:ext uri="{FF2B5EF4-FFF2-40B4-BE49-F238E27FC236}">
                <a16:creationId xmlns:a16="http://schemas.microsoft.com/office/drawing/2014/main" id="{BDE27B49-6B98-F470-0364-79D3D53A8652}"/>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3" name="Title 7">
            <a:extLst>
              <a:ext uri="{FF2B5EF4-FFF2-40B4-BE49-F238E27FC236}">
                <a16:creationId xmlns:a16="http://schemas.microsoft.com/office/drawing/2014/main" id="{D02FABB3-C5FA-6642-90DB-5692722BDC16}"/>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238519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rk - Blank">
    <p:bg>
      <p:bgRef idx="1001">
        <a:schemeClr val="bg2"/>
      </p:bgRef>
    </p:bg>
    <p:spTree>
      <p:nvGrpSpPr>
        <p:cNvPr id="1" name=""/>
        <p:cNvGrpSpPr/>
        <p:nvPr/>
      </p:nvGrpSpPr>
      <p:grpSpPr>
        <a:xfrm>
          <a:off x="0" y="0"/>
          <a:ext cx="0" cy="0"/>
          <a:chOff x="0" y="0"/>
          <a:chExt cx="0" cy="0"/>
        </a:xfrm>
      </p:grpSpPr>
      <p:sp>
        <p:nvSpPr>
          <p:cNvPr id="3" name="Slide Number Placeholder 7">
            <a:extLst>
              <a:ext uri="{FF2B5EF4-FFF2-40B4-BE49-F238E27FC236}">
                <a16:creationId xmlns:a16="http://schemas.microsoft.com/office/drawing/2014/main" id="{B9BE1098-CB0B-6118-9F18-F82F79BCD07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8EF60680-0B89-E284-0AFC-7DCC64BF7750}"/>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033EE420-175F-A11D-96CB-D1ABB088F9CF}"/>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221015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ght - Blank">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6FB920-929F-CD50-52DB-2267C19E529C}"/>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8B934CA2-9189-BBDA-2D47-6B62E59B566E}"/>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1EB26826-CB7B-F2D0-E18C-8AA5414C58D7}"/>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043354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 - Split content with line">
    <p:bg>
      <p:bgRef idx="1001">
        <a:schemeClr val="bg2"/>
      </p:bgRef>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6B0DF820-DA27-4A53-F431-314E40C10345}"/>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5" name="Subtitle">
            <a:extLst>
              <a:ext uri="{FF2B5EF4-FFF2-40B4-BE49-F238E27FC236}">
                <a16:creationId xmlns:a16="http://schemas.microsoft.com/office/drawing/2014/main" id="{72D292EF-93B3-0F2E-7BED-9B5FDD1F1B94}"/>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Slide Number Placeholder 7">
            <a:extLst>
              <a:ext uri="{FF2B5EF4-FFF2-40B4-BE49-F238E27FC236}">
                <a16:creationId xmlns:a16="http://schemas.microsoft.com/office/drawing/2014/main" id="{E1B5D46F-65FA-89E8-E05A-6E937CA1C2EC}"/>
              </a:ext>
            </a:extLst>
          </p:cNvPr>
          <p:cNvSpPr>
            <a:spLocks noGrp="1" noRot="1" noMove="1" noResize="1" noEditPoints="1" noAdjustHandles="1" noChangeArrowheads="1" noChangeShapeType="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4D9122D4-F69F-A7AA-EEA8-7C5565E7647C}"/>
              </a:ext>
            </a:extLst>
          </p:cNvPr>
          <p:cNvSpPr>
            <a:spLocks noGrp="1" noRot="1" noMove="1" noResize="1" noEditPoints="1" noAdjustHandles="1" noChangeArrowheads="1" noChangeShapeType="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CA222E66-0FD4-1E10-21D6-748A24D406C5}"/>
              </a:ext>
            </a:extLst>
          </p:cNvPr>
          <p:cNvSpPr>
            <a:spLocks noGrp="1" noRot="1" noMove="1" noResize="1" noEditPoints="1" noAdjustHandles="1" noChangeArrowheads="1" noChangeShapeType="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cxnSp>
        <p:nvCxnSpPr>
          <p:cNvPr id="9" name="Straight Connector 8">
            <a:extLst>
              <a:ext uri="{FF2B5EF4-FFF2-40B4-BE49-F238E27FC236}">
                <a16:creationId xmlns:a16="http://schemas.microsoft.com/office/drawing/2014/main" id="{26998537-4CB8-01D7-DAF2-9D810652EE0D}"/>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2700">
            <a:solidFill>
              <a:srgbClr val="8B85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965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ght - Split content with line">
    <p:bg>
      <p:bgRef idx="1001">
        <a:schemeClr val="bg2"/>
      </p:bgRef>
    </p:bg>
    <p:spTree>
      <p:nvGrpSpPr>
        <p:cNvPr id="1" name=""/>
        <p:cNvGrpSpPr/>
        <p:nvPr/>
      </p:nvGrpSpPr>
      <p:grpSpPr>
        <a:xfrm>
          <a:off x="0" y="0"/>
          <a:ext cx="0" cy="0"/>
          <a:chOff x="0" y="0"/>
          <a:chExt cx="0" cy="0"/>
        </a:xfrm>
      </p:grpSpPr>
      <p:sp>
        <p:nvSpPr>
          <p:cNvPr id="9" name="Title 12">
            <a:extLst>
              <a:ext uri="{FF2B5EF4-FFF2-40B4-BE49-F238E27FC236}">
                <a16:creationId xmlns:a16="http://schemas.microsoft.com/office/drawing/2014/main" id="{C2D0AE67-1167-2B52-146F-5E0AA0D86441}"/>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8" name="Subtitle">
            <a:extLst>
              <a:ext uri="{FF2B5EF4-FFF2-40B4-BE49-F238E27FC236}">
                <a16:creationId xmlns:a16="http://schemas.microsoft.com/office/drawing/2014/main" id="{C8ADFC4F-C961-366D-5252-9B4CC4102CB3}"/>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cxnSp>
        <p:nvCxnSpPr>
          <p:cNvPr id="4" name="Straight Connector 3">
            <a:extLst>
              <a:ext uri="{FF2B5EF4-FFF2-40B4-BE49-F238E27FC236}">
                <a16:creationId xmlns:a16="http://schemas.microsoft.com/office/drawing/2014/main" id="{8B0F18C2-26A3-3D50-75B9-DA01B720938C}"/>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9050">
            <a:solidFill>
              <a:srgbClr val="8B8580"/>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DA8E918-B2CE-9B3B-6306-4B5A17E9A43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3C072B30-0FE5-8289-77F0-1D24085A4EF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B54B9E9C-E71A-D85E-B49A-0603C0A1552B}"/>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498924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Collage + Content Dark">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928615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Title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FFF5E92-4648-2480-5EFA-4514C715D5B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ERP title (up to two lines) </a:t>
            </a:r>
            <a:br>
              <a:rPr lang="en-US" dirty="0"/>
            </a:br>
            <a:r>
              <a:rPr lang="en-US" dirty="0"/>
              <a:t>Oracle Sans Tab Bold</a:t>
            </a:r>
          </a:p>
        </p:txBody>
      </p:sp>
      <p:sp>
        <p:nvSpPr>
          <p:cNvPr id="7" name="Subhead">
            <a:extLst>
              <a:ext uri="{FF2B5EF4-FFF2-40B4-BE49-F238E27FC236}">
                <a16:creationId xmlns:a16="http://schemas.microsoft.com/office/drawing/2014/main" id="{7184176C-647E-4FA4-7662-D8112ED77D3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A2EE897B-F943-19EE-12DF-51761821645F}"/>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CA1E31BC-14D4-B856-F073-5EA6A1E77BAC}"/>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543BB43F-1E4E-AE49-23A6-A224E6C2D0D7}"/>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04A6EC8-17D1-91B9-9CCB-FE079DA5ABF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EF621B1-0D26-F83E-E0D2-4B478D80142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636CD02-1B61-6C12-5A81-3A48181A902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4DD9731D-D638-ACED-0DBB-64723445203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20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Collage + Content Light">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841420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_Full Slide">
    <p:bg>
      <p:bgRef idx="1001">
        <a:schemeClr val="bg2"/>
      </p:bgRef>
    </p:bg>
    <p:spTree>
      <p:nvGrpSpPr>
        <p:cNvPr id="1" name=""/>
        <p:cNvGrpSpPr/>
        <p:nvPr/>
      </p:nvGrpSpPr>
      <p:grpSpPr>
        <a:xfrm>
          <a:off x="0" y="0"/>
          <a:ext cx="0" cy="0"/>
          <a:chOff x="0" y="0"/>
          <a:chExt cx="0" cy="0"/>
        </a:xfrm>
      </p:grpSpPr>
      <p:sp>
        <p:nvSpPr>
          <p:cNvPr id="5" name="Slide Number Placeholder 7" hidden="1">
            <a:extLst>
              <a:ext uri="{FF2B5EF4-FFF2-40B4-BE49-F238E27FC236}">
                <a16:creationId xmlns:a16="http://schemas.microsoft.com/office/drawing/2014/main" id="{B0BD77A1-77CB-B876-21BC-3E357707FB00}"/>
              </a:ext>
            </a:extLst>
          </p:cNvPr>
          <p:cNvSpPr>
            <a:spLocks noGrp="1"/>
          </p:cNvSpPr>
          <p:nvPr>
            <p:ph type="sldNum" sz="quarter" idx="17"/>
          </p:nvPr>
        </p:nvSpPr>
        <p:spPr>
          <a:xfrm>
            <a:off x="762000" y="6428637"/>
            <a:ext cx="365760" cy="365760"/>
          </a:xfrm>
          <a:prstGeom prst="rect">
            <a:avLst/>
          </a:prstGeom>
        </p:spPr>
        <p:txBody>
          <a:bodyPr/>
          <a:lstStyle/>
          <a:p>
            <a:fld id="{345D60D9-5372-5F40-9443-0F9AE5BDC3C8}" type="slidenum">
              <a:rPr lang="en-US" smtClean="0"/>
              <a:pPr/>
              <a:t>‹#›</a:t>
            </a:fld>
            <a:endParaRPr lang="en-US" dirty="0"/>
          </a:p>
        </p:txBody>
      </p:sp>
      <p:sp>
        <p:nvSpPr>
          <p:cNvPr id="7" name="Footer Placeholder 6" hidden="1">
            <a:extLst>
              <a:ext uri="{FF2B5EF4-FFF2-40B4-BE49-F238E27FC236}">
                <a16:creationId xmlns:a16="http://schemas.microsoft.com/office/drawing/2014/main" id="{361D4689-E747-22B9-8A23-5E8372B62E14}"/>
              </a:ext>
            </a:extLst>
          </p:cNvPr>
          <p:cNvSpPr>
            <a:spLocks noGrp="1"/>
          </p:cNvSpPr>
          <p:nvPr>
            <p:ph type="ftr" sz="quarter" idx="16"/>
          </p:nvPr>
        </p:nvSpPr>
        <p:spPr>
          <a:xfrm>
            <a:off x="1127760" y="6428955"/>
            <a:ext cx="5233748" cy="365125"/>
          </a:xfrm>
          <a:prstGeom prst="rect">
            <a:avLst/>
          </a:prstGeom>
        </p:spPr>
        <p:txBody>
          <a:bodyPr/>
          <a:lstStyle/>
          <a:p>
            <a:r>
              <a:rPr lang="en-US"/>
              <a:t>Copyright © 2025, Oracle and/or its affiliates |  Confidential: Internal/Restricted/Highly Restricted</a:t>
            </a:r>
            <a:endParaRPr lang="en-US" dirty="0"/>
          </a:p>
        </p:txBody>
      </p:sp>
      <p:sp>
        <p:nvSpPr>
          <p:cNvPr id="2" name="Picture Placeholder 1">
            <a:extLst>
              <a:ext uri="{FF2B5EF4-FFF2-40B4-BE49-F238E27FC236}">
                <a16:creationId xmlns:a16="http://schemas.microsoft.com/office/drawing/2014/main" id="{5170667F-B06C-96EB-B8A5-00675DC62804}"/>
              </a:ext>
            </a:extLst>
          </p:cNvPr>
          <p:cNvSpPr>
            <a:spLocks noGrp="1"/>
          </p:cNvSpPr>
          <p:nvPr>
            <p:ph type="pic" sz="quarter" idx="13" hasCustomPrompt="1"/>
          </p:nvPr>
        </p:nvSpPr>
        <p:spPr>
          <a:xfrm>
            <a:off x="0" y="0"/>
            <a:ext cx="12192000" cy="6858000"/>
          </a:xfrm>
        </p:spPr>
        <p:txBody>
          <a:bodyPr anchor="ctr"/>
          <a:lstStyle>
            <a:lvl1pPr algn="ctr">
              <a:defRPr/>
            </a:lvl1pPr>
          </a:lstStyle>
          <a:p>
            <a:pPr marL="0" marR="0" lvl="0" indent="0" algn="ctr"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endParaRPr lang="en-US" dirty="0"/>
          </a:p>
          <a:p>
            <a:endParaRPr lang="en-US" dirty="0"/>
          </a:p>
        </p:txBody>
      </p:sp>
    </p:spTree>
    <p:extLst>
      <p:ext uri="{BB962C8B-B14F-4D97-AF65-F5344CB8AC3E}">
        <p14:creationId xmlns:p14="http://schemas.microsoft.com/office/powerpoint/2010/main" val="2561398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rk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6DA1B-D096-01B8-6B79-C6DBB456A7CA}"/>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6" name="Picture Placeholder 12">
            <a:extLst>
              <a:ext uri="{FF2B5EF4-FFF2-40B4-BE49-F238E27FC236}">
                <a16:creationId xmlns:a16="http://schemas.microsoft.com/office/drawing/2014/main" id="{5C4A9BEF-054B-38A2-DDC6-DD7D3B185912}"/>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p:txBody>
      </p:sp>
      <p:sp>
        <p:nvSpPr>
          <p:cNvPr id="4" name="Text Placeholder 5">
            <a:extLst>
              <a:ext uri="{FF2B5EF4-FFF2-40B4-BE49-F238E27FC236}">
                <a16:creationId xmlns:a16="http://schemas.microsoft.com/office/drawing/2014/main" id="{5359DD48-7CB8-3699-CA89-9D72DAA6B0BF}"/>
              </a:ext>
            </a:extLst>
          </p:cNvPr>
          <p:cNvSpPr>
            <a:spLocks noGrp="1"/>
          </p:cNvSpPr>
          <p:nvPr>
            <p:ph type="body" sz="quarter" idx="29"/>
          </p:nvPr>
        </p:nvSpPr>
        <p:spPr>
          <a:xfrm>
            <a:off x="792538" y="4434829"/>
            <a:ext cx="4950147" cy="129143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9" name="Picture Placeholder 12">
            <a:extLst>
              <a:ext uri="{FF2B5EF4-FFF2-40B4-BE49-F238E27FC236}">
                <a16:creationId xmlns:a16="http://schemas.microsoft.com/office/drawing/2014/main" id="{32FA574C-02E7-4456-3CFF-3AD988229D69}"/>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a:p>
            <a:pPr lvl="0" algn="ctr"/>
            <a:endParaRPr lang="en-US" dirty="0"/>
          </a:p>
        </p:txBody>
      </p:sp>
      <p:sp>
        <p:nvSpPr>
          <p:cNvPr id="5" name="Text Placeholder 7">
            <a:extLst>
              <a:ext uri="{FF2B5EF4-FFF2-40B4-BE49-F238E27FC236}">
                <a16:creationId xmlns:a16="http://schemas.microsoft.com/office/drawing/2014/main" id="{346E39F9-D43F-04FC-3023-F53553A4056D}"/>
              </a:ext>
            </a:extLst>
          </p:cNvPr>
          <p:cNvSpPr>
            <a:spLocks noGrp="1"/>
          </p:cNvSpPr>
          <p:nvPr>
            <p:ph type="body" sz="quarter" idx="30"/>
          </p:nvPr>
        </p:nvSpPr>
        <p:spPr>
          <a:xfrm>
            <a:off x="6448844" y="4419602"/>
            <a:ext cx="4924747" cy="1280319"/>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3C49485D-F762-1381-7479-D37FDB46F38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844C26A1-8F6A-0142-2190-64BD165AA6D8}"/>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2699964F-7EAE-A02B-DAAA-5083B3377FE4}"/>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87035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ight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D4E609-9037-8285-A36E-039E71F8B03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Picture Placeholder 12">
            <a:extLst>
              <a:ext uri="{FF2B5EF4-FFF2-40B4-BE49-F238E27FC236}">
                <a16:creationId xmlns:a16="http://schemas.microsoft.com/office/drawing/2014/main" id="{90ACCFB3-5B0B-D6E2-D2BA-F70E9C22E3F7}"/>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8" name="Text Placeholder 5">
            <a:extLst>
              <a:ext uri="{FF2B5EF4-FFF2-40B4-BE49-F238E27FC236}">
                <a16:creationId xmlns:a16="http://schemas.microsoft.com/office/drawing/2014/main" id="{AE8171D6-A364-A377-FFE9-3F53F16263EA}"/>
              </a:ext>
            </a:extLst>
          </p:cNvPr>
          <p:cNvSpPr>
            <a:spLocks noGrp="1"/>
          </p:cNvSpPr>
          <p:nvPr>
            <p:ph type="body" sz="quarter" idx="29"/>
          </p:nvPr>
        </p:nvSpPr>
        <p:spPr>
          <a:xfrm>
            <a:off x="792538" y="4434829"/>
            <a:ext cx="4950147" cy="129143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13" name="Picture Placeholder 12">
            <a:extLst>
              <a:ext uri="{FF2B5EF4-FFF2-40B4-BE49-F238E27FC236}">
                <a16:creationId xmlns:a16="http://schemas.microsoft.com/office/drawing/2014/main" id="{AE9BE660-418D-B00B-4919-F18A26E7CECF}"/>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11" name="Text Placeholder 7">
            <a:extLst>
              <a:ext uri="{FF2B5EF4-FFF2-40B4-BE49-F238E27FC236}">
                <a16:creationId xmlns:a16="http://schemas.microsoft.com/office/drawing/2014/main" id="{79E2D9AD-B603-1F6B-F5F3-92A71334B474}"/>
              </a:ext>
            </a:extLst>
          </p:cNvPr>
          <p:cNvSpPr>
            <a:spLocks noGrp="1"/>
          </p:cNvSpPr>
          <p:nvPr>
            <p:ph type="body" sz="quarter" idx="30"/>
          </p:nvPr>
        </p:nvSpPr>
        <p:spPr>
          <a:xfrm>
            <a:off x="6448844" y="4419602"/>
            <a:ext cx="4924747" cy="1280319"/>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7567E54F-7B19-8851-B67D-202FB9AC1D6A}"/>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A1778B27-DEA8-9A30-4AED-960974FB3EBC}"/>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333856E5-8C5E-2CF5-6E7E-97C9C55734DC}"/>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654871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rk - Bold Statement with Photo half">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24919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ght - Bold Statement with Photo half">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95606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sp>
        <p:nvSpPr>
          <p:cNvPr id="6" name="Slide Number Placeholder 5">
            <a:extLst>
              <a:ext uri="{FF2B5EF4-FFF2-40B4-BE49-F238E27FC236}">
                <a16:creationId xmlns:a16="http://schemas.microsoft.com/office/drawing/2014/main" id="{957B489F-6C53-0670-3CA3-C344A6796DB7}"/>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4" name="Footer Placeholder 4">
            <a:extLst>
              <a:ext uri="{FF2B5EF4-FFF2-40B4-BE49-F238E27FC236}">
                <a16:creationId xmlns:a16="http://schemas.microsoft.com/office/drawing/2014/main" id="{73C65335-0F11-C316-1B11-B923DAF34CA7}"/>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Date Placeholder 3">
            <a:extLst>
              <a:ext uri="{FF2B5EF4-FFF2-40B4-BE49-F238E27FC236}">
                <a16:creationId xmlns:a16="http://schemas.microsoft.com/office/drawing/2014/main" id="{249F2E88-1C3B-E905-DE13-29B4AD66701F}"/>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5" name="Picture 4">
            <a:extLst>
              <a:ext uri="{FF2B5EF4-FFF2-40B4-BE49-F238E27FC236}">
                <a16:creationId xmlns:a16="http://schemas.microsoft.com/office/drawing/2014/main" id="{10527129-53F9-ED4F-2DBB-9365E8BF2A8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7" name="Picture Placeholder 21">
            <a:extLst>
              <a:ext uri="{FF2B5EF4-FFF2-40B4-BE49-F238E27FC236}">
                <a16:creationId xmlns:a16="http://schemas.microsoft.com/office/drawing/2014/main" id="{4A787595-7363-9A8E-E513-2117DE88759B}"/>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Tree>
    <p:extLst>
      <p:ext uri="{BB962C8B-B14F-4D97-AF65-F5344CB8AC3E}">
        <p14:creationId xmlns:p14="http://schemas.microsoft.com/office/powerpoint/2010/main" val="2925250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ght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pic>
        <p:nvPicPr>
          <p:cNvPr id="11" name="Picture 10">
            <a:extLst>
              <a:ext uri="{FF2B5EF4-FFF2-40B4-BE49-F238E27FC236}">
                <a16:creationId xmlns:a16="http://schemas.microsoft.com/office/drawing/2014/main" id="{4B4EE190-AAB7-148D-83A3-3508D5F54ED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13" name="Picture Placeholder 21">
            <a:extLst>
              <a:ext uri="{FF2B5EF4-FFF2-40B4-BE49-F238E27FC236}">
                <a16:creationId xmlns:a16="http://schemas.microsoft.com/office/drawing/2014/main" id="{A6B73051-9D1F-22B3-EB86-F2801CD8E323}"/>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
        <p:nvSpPr>
          <p:cNvPr id="2" name="Slide Number Placeholder 5">
            <a:extLst>
              <a:ext uri="{FF2B5EF4-FFF2-40B4-BE49-F238E27FC236}">
                <a16:creationId xmlns:a16="http://schemas.microsoft.com/office/drawing/2014/main" id="{9E993F39-EB04-6D40-5424-29EF7CBB4082}"/>
              </a:ext>
            </a:extLst>
          </p:cNvPr>
          <p:cNvSpPr>
            <a:spLocks noGrp="1"/>
          </p:cNvSpPr>
          <p:nvPr>
            <p:ph type="sldNum" sz="quarter" idx="40"/>
          </p:nvPr>
        </p:nvSpPr>
        <p:spPr>
          <a:xfrm>
            <a:off x="762000" y="6423660"/>
            <a:ext cx="365760" cy="365760"/>
          </a:xfrm>
        </p:spPr>
        <p:txBody>
          <a:bodyPr/>
          <a:lstStyle>
            <a:lvl1pPr>
              <a:defRPr>
                <a:solidFill>
                  <a:srgbClr val="8B8580"/>
                </a:solidFill>
              </a:defRPr>
            </a:lvl1pPr>
          </a:lstStyle>
          <a:p>
            <a:fld id="{345D60D9-5372-5F40-9443-0F9AE5BDC3C8}" type="slidenum">
              <a:rPr lang="en-US" smtClean="0"/>
              <a:pPr/>
              <a:t>‹#›</a:t>
            </a:fld>
            <a:endParaRPr lang="en-US" dirty="0"/>
          </a:p>
        </p:txBody>
      </p:sp>
      <p:sp>
        <p:nvSpPr>
          <p:cNvPr id="7" name="Slide Number">
            <a:extLst>
              <a:ext uri="{FF2B5EF4-FFF2-40B4-BE49-F238E27FC236}">
                <a16:creationId xmlns:a16="http://schemas.microsoft.com/office/drawing/2014/main" id="{93DA2E73-5D4C-E24A-9DBC-F14114AA2BD9}"/>
              </a:ext>
            </a:extLst>
          </p:cNvPr>
          <p:cNvSpPr txBox="1">
            <a:spLocks/>
          </p:cNvSpPr>
          <p:nvPr userDrawn="1"/>
        </p:nvSpPr>
        <p:spPr>
          <a:xfrm>
            <a:off x="762000" y="6423660"/>
            <a:ext cx="365760" cy="3657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700" b="0" i="0" u="none" strike="noStrike" kern="1200" cap="none" spc="0" normalizeH="0" baseline="0" noProof="0" smtClean="0">
                <a:ln>
                  <a:noFill/>
                </a:ln>
                <a:solidFill>
                  <a:srgbClr val="514C47"/>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514C47"/>
              </a:solidFill>
              <a:effectLst/>
              <a:uLnTx/>
              <a:uFillTx/>
              <a:latin typeface="Oracle Sans"/>
              <a:ea typeface="+mn-ea"/>
              <a:cs typeface="+mn-cs"/>
            </a:endParaRPr>
          </a:p>
        </p:txBody>
      </p:sp>
      <p:sp>
        <p:nvSpPr>
          <p:cNvPr id="4" name="Footer Placeholder 4">
            <a:extLst>
              <a:ext uri="{FF2B5EF4-FFF2-40B4-BE49-F238E27FC236}">
                <a16:creationId xmlns:a16="http://schemas.microsoft.com/office/drawing/2014/main" id="{4386EF72-A9D7-B119-6AB5-B47EDC6DBD3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7AEA780F-E901-E29C-0D8B-69514942746E}"/>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868498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ight - Story with quote, and imag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23" name="Text Placeholder 3">
            <a:extLst>
              <a:ext uri="{FF2B5EF4-FFF2-40B4-BE49-F238E27FC236}">
                <a16:creationId xmlns:a16="http://schemas.microsoft.com/office/drawing/2014/main" id="{B544B384-379B-D246-825E-82D80E47CA83}"/>
              </a:ext>
            </a:extLst>
          </p:cNvPr>
          <p:cNvSpPr>
            <a:spLocks noGrp="1"/>
          </p:cNvSpPr>
          <p:nvPr>
            <p:ph type="body" sz="quarter" idx="20" hasCustomPrompt="1"/>
          </p:nvPr>
        </p:nvSpPr>
        <p:spPr>
          <a:xfrm>
            <a:off x="6781820" y="3870511"/>
            <a:ext cx="4838705" cy="1358116"/>
          </a:xfrm>
        </p:spPr>
        <p:txBody>
          <a:bodyPr/>
          <a:lstStyle>
            <a:lvl1pPr>
              <a:defRPr sz="1800">
                <a:solidFill>
                  <a:schemeClr val="tx1"/>
                </a:solidFill>
                <a:latin typeface="Georgia" panose="02040502050405020303" pitchFamily="18" charset="0"/>
              </a:defRPr>
            </a:lvl1pPr>
          </a:lstStyle>
          <a:p>
            <a:pPr lvl="0"/>
            <a:r>
              <a:rPr lang="en-GB" dirty="0"/>
              <a:t>“Quote goes up here.</a:t>
            </a:r>
            <a:r>
              <a:rPr lang="en-IN" dirty="0"/>
              <a:t> 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Ut </a:t>
            </a:r>
            <a:r>
              <a:rPr lang="en-IN" dirty="0" err="1"/>
              <a:t>enim</a:t>
            </a:r>
            <a:r>
              <a:rPr lang="en-IN" dirty="0"/>
              <a:t> ad minim </a:t>
            </a:r>
            <a:r>
              <a:rPr lang="en-IN" dirty="0" err="1"/>
              <a:t>veniam</a:t>
            </a:r>
            <a:r>
              <a:rPr lang="en-IN" dirty="0"/>
              <a:t>, </a:t>
            </a:r>
            <a:r>
              <a:rPr lang="en-IN" dirty="0" err="1"/>
              <a:t>quis</a:t>
            </a:r>
            <a:r>
              <a:rPr lang="en-IN" dirty="0"/>
              <a:t> </a:t>
            </a:r>
            <a:r>
              <a:rPr lang="en-IN" dirty="0" err="1"/>
              <a:t>nostrud</a:t>
            </a:r>
            <a:r>
              <a:rPr lang="en-IN" dirty="0"/>
              <a:t> exercitation </a:t>
            </a:r>
            <a:r>
              <a:rPr lang="en-IN" dirty="0" err="1"/>
              <a:t>ullamco</a:t>
            </a:r>
            <a:r>
              <a:rPr lang="en-IN" dirty="0"/>
              <a:t>.”</a:t>
            </a:r>
            <a:endParaRPr lang="en-US" dirty="0"/>
          </a:p>
        </p:txBody>
      </p:sp>
      <p:sp>
        <p:nvSpPr>
          <p:cNvPr id="18" name="Text Placeholder 3">
            <a:extLst>
              <a:ext uri="{FF2B5EF4-FFF2-40B4-BE49-F238E27FC236}">
                <a16:creationId xmlns:a16="http://schemas.microsoft.com/office/drawing/2014/main" id="{124E7EE1-1F21-A94B-BD4C-80D5579EA0D8}"/>
              </a:ext>
            </a:extLst>
          </p:cNvPr>
          <p:cNvSpPr>
            <a:spLocks noGrp="1"/>
          </p:cNvSpPr>
          <p:nvPr>
            <p:ph type="body" sz="quarter" idx="21" hasCustomPrompt="1"/>
          </p:nvPr>
        </p:nvSpPr>
        <p:spPr>
          <a:xfrm>
            <a:off x="6781820" y="5608955"/>
            <a:ext cx="4838705" cy="269769"/>
          </a:xfrm>
        </p:spPr>
        <p:txBody>
          <a:bodyPr anchor="ctr"/>
          <a:lstStyle>
            <a:lvl1pPr>
              <a:defRPr sz="1200" b="1" i="0">
                <a:solidFill>
                  <a:schemeClr val="tx1"/>
                </a:solidFill>
                <a:latin typeface="Oracle Sans" panose="020B0503020204020204" pitchFamily="34" charset="0"/>
                <a:cs typeface="Oracle Sans" panose="020B0503020204020204" pitchFamily="34" charset="0"/>
              </a:defRPr>
            </a:lvl1pPr>
          </a:lstStyle>
          <a:p>
            <a:pPr lvl="0"/>
            <a:r>
              <a:rPr lang="en-US" dirty="0"/>
              <a:t>Person name</a:t>
            </a:r>
          </a:p>
        </p:txBody>
      </p:sp>
      <p:sp>
        <p:nvSpPr>
          <p:cNvPr id="19" name="Text Placeholder 3">
            <a:extLst>
              <a:ext uri="{FF2B5EF4-FFF2-40B4-BE49-F238E27FC236}">
                <a16:creationId xmlns:a16="http://schemas.microsoft.com/office/drawing/2014/main" id="{EECEA0F4-62BE-D045-9B17-E8A1B43697E5}"/>
              </a:ext>
            </a:extLst>
          </p:cNvPr>
          <p:cNvSpPr>
            <a:spLocks noGrp="1"/>
          </p:cNvSpPr>
          <p:nvPr>
            <p:ph type="body" sz="quarter" idx="22" hasCustomPrompt="1"/>
          </p:nvPr>
        </p:nvSpPr>
        <p:spPr>
          <a:xfrm>
            <a:off x="6781819" y="5938133"/>
            <a:ext cx="4838705" cy="269769"/>
          </a:xfrm>
        </p:spPr>
        <p:txBody>
          <a:bodyPr anchor="ctr"/>
          <a:lstStyle>
            <a:lvl1pPr>
              <a:defRPr sz="1200" b="0" i="0">
                <a:solidFill>
                  <a:schemeClr val="tx1"/>
                </a:solidFill>
                <a:latin typeface="Oracle Sans" panose="020B0503020204020204" pitchFamily="34" charset="0"/>
                <a:cs typeface="Oracle Sans" panose="020B0503020204020204" pitchFamily="34" charset="0"/>
              </a:defRPr>
            </a:lvl1pPr>
          </a:lstStyle>
          <a:p>
            <a:pPr lvl="0"/>
            <a:r>
              <a:rPr lang="en-US" dirty="0"/>
              <a:t>Company name</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533895"/>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38782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63591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2" name="Text Placeholder 19">
            <a:extLst>
              <a:ext uri="{FF2B5EF4-FFF2-40B4-BE49-F238E27FC236}">
                <a16:creationId xmlns:a16="http://schemas.microsoft.com/office/drawing/2014/main" id="{78684B9E-4AF4-B988-B9FA-63EF07B490FD}"/>
              </a:ext>
            </a:extLst>
          </p:cNvPr>
          <p:cNvSpPr>
            <a:spLocks noGrp="1"/>
          </p:cNvSpPr>
          <p:nvPr>
            <p:ph type="body" sz="quarter" idx="47" hasCustomPrompt="1"/>
          </p:nvPr>
        </p:nvSpPr>
        <p:spPr>
          <a:xfrm>
            <a:off x="768875" y="5010631"/>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1</a:t>
            </a:r>
          </a:p>
        </p:txBody>
      </p:sp>
      <p:sp>
        <p:nvSpPr>
          <p:cNvPr id="36" name="Text Placeholder 19">
            <a:extLst>
              <a:ext uri="{FF2B5EF4-FFF2-40B4-BE49-F238E27FC236}">
                <a16:creationId xmlns:a16="http://schemas.microsoft.com/office/drawing/2014/main" id="{8E8CD5E9-9DB1-7D4C-37D6-37209F082819}"/>
              </a:ext>
            </a:extLst>
          </p:cNvPr>
          <p:cNvSpPr>
            <a:spLocks noGrp="1"/>
          </p:cNvSpPr>
          <p:nvPr>
            <p:ph type="body" sz="quarter" idx="50"/>
          </p:nvPr>
        </p:nvSpPr>
        <p:spPr>
          <a:xfrm>
            <a:off x="768875" y="5354986"/>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1" name="Text Placeholder 19">
            <a:extLst>
              <a:ext uri="{FF2B5EF4-FFF2-40B4-BE49-F238E27FC236}">
                <a16:creationId xmlns:a16="http://schemas.microsoft.com/office/drawing/2014/main" id="{EBB6E9E6-28D8-BBCA-0BB7-15E4DEB80D17}"/>
              </a:ext>
            </a:extLst>
          </p:cNvPr>
          <p:cNvSpPr>
            <a:spLocks noGrp="1"/>
          </p:cNvSpPr>
          <p:nvPr>
            <p:ph type="body" sz="quarter" idx="51" hasCustomPrompt="1"/>
          </p:nvPr>
        </p:nvSpPr>
        <p:spPr>
          <a:xfrm>
            <a:off x="3274795" y="5015715"/>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2</a:t>
            </a:r>
          </a:p>
        </p:txBody>
      </p:sp>
      <p:sp>
        <p:nvSpPr>
          <p:cNvPr id="42" name="Text Placeholder 19">
            <a:extLst>
              <a:ext uri="{FF2B5EF4-FFF2-40B4-BE49-F238E27FC236}">
                <a16:creationId xmlns:a16="http://schemas.microsoft.com/office/drawing/2014/main" id="{4DD9F86A-700A-8EBA-A4A6-BC6B400BACE3}"/>
              </a:ext>
            </a:extLst>
          </p:cNvPr>
          <p:cNvSpPr>
            <a:spLocks noGrp="1"/>
          </p:cNvSpPr>
          <p:nvPr>
            <p:ph type="body" sz="quarter" idx="52"/>
          </p:nvPr>
        </p:nvSpPr>
        <p:spPr>
          <a:xfrm>
            <a:off x="3274795" y="5342942"/>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3" name="Picture Placeholder 17">
            <a:extLst>
              <a:ext uri="{FF2B5EF4-FFF2-40B4-BE49-F238E27FC236}">
                <a16:creationId xmlns:a16="http://schemas.microsoft.com/office/drawing/2014/main" id="{EE7EF218-A785-F9A6-5ED4-ABEAAE6312D3}"/>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4" name="OTag" descr="A small square in Oracle Red with the Oracle logo in the center in white">
            <a:extLst>
              <a:ext uri="{FF2B5EF4-FFF2-40B4-BE49-F238E27FC236}">
                <a16:creationId xmlns:a16="http://schemas.microsoft.com/office/drawing/2014/main" id="{6C6EBC68-CC41-9713-4563-984719C1DF39}"/>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5" name="Graphic 4">
            <a:extLst>
              <a:ext uri="{FF2B5EF4-FFF2-40B4-BE49-F238E27FC236}">
                <a16:creationId xmlns:a16="http://schemas.microsoft.com/office/drawing/2014/main" id="{F8EB83BD-C547-8BEF-5ED8-13EA0AE8B429}"/>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6" name="Text Placeholder 21">
            <a:extLst>
              <a:ext uri="{FF2B5EF4-FFF2-40B4-BE49-F238E27FC236}">
                <a16:creationId xmlns:a16="http://schemas.microsoft.com/office/drawing/2014/main" id="{57B65472-0A7B-E1E2-E938-97D6EFD8291F}"/>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1707950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ight - Story with photo and stats">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703827"/>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4048160"/>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870581"/>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 name="Text Placeholder 19">
            <a:extLst>
              <a:ext uri="{FF2B5EF4-FFF2-40B4-BE49-F238E27FC236}">
                <a16:creationId xmlns:a16="http://schemas.microsoft.com/office/drawing/2014/main" id="{C9B029B0-1EAB-FE8A-291E-9E218344064A}"/>
              </a:ext>
            </a:extLst>
          </p:cNvPr>
          <p:cNvSpPr>
            <a:spLocks noGrp="1"/>
          </p:cNvSpPr>
          <p:nvPr>
            <p:ph type="body" sz="quarter" idx="47"/>
          </p:nvPr>
        </p:nvSpPr>
        <p:spPr>
          <a:xfrm>
            <a:off x="761999" y="52255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 name="Text Placeholder 21">
            <a:extLst>
              <a:ext uri="{FF2B5EF4-FFF2-40B4-BE49-F238E27FC236}">
                <a16:creationId xmlns:a16="http://schemas.microsoft.com/office/drawing/2014/main" id="{36B97647-97D2-408B-413C-E65D6A6051E5}"/>
              </a:ext>
            </a:extLst>
          </p:cNvPr>
          <p:cNvSpPr>
            <a:spLocks noGrp="1"/>
          </p:cNvSpPr>
          <p:nvPr>
            <p:ph type="body" sz="quarter" idx="14" hasCustomPrompt="1"/>
          </p:nvPr>
        </p:nvSpPr>
        <p:spPr>
          <a:xfrm>
            <a:off x="6739049" y="3922382"/>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5" name="Text Placeholder 21">
            <a:extLst>
              <a:ext uri="{FF2B5EF4-FFF2-40B4-BE49-F238E27FC236}">
                <a16:creationId xmlns:a16="http://schemas.microsoft.com/office/drawing/2014/main" id="{3A3580F8-D690-3030-C6AC-4866E9825F61}"/>
              </a:ext>
            </a:extLst>
          </p:cNvPr>
          <p:cNvSpPr>
            <a:spLocks noGrp="1"/>
          </p:cNvSpPr>
          <p:nvPr>
            <p:ph type="body" sz="quarter" idx="30" hasCustomPrompt="1"/>
          </p:nvPr>
        </p:nvSpPr>
        <p:spPr>
          <a:xfrm>
            <a:off x="8448458" y="3933540"/>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7" name="Text Placeholder 21">
            <a:extLst>
              <a:ext uri="{FF2B5EF4-FFF2-40B4-BE49-F238E27FC236}">
                <a16:creationId xmlns:a16="http://schemas.microsoft.com/office/drawing/2014/main" id="{44C5C283-5935-B42C-7120-D243BA9A2913}"/>
              </a:ext>
            </a:extLst>
          </p:cNvPr>
          <p:cNvSpPr>
            <a:spLocks noGrp="1"/>
          </p:cNvSpPr>
          <p:nvPr>
            <p:ph type="body" sz="quarter" idx="31" hasCustomPrompt="1"/>
          </p:nvPr>
        </p:nvSpPr>
        <p:spPr>
          <a:xfrm>
            <a:off x="6739049" y="4734009"/>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8" name="Text Placeholder 21">
            <a:extLst>
              <a:ext uri="{FF2B5EF4-FFF2-40B4-BE49-F238E27FC236}">
                <a16:creationId xmlns:a16="http://schemas.microsoft.com/office/drawing/2014/main" id="{099F2B36-E543-7114-2E12-7E05E41FD12F}"/>
              </a:ext>
            </a:extLst>
          </p:cNvPr>
          <p:cNvSpPr>
            <a:spLocks noGrp="1"/>
          </p:cNvSpPr>
          <p:nvPr>
            <p:ph type="body" sz="quarter" idx="48" hasCustomPrompt="1"/>
          </p:nvPr>
        </p:nvSpPr>
        <p:spPr>
          <a:xfrm>
            <a:off x="8448458" y="4745167"/>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9" name="Text Placeholder 21">
            <a:extLst>
              <a:ext uri="{FF2B5EF4-FFF2-40B4-BE49-F238E27FC236}">
                <a16:creationId xmlns:a16="http://schemas.microsoft.com/office/drawing/2014/main" id="{480E7235-27FC-1059-8FEC-3A55CCC728FE}"/>
              </a:ext>
            </a:extLst>
          </p:cNvPr>
          <p:cNvSpPr>
            <a:spLocks noGrp="1"/>
          </p:cNvSpPr>
          <p:nvPr>
            <p:ph type="body" sz="quarter" idx="33" hasCustomPrompt="1"/>
          </p:nvPr>
        </p:nvSpPr>
        <p:spPr>
          <a:xfrm>
            <a:off x="6739049" y="5546718"/>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11" name="Text Placeholder 21">
            <a:extLst>
              <a:ext uri="{FF2B5EF4-FFF2-40B4-BE49-F238E27FC236}">
                <a16:creationId xmlns:a16="http://schemas.microsoft.com/office/drawing/2014/main" id="{360C9156-A92C-0F42-A924-D97D8BD8785F}"/>
              </a:ext>
            </a:extLst>
          </p:cNvPr>
          <p:cNvSpPr>
            <a:spLocks noGrp="1"/>
          </p:cNvSpPr>
          <p:nvPr>
            <p:ph type="body" sz="quarter" idx="34" hasCustomPrompt="1"/>
          </p:nvPr>
        </p:nvSpPr>
        <p:spPr>
          <a:xfrm>
            <a:off x="8448458" y="5557876"/>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12" name="Picture Placeholder 17">
            <a:extLst>
              <a:ext uri="{FF2B5EF4-FFF2-40B4-BE49-F238E27FC236}">
                <a16:creationId xmlns:a16="http://schemas.microsoft.com/office/drawing/2014/main" id="{37E1F626-6013-A11C-1493-E8B91C591978}"/>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6" name="OTag" descr="A small square in Oracle Red with the Oracle logo in the center in white">
            <a:extLst>
              <a:ext uri="{FF2B5EF4-FFF2-40B4-BE49-F238E27FC236}">
                <a16:creationId xmlns:a16="http://schemas.microsoft.com/office/drawing/2014/main" id="{4A795B6A-184C-84F8-9946-F2838D3CD838}"/>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13" name="Graphic 12">
            <a:extLst>
              <a:ext uri="{FF2B5EF4-FFF2-40B4-BE49-F238E27FC236}">
                <a16:creationId xmlns:a16="http://schemas.microsoft.com/office/drawing/2014/main" id="{E4BAAA2A-9200-092B-2D2E-0CFD12C20F4E}"/>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14" name="Text Placeholder 21">
            <a:extLst>
              <a:ext uri="{FF2B5EF4-FFF2-40B4-BE49-F238E27FC236}">
                <a16:creationId xmlns:a16="http://schemas.microsoft.com/office/drawing/2014/main" id="{714C8117-8874-4C52-FD47-896710854EA6}"/>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3547653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theme" Target="../theme/theme1.xml"/><Relationship Id="rId106"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768875" y="182403"/>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768875" y="1600200"/>
            <a:ext cx="10671048"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8B8580"/>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8B8580"/>
                </a:solidFill>
                <a:latin typeface="+mn-lt"/>
              </a:defRPr>
            </a:lvl1pPr>
          </a:lstStyle>
          <a:p>
            <a:r>
              <a:rPr lang="en-US"/>
              <a:t>Copyright © 2025, Oracle and/or its affiliates |  Confidential: Internal/Restricted/Highly Restricted</a:t>
            </a:r>
            <a:endParaRPr lang="en-US" dirty="0"/>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8B8580"/>
                </a:solidFill>
                <a:latin typeface="+mn-lt"/>
              </a:defRPr>
            </a:lvl1pPr>
          </a:lstStyle>
          <a:p>
            <a:r>
              <a:rPr lang="en-US"/>
              <a:t>[Date]</a:t>
            </a:r>
            <a:endParaRPr lang="en-US" dirty="0"/>
          </a:p>
        </p:txBody>
      </p:sp>
      <p:pic>
        <p:nvPicPr>
          <p:cNvPr id="3" name="OTag" descr="A small square in Oracle Red with the Oracle logo in the center in white">
            <a:extLst>
              <a:ext uri="{FF2B5EF4-FFF2-40B4-BE49-F238E27FC236}">
                <a16:creationId xmlns:a16="http://schemas.microsoft.com/office/drawing/2014/main" id="{775A8D6B-AAED-949C-F702-A8E8C8F069BA}"/>
              </a:ext>
              <a:ext uri="{C183D7F6-B498-43B3-948B-1728B52AA6E4}">
                <adec:decorative xmlns:adec="http://schemas.microsoft.com/office/drawing/2017/decorative" val="0"/>
              </a:ext>
            </a:extLst>
          </p:cNvPr>
          <p:cNvPicPr>
            <a:picLocks noChangeAspect="1"/>
          </p:cNvPicPr>
          <p:nvPr userDrawn="1"/>
        </p:nvPicPr>
        <p:blipFill>
          <a:blip r:embed="rId106"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959" r:id="rId1"/>
    <p:sldLayoutId id="2147484217" r:id="rId2"/>
    <p:sldLayoutId id="2147484218" r:id="rId3"/>
    <p:sldLayoutId id="2147484253" r:id="rId4"/>
    <p:sldLayoutId id="2147484283" r:id="rId5"/>
    <p:sldLayoutId id="2147484265" r:id="rId6"/>
    <p:sldLayoutId id="2147484306" r:id="rId7"/>
    <p:sldLayoutId id="2147484260" r:id="rId8"/>
    <p:sldLayoutId id="2147484261" r:id="rId9"/>
    <p:sldLayoutId id="2147484262" r:id="rId10"/>
    <p:sldLayoutId id="2147484264" r:id="rId11"/>
    <p:sldLayoutId id="2147484263" r:id="rId12"/>
    <p:sldLayoutId id="2147484266" r:id="rId13"/>
    <p:sldLayoutId id="2147484295" r:id="rId14"/>
    <p:sldLayoutId id="2147484290" r:id="rId15"/>
    <p:sldLayoutId id="2147484292" r:id="rId16"/>
    <p:sldLayoutId id="2147484219" r:id="rId17"/>
    <p:sldLayoutId id="2147484220" r:id="rId18"/>
    <p:sldLayoutId id="2147484270" r:id="rId19"/>
    <p:sldLayoutId id="2147484307" r:id="rId20"/>
    <p:sldLayoutId id="2147484267" r:id="rId21"/>
    <p:sldLayoutId id="2147484268" r:id="rId22"/>
    <p:sldLayoutId id="2147484269" r:id="rId23"/>
    <p:sldLayoutId id="2147484272" r:id="rId24"/>
    <p:sldLayoutId id="2147484271" r:id="rId25"/>
    <p:sldLayoutId id="2147484273" r:id="rId26"/>
    <p:sldLayoutId id="2147484259" r:id="rId27"/>
    <p:sldLayoutId id="2147484313" r:id="rId28"/>
    <p:sldLayoutId id="2147484226" r:id="rId29"/>
    <p:sldLayoutId id="2147484003" r:id="rId30"/>
    <p:sldLayoutId id="2147484221" r:id="rId31"/>
    <p:sldLayoutId id="2147484222" r:id="rId32"/>
    <p:sldLayoutId id="2147484031" r:id="rId33"/>
    <p:sldLayoutId id="2147484030" r:id="rId34"/>
    <p:sldLayoutId id="2147483943" r:id="rId35"/>
    <p:sldLayoutId id="2147483763" r:id="rId36"/>
    <p:sldLayoutId id="2147484237" r:id="rId37"/>
    <p:sldLayoutId id="2147484093" r:id="rId38"/>
    <p:sldLayoutId id="2147484314" r:id="rId39"/>
    <p:sldLayoutId id="2147484315" r:id="rId40"/>
    <p:sldLayoutId id="2147484316" r:id="rId41"/>
    <p:sldLayoutId id="2147484317" r:id="rId42"/>
    <p:sldLayoutId id="2147484318" r:id="rId43"/>
    <p:sldLayoutId id="2147484255" r:id="rId44"/>
    <p:sldLayoutId id="2147484310" r:id="rId45"/>
    <p:sldLayoutId id="2147484311" r:id="rId46"/>
    <p:sldLayoutId id="2147484312" r:id="rId47"/>
    <p:sldLayoutId id="2147484250" r:id="rId48"/>
    <p:sldLayoutId id="2147484251" r:id="rId49"/>
    <p:sldLayoutId id="2147484044" r:id="rId50"/>
    <p:sldLayoutId id="2147484274" r:id="rId51"/>
    <p:sldLayoutId id="2147484045" r:id="rId52"/>
    <p:sldLayoutId id="2147484046" r:id="rId53"/>
    <p:sldLayoutId id="2147484047" r:id="rId54"/>
    <p:sldLayoutId id="2147484293" r:id="rId55"/>
    <p:sldLayoutId id="2147484294" r:id="rId56"/>
    <p:sldLayoutId id="2147484256" r:id="rId57"/>
    <p:sldLayoutId id="2147484319" r:id="rId58"/>
    <p:sldLayoutId id="2147483994" r:id="rId59"/>
    <p:sldLayoutId id="2147484069" r:id="rId60"/>
    <p:sldLayoutId id="2147484074" r:id="rId61"/>
    <p:sldLayoutId id="2147484075" r:id="rId62"/>
    <p:sldLayoutId id="2147483917" r:id="rId63"/>
    <p:sldLayoutId id="2147484286" r:id="rId64"/>
    <p:sldLayoutId id="2147484077" r:id="rId65"/>
    <p:sldLayoutId id="2147484078" r:id="rId66"/>
    <p:sldLayoutId id="2147483922" r:id="rId67"/>
    <p:sldLayoutId id="2147484079" r:id="rId68"/>
    <p:sldLayoutId id="2147484296" r:id="rId69"/>
    <p:sldLayoutId id="2147484297" r:id="rId70"/>
    <p:sldLayoutId id="2147484308" r:id="rId71"/>
    <p:sldLayoutId id="2147484309" r:id="rId72"/>
    <p:sldLayoutId id="2147484285" r:id="rId73"/>
    <p:sldLayoutId id="2147484284" r:id="rId74"/>
    <p:sldLayoutId id="2147484005" r:id="rId75"/>
    <p:sldLayoutId id="2147484006" r:id="rId76"/>
    <p:sldLayoutId id="2147484288" r:id="rId77"/>
    <p:sldLayoutId id="2147484289" r:id="rId78"/>
    <p:sldLayoutId id="2147484159" r:id="rId79"/>
    <p:sldLayoutId id="2147484157" r:id="rId80"/>
    <p:sldLayoutId id="2147484152" r:id="rId81"/>
    <p:sldLayoutId id="2147484155" r:id="rId82"/>
    <p:sldLayoutId id="2147484227" r:id="rId83"/>
    <p:sldLayoutId id="2147484228" r:id="rId84"/>
    <p:sldLayoutId id="2147484008" r:id="rId85"/>
    <p:sldLayoutId id="2147484254" r:id="rId86"/>
    <p:sldLayoutId id="2147484275" r:id="rId87"/>
    <p:sldLayoutId id="2147484276" r:id="rId88"/>
    <p:sldLayoutId id="2147484282" r:id="rId89"/>
    <p:sldLayoutId id="2147484258" r:id="rId90"/>
    <p:sldLayoutId id="2147484277" r:id="rId91"/>
    <p:sldLayoutId id="2147484252" r:id="rId92"/>
    <p:sldLayoutId id="2147484257" r:id="rId93"/>
    <p:sldLayoutId id="2147484320" r:id="rId94"/>
    <p:sldLayoutId id="2147484281" r:id="rId95"/>
    <p:sldLayoutId id="2147484298" r:id="rId96"/>
    <p:sldLayoutId id="2147484299" r:id="rId97"/>
    <p:sldLayoutId id="2147484302" r:id="rId98"/>
    <p:sldLayoutId id="2147484303" r:id="rId99"/>
    <p:sldLayoutId id="2147484304" r:id="rId100"/>
    <p:sldLayoutId id="2147484305" r:id="rId101"/>
    <p:sldLayoutId id="2147483744" r:id="rId102"/>
    <p:sldLayoutId id="2147483944" r:id="rId103"/>
    <p:sldLayoutId id="2147484287" r:id="rId10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600" b="0" i="0" kern="1200">
          <a:solidFill>
            <a:schemeClr val="tx1"/>
          </a:solidFill>
          <a:latin typeface="Oracle Sans Tab" panose="020B0503020204020204" pitchFamily="34" charset="0"/>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600" b="0" i="0" kern="1200">
          <a:solidFill>
            <a:schemeClr val="tx1"/>
          </a:solidFill>
          <a:latin typeface="Oracle Sans" panose="020B0503020204020204" pitchFamily="34" charset="0"/>
          <a:ea typeface="+mn-ea"/>
          <a:cs typeface="Oracle Sans" panose="020B0503020204020204" pitchFamily="34" charset="0"/>
        </a:defRPr>
      </a:lvl6pPr>
      <a:lvl7pPr marL="1280160" indent="-182880" algn="l" defTabSz="914400" rtl="0" eaLnBrk="1" latinLnBrk="0" hangingPunct="1">
        <a:lnSpc>
          <a:spcPct val="95000"/>
        </a:lnSpc>
        <a:spcBef>
          <a:spcPts val="400"/>
        </a:spcBef>
        <a:spcAft>
          <a:spcPts val="0"/>
        </a:spcAft>
        <a:buFont typeface="System Font Regular"/>
        <a:buChar char="-"/>
        <a:defRPr sz="1600" b="0" i="0" kern="1200">
          <a:solidFill>
            <a:schemeClr val="tx1"/>
          </a:solidFill>
          <a:latin typeface="Oracle Sans" panose="020B0503020204020204" pitchFamily="34" charset="0"/>
          <a:ea typeface="+mn-ea"/>
          <a:cs typeface="Oracle Sans" panose="020B0503020204020204" pitchFamily="34" charset="0"/>
        </a:defRPr>
      </a:lvl7pPr>
      <a:lvl8pPr marL="1604963" indent="-203200"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8pPr>
      <a:lvl9pPr marL="1889125" indent="-203200" algn="l" defTabSz="914400" rtl="0" eaLnBrk="1" latinLnBrk="0" hangingPunct="1">
        <a:lnSpc>
          <a:spcPct val="90000"/>
        </a:lnSpc>
        <a:spcBef>
          <a:spcPts val="500"/>
        </a:spcBef>
        <a:buFont typeface="System Font Regular"/>
        <a:buChar char="-"/>
        <a:tabLst/>
        <a:defRPr sz="16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08" userDrawn="1">
          <p15:clr>
            <a:srgbClr val="5ACBF0"/>
          </p15:clr>
        </p15:guide>
        <p15:guide id="4" orient="horz" pos="3852" userDrawn="1">
          <p15:clr>
            <a:srgbClr val="F26B43"/>
          </p15:clr>
        </p15:guide>
        <p15:guide id="5" pos="480" userDrawn="1">
          <p15:clr>
            <a:srgbClr val="F26B43"/>
          </p15:clr>
        </p15:guide>
        <p15:guide id="6" orient="horz" pos="795" userDrawn="1">
          <p15:clr>
            <a:srgbClr val="F26B43"/>
          </p15:clr>
        </p15:guide>
        <p15:guide id="7" orient="horz" pos="590" userDrawn="1">
          <p15:clr>
            <a:srgbClr val="F26B43"/>
          </p15:clr>
        </p15:guide>
        <p15:guide id="8" pos="72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OCI Deal Accelerator</a:t>
            </a:r>
          </a:p>
        </p:txBody>
      </p:sp>
      <p:sp>
        <p:nvSpPr>
          <p:cNvPr id="3" name="Text Placeholder 2"/>
          <p:cNvSpPr>
            <a:spLocks noGrp="1"/>
          </p:cNvSpPr>
          <p:nvPr>
            <p:ph type="body" idx="33" sz="quarter"/>
          </p:nvPr>
        </p:nvSpPr>
        <p:spPr/>
        <p:txBody>
          <a:bodyPr/>
          <a:lstStyle/>
          <a:p/>
        </p:txBody>
      </p:sp>
      <p:sp>
        <p:nvSpPr>
          <p:cNvPr id="4" name="Text Placeholder 3"/>
          <p:cNvSpPr>
            <a:spLocks noGrp="1"/>
          </p:cNvSpPr>
          <p:nvPr>
            <p:ph type="body" idx="35" sz="quarter"/>
          </p:nvPr>
        </p:nvSpPr>
        <p:spPr/>
        <p:txBody>
          <a:bodyPr/>
          <a:lstStyle/>
          <a:p/>
        </p:txBody>
      </p:sp>
      <p:sp>
        <p:nvSpPr>
          <p:cNvPr id="5" name="Text Placeholder 4"/>
          <p:cNvSpPr>
            <a:spLocks noGrp="1"/>
          </p:cNvSpPr>
          <p:nvPr>
            <p:ph type="body" idx="34" sz="quarter"/>
          </p:nvPr>
        </p:nvSpPr>
        <p:spPr/>
        <p:txBody>
          <a:bodyPr/>
          <a:lstStyle/>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p:txBody>
      </p:sp>
      <p:sp>
        <p:nvSpPr>
          <p:cNvPr id="3" name="Text Placeholder 2"/>
          <p:cNvSpPr>
            <a:spLocks noGrp="1"/>
          </p:cNvSpPr>
          <p:nvPr>
            <p:ph type="body" idx="37" sz="quarter"/>
          </p:nvPr>
        </p:nvSpPr>
        <p:spPr/>
        <p:txBody>
          <a:bodyPr/>
          <a:lstStyle/>
          <a:p>
            <a:r>
              <a:t>OCI Deal Accelerator  |  github.com/your-org/oci-deal-accelerator</a:t>
            </a:r>
          </a:p>
        </p:txBody>
      </p:sp>
      <p:sp>
        <p:nvSpPr>
          <p:cNvPr id="4" name="Text Placeholder 3"/>
          <p:cNvSpPr>
            <a:spLocks noGrp="1"/>
          </p:cNvSpPr>
          <p:nvPr>
            <p:ph type="body" idx="36" sz="quarter"/>
          </p:nvPr>
        </p:nvSpPr>
        <p:spPr/>
        <p:txBody>
          <a:bodyPr/>
          <a:lstStyle/>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11-19h</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Before vs After: SA Workflow</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457200" y="1280160"/>
            <a:ext cx="5303520" cy="45720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640080" y="1325880"/>
            <a:ext cx="4937760" cy="365760"/>
          </a:xfrm>
          <a:prstGeom prst="rect">
            <a:avLst/>
          </a:prstGeom>
          <a:noFill/>
        </p:spPr>
        <p:txBody>
          <a:bodyPr wrap="square">
            <a:spAutoFit/>
          </a:bodyPr>
          <a:lstStyle/>
          <a:p>
            <a:pPr algn="l">
              <a:defRPr sz="1400" b="1" i="0">
                <a:solidFill>
                  <a:srgbClr val="FFFFFF"/>
                </a:solidFill>
                <a:latin typeface="Oracle Sans"/>
              </a:defRPr>
            </a:pPr>
            <a:r>
              <a:t>BEFORE — Manual SA Workflow</a:t>
            </a:r>
          </a:p>
        </p:txBody>
      </p:sp>
      <p:sp>
        <p:nvSpPr>
          <p:cNvPr id="6" name="TextBox 5"/>
          <p:cNvSpPr txBox="1"/>
          <p:nvPr/>
        </p:nvSpPr>
        <p:spPr>
          <a:xfrm>
            <a:off x="640080" y="1828800"/>
            <a:ext cx="3474720" cy="292608"/>
          </a:xfrm>
          <a:prstGeom prst="rect">
            <a:avLst/>
          </a:prstGeom>
          <a:noFill/>
        </p:spPr>
        <p:txBody>
          <a:bodyPr wrap="square">
            <a:spAutoFit/>
          </a:bodyPr>
          <a:lstStyle/>
          <a:p>
            <a:pPr algn="l">
              <a:defRPr sz="1100" b="0" i="0">
                <a:solidFill>
                  <a:srgbClr val="312D2A"/>
                </a:solidFill>
                <a:latin typeface="Oracle Sans"/>
              </a:defRPr>
            </a:pPr>
            <a:r>
              <a:t>Discovery call</a:t>
            </a:r>
          </a:p>
        </p:txBody>
      </p:sp>
      <p:sp>
        <p:nvSpPr>
          <p:cNvPr id="7" name="TextBox 6"/>
          <p:cNvSpPr txBox="1"/>
          <p:nvPr/>
        </p:nvSpPr>
        <p:spPr>
          <a:xfrm>
            <a:off x="4206240" y="1828800"/>
            <a:ext cx="1371600" cy="292608"/>
          </a:xfrm>
          <a:prstGeom prst="rect">
            <a:avLst/>
          </a:prstGeom>
          <a:noFill/>
        </p:spPr>
        <p:txBody>
          <a:bodyPr wrap="square">
            <a:spAutoFit/>
          </a:bodyPr>
          <a:lstStyle/>
          <a:p>
            <a:pPr algn="r">
              <a:defRPr sz="1100" b="0" i="0">
                <a:solidFill>
                  <a:srgbClr val="312D2A"/>
                </a:solidFill>
                <a:latin typeface="Oracle Sans"/>
              </a:defRPr>
            </a:pPr>
            <a:r>
              <a:t>1h</a:t>
            </a:r>
          </a:p>
        </p:txBody>
      </p:sp>
      <p:sp>
        <p:nvSpPr>
          <p:cNvPr id="8" name="TextBox 7"/>
          <p:cNvSpPr txBox="1"/>
          <p:nvPr/>
        </p:nvSpPr>
        <p:spPr>
          <a:xfrm>
            <a:off x="640080" y="2148840"/>
            <a:ext cx="3474720" cy="292608"/>
          </a:xfrm>
          <a:prstGeom prst="rect">
            <a:avLst/>
          </a:prstGeom>
          <a:noFill/>
        </p:spPr>
        <p:txBody>
          <a:bodyPr wrap="square">
            <a:spAutoFit/>
          </a:bodyPr>
          <a:lstStyle/>
          <a:p>
            <a:pPr algn="l">
              <a:defRPr sz="1100" b="0" i="0">
                <a:solidFill>
                  <a:srgbClr val="312D2A"/>
                </a:solidFill>
                <a:latin typeface="Oracle Sans"/>
              </a:defRPr>
            </a:pPr>
            <a:r>
              <a:t>Research services + sizing</a:t>
            </a:r>
          </a:p>
        </p:txBody>
      </p:sp>
      <p:sp>
        <p:nvSpPr>
          <p:cNvPr id="9" name="TextBox 8"/>
          <p:cNvSpPr txBox="1"/>
          <p:nvPr/>
        </p:nvSpPr>
        <p:spPr>
          <a:xfrm>
            <a:off x="4206240" y="2148840"/>
            <a:ext cx="1371600" cy="292608"/>
          </a:xfrm>
          <a:prstGeom prst="rect">
            <a:avLst/>
          </a:prstGeom>
          <a:noFill/>
        </p:spPr>
        <p:txBody>
          <a:bodyPr wrap="square">
            <a:spAutoFit/>
          </a:bodyPr>
          <a:lstStyle/>
          <a:p>
            <a:pPr algn="r">
              <a:defRPr sz="1100" b="0" i="0">
                <a:solidFill>
                  <a:srgbClr val="312D2A"/>
                </a:solidFill>
                <a:latin typeface="Oracle Sans"/>
              </a:defRPr>
            </a:pPr>
            <a:r>
              <a:t>2-4h</a:t>
            </a:r>
          </a:p>
        </p:txBody>
      </p:sp>
      <p:sp>
        <p:nvSpPr>
          <p:cNvPr id="10" name="TextBox 9"/>
          <p:cNvSpPr txBox="1"/>
          <p:nvPr/>
        </p:nvSpPr>
        <p:spPr>
          <a:xfrm>
            <a:off x="640080" y="2468880"/>
            <a:ext cx="3474720" cy="292608"/>
          </a:xfrm>
          <a:prstGeom prst="rect">
            <a:avLst/>
          </a:prstGeom>
          <a:noFill/>
        </p:spPr>
        <p:txBody>
          <a:bodyPr wrap="square">
            <a:spAutoFit/>
          </a:bodyPr>
          <a:lstStyle/>
          <a:p>
            <a:pPr algn="l">
              <a:defRPr sz="1100" b="0" i="0">
                <a:solidFill>
                  <a:srgbClr val="312D2A"/>
                </a:solidFill>
                <a:latin typeface="Oracle Sans"/>
              </a:defRPr>
            </a:pPr>
            <a:r>
              <a:t>Build architecture diagram</a:t>
            </a:r>
          </a:p>
        </p:txBody>
      </p:sp>
      <p:sp>
        <p:nvSpPr>
          <p:cNvPr id="11" name="TextBox 10"/>
          <p:cNvSpPr txBox="1"/>
          <p:nvPr/>
        </p:nvSpPr>
        <p:spPr>
          <a:xfrm>
            <a:off x="4206240" y="246888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12" name="TextBox 11"/>
          <p:cNvSpPr txBox="1"/>
          <p:nvPr/>
        </p:nvSpPr>
        <p:spPr>
          <a:xfrm>
            <a:off x="640080" y="2788920"/>
            <a:ext cx="3474720" cy="292608"/>
          </a:xfrm>
          <a:prstGeom prst="rect">
            <a:avLst/>
          </a:prstGeom>
          <a:noFill/>
        </p:spPr>
        <p:txBody>
          <a:bodyPr wrap="square">
            <a:spAutoFit/>
          </a:bodyPr>
          <a:lstStyle/>
          <a:p>
            <a:pPr algn="l">
              <a:defRPr sz="1100" b="0" i="0">
                <a:solidFill>
                  <a:srgbClr val="312D2A"/>
                </a:solidFill>
                <a:latin typeface="Oracle Sans"/>
              </a:defRPr>
            </a:pPr>
            <a:r>
              <a:t>Write proposal deck</a:t>
            </a:r>
          </a:p>
        </p:txBody>
      </p:sp>
      <p:sp>
        <p:nvSpPr>
          <p:cNvPr id="13" name="TextBox 12"/>
          <p:cNvSpPr txBox="1"/>
          <p:nvPr/>
        </p:nvSpPr>
        <p:spPr>
          <a:xfrm>
            <a:off x="4206240" y="2788920"/>
            <a:ext cx="1371600" cy="292608"/>
          </a:xfrm>
          <a:prstGeom prst="rect">
            <a:avLst/>
          </a:prstGeom>
          <a:noFill/>
        </p:spPr>
        <p:txBody>
          <a:bodyPr wrap="square">
            <a:spAutoFit/>
          </a:bodyPr>
          <a:lstStyle/>
          <a:p>
            <a:pPr algn="r">
              <a:defRPr sz="1100" b="0" i="0">
                <a:solidFill>
                  <a:srgbClr val="312D2A"/>
                </a:solidFill>
                <a:latin typeface="Oracle Sans"/>
              </a:defRPr>
            </a:pPr>
            <a:r>
              <a:t>3-5h</a:t>
            </a:r>
          </a:p>
        </p:txBody>
      </p:sp>
      <p:sp>
        <p:nvSpPr>
          <p:cNvPr id="14" name="TextBox 13"/>
          <p:cNvSpPr txBox="1"/>
          <p:nvPr/>
        </p:nvSpPr>
        <p:spPr>
          <a:xfrm>
            <a:off x="640080" y="3108960"/>
            <a:ext cx="3474720" cy="292608"/>
          </a:xfrm>
          <a:prstGeom prst="rect">
            <a:avLst/>
          </a:prstGeom>
          <a:noFill/>
        </p:spPr>
        <p:txBody>
          <a:bodyPr wrap="square">
            <a:spAutoFit/>
          </a:bodyPr>
          <a:lstStyle/>
          <a:p>
            <a:pPr algn="l">
              <a:defRPr sz="1100" b="0" i="0">
                <a:solidFill>
                  <a:srgbClr val="312D2A"/>
                </a:solidFill>
                <a:latin typeface="Oracle Sans"/>
              </a:defRPr>
            </a:pPr>
            <a:r>
              <a:t>Cost estimate + BOM</a:t>
            </a:r>
          </a:p>
        </p:txBody>
      </p:sp>
      <p:sp>
        <p:nvSpPr>
          <p:cNvPr id="15" name="TextBox 14"/>
          <p:cNvSpPr txBox="1"/>
          <p:nvPr/>
        </p:nvSpPr>
        <p:spPr>
          <a:xfrm>
            <a:off x="4206240" y="310896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16" name="TextBox 15"/>
          <p:cNvSpPr txBox="1"/>
          <p:nvPr/>
        </p:nvSpPr>
        <p:spPr>
          <a:xfrm>
            <a:off x="640080" y="3429000"/>
            <a:ext cx="3474720" cy="292608"/>
          </a:xfrm>
          <a:prstGeom prst="rect">
            <a:avLst/>
          </a:prstGeom>
          <a:noFill/>
        </p:spPr>
        <p:txBody>
          <a:bodyPr wrap="square">
            <a:spAutoFit/>
          </a:bodyPr>
          <a:lstStyle/>
          <a:p>
            <a:pPr algn="l">
              <a:defRPr sz="1100" b="0" i="0">
                <a:solidFill>
                  <a:srgbClr val="312D2A"/>
                </a:solidFill>
                <a:latin typeface="Oracle Sans"/>
              </a:defRPr>
            </a:pPr>
            <a:r>
              <a:t>WA review (if time permits)</a:t>
            </a:r>
          </a:p>
        </p:txBody>
      </p:sp>
      <p:sp>
        <p:nvSpPr>
          <p:cNvPr id="17" name="TextBox 16"/>
          <p:cNvSpPr txBox="1"/>
          <p:nvPr/>
        </p:nvSpPr>
        <p:spPr>
          <a:xfrm>
            <a:off x="4206240" y="3429000"/>
            <a:ext cx="1371600" cy="292608"/>
          </a:xfrm>
          <a:prstGeom prst="rect">
            <a:avLst/>
          </a:prstGeom>
          <a:noFill/>
        </p:spPr>
        <p:txBody>
          <a:bodyPr wrap="square">
            <a:spAutoFit/>
          </a:bodyPr>
          <a:lstStyle/>
          <a:p>
            <a:pPr algn="r">
              <a:defRPr sz="1100" b="0" i="0">
                <a:solidFill>
                  <a:srgbClr val="312D2A"/>
                </a:solidFill>
                <a:latin typeface="Oracle Sans"/>
              </a:defRPr>
            </a:pPr>
            <a:r>
              <a:t>2-3h</a:t>
            </a:r>
          </a:p>
        </p:txBody>
      </p:sp>
      <p:sp>
        <p:nvSpPr>
          <p:cNvPr id="18" name="TextBox 17"/>
          <p:cNvSpPr txBox="1"/>
          <p:nvPr/>
        </p:nvSpPr>
        <p:spPr>
          <a:xfrm>
            <a:off x="640080" y="3749040"/>
            <a:ext cx="3474720" cy="292608"/>
          </a:xfrm>
          <a:prstGeom prst="rect">
            <a:avLst/>
          </a:prstGeom>
          <a:noFill/>
        </p:spPr>
        <p:txBody>
          <a:bodyPr wrap="square">
            <a:spAutoFit/>
          </a:bodyPr>
          <a:lstStyle/>
          <a:p>
            <a:pPr algn="l">
              <a:defRPr sz="1100" b="0" i="0">
                <a:solidFill>
                  <a:srgbClr val="312D2A"/>
                </a:solidFill>
                <a:latin typeface="Oracle Sans"/>
              </a:defRPr>
            </a:pPr>
            <a:r>
              <a:t>Internal review + revisions</a:t>
            </a:r>
          </a:p>
        </p:txBody>
      </p:sp>
      <p:sp>
        <p:nvSpPr>
          <p:cNvPr id="19" name="TextBox 18"/>
          <p:cNvSpPr txBox="1"/>
          <p:nvPr/>
        </p:nvSpPr>
        <p:spPr>
          <a:xfrm>
            <a:off x="4206240" y="374904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20" name="TextBox 19"/>
          <p:cNvSpPr txBox="1"/>
          <p:nvPr/>
        </p:nvSpPr>
        <p:spPr>
          <a:xfrm>
            <a:off x="640080" y="4069080"/>
            <a:ext cx="3474720" cy="292608"/>
          </a:xfrm>
          <a:prstGeom prst="rect">
            <a:avLst/>
          </a:prstGeom>
          <a:noFill/>
        </p:spPr>
        <p:txBody>
          <a:bodyPr wrap="square">
            <a:spAutoFit/>
          </a:bodyPr>
          <a:lstStyle/>
          <a:p>
            <a:pPr algn="l">
              <a:defRPr sz="1100" b="1" i="0">
                <a:solidFill>
                  <a:srgbClr val="C74634"/>
                </a:solidFill>
                <a:latin typeface="Oracle Sans"/>
              </a:defRPr>
            </a:pPr>
            <a:r>
              <a:t>TOTAL</a:t>
            </a:r>
          </a:p>
        </p:txBody>
      </p:sp>
      <p:sp>
        <p:nvSpPr>
          <p:cNvPr id="21" name="TextBox 20"/>
          <p:cNvSpPr txBox="1"/>
          <p:nvPr/>
        </p:nvSpPr>
        <p:spPr>
          <a:xfrm>
            <a:off x="4206240" y="4069080"/>
            <a:ext cx="1371600" cy="292608"/>
          </a:xfrm>
          <a:prstGeom prst="rect">
            <a:avLst/>
          </a:prstGeom>
          <a:noFill/>
        </p:spPr>
        <p:txBody>
          <a:bodyPr wrap="square">
            <a:spAutoFit/>
          </a:bodyPr>
          <a:lstStyle/>
          <a:p>
            <a:pPr algn="r">
              <a:defRPr sz="1100" b="1" i="0">
                <a:solidFill>
                  <a:srgbClr val="C74634"/>
                </a:solidFill>
                <a:latin typeface="Oracle Sans"/>
              </a:defRPr>
            </a:pPr>
            <a:r>
              <a:t>11-19 hours (2-3 days)</a:t>
            </a:r>
          </a:p>
        </p:txBody>
      </p:sp>
      <p:sp>
        <p:nvSpPr>
          <p:cNvPr id="22" name="Rectangle 21"/>
          <p:cNvSpPr/>
          <p:nvPr/>
        </p:nvSpPr>
        <p:spPr>
          <a:xfrm>
            <a:off x="6217920" y="1280160"/>
            <a:ext cx="5303520" cy="45720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TextBox 22"/>
          <p:cNvSpPr txBox="1"/>
          <p:nvPr/>
        </p:nvSpPr>
        <p:spPr>
          <a:xfrm>
            <a:off x="6400800" y="1325880"/>
            <a:ext cx="4937760" cy="365760"/>
          </a:xfrm>
          <a:prstGeom prst="rect">
            <a:avLst/>
          </a:prstGeom>
          <a:noFill/>
        </p:spPr>
        <p:txBody>
          <a:bodyPr wrap="square">
            <a:spAutoFit/>
          </a:bodyPr>
          <a:lstStyle/>
          <a:p>
            <a:pPr algn="l">
              <a:defRPr sz="1400" b="1" i="0">
                <a:solidFill>
                  <a:srgbClr val="FFFFFF"/>
                </a:solidFill>
                <a:latin typeface="Oracle Sans"/>
              </a:defRPr>
            </a:pPr>
            <a:r>
              <a:t>AFTER — AI-Assisted Workflow</a:t>
            </a:r>
          </a:p>
        </p:txBody>
      </p:sp>
      <p:sp>
        <p:nvSpPr>
          <p:cNvPr id="24" name="TextBox 23"/>
          <p:cNvSpPr txBox="1"/>
          <p:nvPr/>
        </p:nvSpPr>
        <p:spPr>
          <a:xfrm>
            <a:off x="6400800" y="1828800"/>
            <a:ext cx="3474720" cy="292608"/>
          </a:xfrm>
          <a:prstGeom prst="rect">
            <a:avLst/>
          </a:prstGeom>
          <a:noFill/>
        </p:spPr>
        <p:txBody>
          <a:bodyPr wrap="square">
            <a:spAutoFit/>
          </a:bodyPr>
          <a:lstStyle/>
          <a:p>
            <a:pPr algn="l">
              <a:defRPr sz="1100" b="0" i="0">
                <a:solidFill>
                  <a:srgbClr val="312D2A"/>
                </a:solidFill>
                <a:latin typeface="Oracle Sans"/>
              </a:defRPr>
            </a:pPr>
            <a:r>
              <a:t>Discovery call</a:t>
            </a:r>
          </a:p>
        </p:txBody>
      </p:sp>
      <p:sp>
        <p:nvSpPr>
          <p:cNvPr id="25" name="TextBox 24"/>
          <p:cNvSpPr txBox="1"/>
          <p:nvPr/>
        </p:nvSpPr>
        <p:spPr>
          <a:xfrm>
            <a:off x="10058400" y="1828800"/>
            <a:ext cx="1371600" cy="292608"/>
          </a:xfrm>
          <a:prstGeom prst="rect">
            <a:avLst/>
          </a:prstGeom>
          <a:noFill/>
        </p:spPr>
        <p:txBody>
          <a:bodyPr wrap="square">
            <a:spAutoFit/>
          </a:bodyPr>
          <a:lstStyle/>
          <a:p>
            <a:pPr algn="r">
              <a:defRPr sz="1100" b="0" i="0">
                <a:solidFill>
                  <a:srgbClr val="312D2A"/>
                </a:solidFill>
                <a:latin typeface="Oracle Sans"/>
              </a:defRPr>
            </a:pPr>
            <a:r>
              <a:t>1h</a:t>
            </a:r>
          </a:p>
        </p:txBody>
      </p:sp>
      <p:sp>
        <p:nvSpPr>
          <p:cNvPr id="26" name="TextBox 25"/>
          <p:cNvSpPr txBox="1"/>
          <p:nvPr/>
        </p:nvSpPr>
        <p:spPr>
          <a:xfrm>
            <a:off x="6400800" y="2148840"/>
            <a:ext cx="3474720" cy="292608"/>
          </a:xfrm>
          <a:prstGeom prst="rect">
            <a:avLst/>
          </a:prstGeom>
          <a:noFill/>
        </p:spPr>
        <p:txBody>
          <a:bodyPr wrap="square">
            <a:spAutoFit/>
          </a:bodyPr>
          <a:lstStyle/>
          <a:p>
            <a:pPr algn="l">
              <a:defRPr sz="1100" b="0" i="0">
                <a:solidFill>
                  <a:srgbClr val="312D2A"/>
                </a:solidFill>
                <a:latin typeface="Oracle Sans"/>
              </a:defRPr>
            </a:pPr>
            <a:r>
              <a:t>Paste notes → Full proposal</a:t>
            </a:r>
          </a:p>
        </p:txBody>
      </p:sp>
      <p:sp>
        <p:nvSpPr>
          <p:cNvPr id="27" name="TextBox 26"/>
          <p:cNvSpPr txBox="1"/>
          <p:nvPr/>
        </p:nvSpPr>
        <p:spPr>
          <a:xfrm>
            <a:off x="10058400" y="2148840"/>
            <a:ext cx="1371600" cy="292608"/>
          </a:xfrm>
          <a:prstGeom prst="rect">
            <a:avLst/>
          </a:prstGeom>
          <a:noFill/>
        </p:spPr>
        <p:txBody>
          <a:bodyPr wrap="square">
            <a:spAutoFit/>
          </a:bodyPr>
          <a:lstStyle/>
          <a:p>
            <a:pPr algn="r">
              <a:defRPr sz="1100" b="0" i="0">
                <a:solidFill>
                  <a:srgbClr val="312D2A"/>
                </a:solidFill>
                <a:latin typeface="Oracle Sans"/>
              </a:defRPr>
            </a:pPr>
            <a:r>
              <a:t>3-5 min</a:t>
            </a:r>
          </a:p>
        </p:txBody>
      </p:sp>
      <p:sp>
        <p:nvSpPr>
          <p:cNvPr id="28" name="TextBox 27"/>
          <p:cNvSpPr txBox="1"/>
          <p:nvPr/>
        </p:nvSpPr>
        <p:spPr>
          <a:xfrm>
            <a:off x="6400800" y="2468880"/>
            <a:ext cx="3474720" cy="292608"/>
          </a:xfrm>
          <a:prstGeom prst="rect">
            <a:avLst/>
          </a:prstGeom>
          <a:noFill/>
        </p:spPr>
        <p:txBody>
          <a:bodyPr wrap="square">
            <a:spAutoFit/>
          </a:bodyPr>
          <a:lstStyle/>
          <a:p>
            <a:pPr algn="l">
              <a:defRPr sz="1100" b="0" i="0">
                <a:solidFill>
                  <a:srgbClr val="312D2A"/>
                </a:solidFill>
                <a:latin typeface="Oracle Sans"/>
              </a:defRPr>
            </a:pPr>
            <a:r>
              <a:t>Architecture diagram</a:t>
            </a:r>
          </a:p>
        </p:txBody>
      </p:sp>
      <p:sp>
        <p:nvSpPr>
          <p:cNvPr id="29" name="TextBox 28"/>
          <p:cNvSpPr txBox="1"/>
          <p:nvPr/>
        </p:nvSpPr>
        <p:spPr>
          <a:xfrm>
            <a:off x="10058400" y="246888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0" name="TextBox 29"/>
          <p:cNvSpPr txBox="1"/>
          <p:nvPr/>
        </p:nvSpPr>
        <p:spPr>
          <a:xfrm>
            <a:off x="6400800" y="2788920"/>
            <a:ext cx="3474720" cy="292608"/>
          </a:xfrm>
          <a:prstGeom prst="rect">
            <a:avLst/>
          </a:prstGeom>
          <a:noFill/>
        </p:spPr>
        <p:txBody>
          <a:bodyPr wrap="square">
            <a:spAutoFit/>
          </a:bodyPr>
          <a:lstStyle/>
          <a:p>
            <a:pPr algn="l">
              <a:defRPr sz="1100" b="0" i="0">
                <a:solidFill>
                  <a:srgbClr val="312D2A"/>
                </a:solidFill>
                <a:latin typeface="Oracle Sans"/>
              </a:defRPr>
            </a:pPr>
            <a:r>
              <a:t>Slide deck (18 slides)</a:t>
            </a:r>
          </a:p>
        </p:txBody>
      </p:sp>
      <p:sp>
        <p:nvSpPr>
          <p:cNvPr id="31" name="TextBox 30"/>
          <p:cNvSpPr txBox="1"/>
          <p:nvPr/>
        </p:nvSpPr>
        <p:spPr>
          <a:xfrm>
            <a:off x="10058400" y="278892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2" name="TextBox 31"/>
          <p:cNvSpPr txBox="1"/>
          <p:nvPr/>
        </p:nvSpPr>
        <p:spPr>
          <a:xfrm>
            <a:off x="6400800" y="3108960"/>
            <a:ext cx="3474720" cy="292608"/>
          </a:xfrm>
          <a:prstGeom prst="rect">
            <a:avLst/>
          </a:prstGeom>
          <a:noFill/>
        </p:spPr>
        <p:txBody>
          <a:bodyPr wrap="square">
            <a:spAutoFit/>
          </a:bodyPr>
          <a:lstStyle/>
          <a:p>
            <a:pPr algn="l">
              <a:defRPr sz="1100" b="0" i="0">
                <a:solidFill>
                  <a:srgbClr val="312D2A"/>
                </a:solidFill>
                <a:latin typeface="Oracle Sans"/>
              </a:defRPr>
            </a:pPr>
            <a:r>
              <a:t>Cost estimate + BOM</a:t>
            </a:r>
          </a:p>
        </p:txBody>
      </p:sp>
      <p:sp>
        <p:nvSpPr>
          <p:cNvPr id="33" name="TextBox 32"/>
          <p:cNvSpPr txBox="1"/>
          <p:nvPr/>
        </p:nvSpPr>
        <p:spPr>
          <a:xfrm>
            <a:off x="10058400" y="310896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4" name="TextBox 33"/>
          <p:cNvSpPr txBox="1"/>
          <p:nvPr/>
        </p:nvSpPr>
        <p:spPr>
          <a:xfrm>
            <a:off x="6400800" y="3429000"/>
            <a:ext cx="3474720" cy="292608"/>
          </a:xfrm>
          <a:prstGeom prst="rect">
            <a:avLst/>
          </a:prstGeom>
          <a:noFill/>
        </p:spPr>
        <p:txBody>
          <a:bodyPr wrap="square">
            <a:spAutoFit/>
          </a:bodyPr>
          <a:lstStyle/>
          <a:p>
            <a:pPr algn="l">
              <a:defRPr sz="1100" b="0" i="0">
                <a:solidFill>
                  <a:srgbClr val="312D2A"/>
                </a:solidFill>
                <a:latin typeface="Oracle Sans"/>
              </a:defRPr>
            </a:pPr>
            <a:r>
              <a:t>WA review (5-pillar)</a:t>
            </a:r>
          </a:p>
        </p:txBody>
      </p:sp>
      <p:sp>
        <p:nvSpPr>
          <p:cNvPr id="35" name="TextBox 34"/>
          <p:cNvSpPr txBox="1"/>
          <p:nvPr/>
        </p:nvSpPr>
        <p:spPr>
          <a:xfrm>
            <a:off x="10058400" y="342900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6" name="TextBox 35"/>
          <p:cNvSpPr txBox="1"/>
          <p:nvPr/>
        </p:nvSpPr>
        <p:spPr>
          <a:xfrm>
            <a:off x="6400800" y="3749040"/>
            <a:ext cx="3474720" cy="292608"/>
          </a:xfrm>
          <a:prstGeom prst="rect">
            <a:avLst/>
          </a:prstGeom>
          <a:noFill/>
        </p:spPr>
        <p:txBody>
          <a:bodyPr wrap="square">
            <a:spAutoFit/>
          </a:bodyPr>
          <a:lstStyle/>
          <a:p>
            <a:pPr algn="l">
              <a:defRPr sz="1100" b="0" i="0">
                <a:solidFill>
                  <a:srgbClr val="312D2A"/>
                </a:solidFill>
                <a:latin typeface="Oracle Sans"/>
              </a:defRPr>
            </a:pPr>
            <a:r>
              <a:t>SA reviews AI output</a:t>
            </a:r>
          </a:p>
        </p:txBody>
      </p:sp>
      <p:sp>
        <p:nvSpPr>
          <p:cNvPr id="37" name="TextBox 36"/>
          <p:cNvSpPr txBox="1"/>
          <p:nvPr/>
        </p:nvSpPr>
        <p:spPr>
          <a:xfrm>
            <a:off x="10058400" y="3749040"/>
            <a:ext cx="1371600" cy="292608"/>
          </a:xfrm>
          <a:prstGeom prst="rect">
            <a:avLst/>
          </a:prstGeom>
          <a:noFill/>
        </p:spPr>
        <p:txBody>
          <a:bodyPr wrap="square">
            <a:spAutoFit/>
          </a:bodyPr>
          <a:lstStyle/>
          <a:p>
            <a:pPr algn="r">
              <a:defRPr sz="1100" b="0" i="0">
                <a:solidFill>
                  <a:srgbClr val="312D2A"/>
                </a:solidFill>
                <a:latin typeface="Oracle Sans"/>
              </a:defRPr>
            </a:pPr>
            <a:r>
              <a:t>30-60 min</a:t>
            </a:r>
          </a:p>
        </p:txBody>
      </p:sp>
      <p:sp>
        <p:nvSpPr>
          <p:cNvPr id="38" name="TextBox 37"/>
          <p:cNvSpPr txBox="1"/>
          <p:nvPr/>
        </p:nvSpPr>
        <p:spPr>
          <a:xfrm>
            <a:off x="6400800" y="4069080"/>
            <a:ext cx="3474720" cy="292608"/>
          </a:xfrm>
          <a:prstGeom prst="rect">
            <a:avLst/>
          </a:prstGeom>
          <a:noFill/>
        </p:spPr>
        <p:txBody>
          <a:bodyPr wrap="square">
            <a:spAutoFit/>
          </a:bodyPr>
          <a:lstStyle/>
          <a:p>
            <a:pPr algn="l">
              <a:defRPr sz="1100" b="1" i="0">
                <a:solidFill>
                  <a:srgbClr val="2B6242"/>
                </a:solidFill>
                <a:latin typeface="Oracle Sans"/>
              </a:defRPr>
            </a:pPr>
            <a:r>
              <a:t>TOTAL</a:t>
            </a:r>
          </a:p>
        </p:txBody>
      </p:sp>
      <p:sp>
        <p:nvSpPr>
          <p:cNvPr id="39" name="TextBox 38"/>
          <p:cNvSpPr txBox="1"/>
          <p:nvPr/>
        </p:nvSpPr>
        <p:spPr>
          <a:xfrm>
            <a:off x="10058400" y="4069080"/>
            <a:ext cx="1371600" cy="292608"/>
          </a:xfrm>
          <a:prstGeom prst="rect">
            <a:avLst/>
          </a:prstGeom>
          <a:noFill/>
        </p:spPr>
        <p:txBody>
          <a:bodyPr wrap="square">
            <a:spAutoFit/>
          </a:bodyPr>
          <a:lstStyle/>
          <a:p>
            <a:pPr algn="r">
              <a:defRPr sz="1100" b="1" i="0">
                <a:solidFill>
                  <a:srgbClr val="2B6242"/>
                </a:solidFill>
                <a:latin typeface="Oracle Sans"/>
              </a:defRPr>
            </a:pPr>
            <a:r>
              <a:t>1.5-2 hours (same day)</a:t>
            </a:r>
          </a:p>
        </p:txBody>
      </p:sp>
      <p:sp>
        <p:nvSpPr>
          <p:cNvPr id="40" name="Rectangle 39"/>
          <p:cNvSpPr/>
          <p:nvPr/>
        </p:nvSpPr>
        <p:spPr>
          <a:xfrm>
            <a:off x="3200400" y="4846320"/>
            <a:ext cx="5760720" cy="64008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1" name="TextBox 40"/>
          <p:cNvSpPr txBox="1"/>
          <p:nvPr/>
        </p:nvSpPr>
        <p:spPr>
          <a:xfrm>
            <a:off x="3291840" y="4892040"/>
            <a:ext cx="5577840" cy="548640"/>
          </a:xfrm>
          <a:prstGeom prst="rect">
            <a:avLst/>
          </a:prstGeom>
          <a:noFill/>
        </p:spPr>
        <p:txBody>
          <a:bodyPr wrap="square">
            <a:spAutoFit/>
          </a:bodyPr>
          <a:lstStyle/>
          <a:p>
            <a:pPr algn="ctr">
              <a:defRPr sz="1400" b="1" i="0">
                <a:solidFill>
                  <a:srgbClr val="FFFFFF"/>
                </a:solidFill>
                <a:latin typeface="Oracle Sans"/>
              </a:defRPr>
            </a:pPr>
            <a:r>
              <a:t>85% time reduction  |  Same day delivery  |  Higher quality (WA-validated)</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OCI Deal Accelerator — What Is It?</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An AI skill (system prompt + knowledge base + tools) for any LLM with tool-use and 100K+ context</a:t>
            </a:r>
          </a:p>
          <a:p>
            <a:pPr algn="l">
              <a:spcAft>
                <a:spcPts val="600"/>
              </a:spcAft>
              <a:defRPr sz="1500" b="0" i="0">
                <a:solidFill>
                  <a:srgbClr val="312D2A"/>
                </a:solidFill>
                <a:latin typeface="Oracle Sans"/>
              </a:defRPr>
            </a:pPr>
            <a:r>
              <a:t>Works on Claude, Codex, GPT, Gemini — any model that can read files + run Python</a:t>
            </a:r>
          </a:p>
          <a:p>
            <a:pPr algn="l">
              <a:spcAft>
                <a:spcPts val="600"/>
              </a:spcAft>
              <a:defRPr sz="1500" b="0" i="0">
                <a:solidFill>
                  <a:srgbClr val="312D2A"/>
                </a:solidFill>
                <a:latin typeface="Oracle Sans"/>
              </a:defRPr>
            </a:pPr>
            <a:r>
              <a:t>Aligned with ECAL framework: Define &gt; Design &gt; Deliver</a:t>
            </a:r>
          </a:p>
          <a:p>
            <a:pPr algn="l">
              <a:spcAft>
                <a:spcPts val="600"/>
              </a:spcAft>
              <a:defRPr sz="1500" b="0" i="0">
                <a:solidFill>
                  <a:srgbClr val="312D2A"/>
                </a:solidFill>
                <a:latin typeface="Oracle Sans"/>
              </a:defRPr>
            </a:pPr>
            <a:r>
              <a:t>40+ YAML files of field knowledge (services, sizing, pricing, patterns, gotchas)</a:t>
            </a:r>
          </a:p>
          <a:p>
            <a:pPr algn="l">
              <a:spcAft>
                <a:spcPts val="600"/>
              </a:spcAft>
              <a:defRPr sz="1500" b="0" i="0">
                <a:solidFill>
                  <a:srgbClr val="312D2A"/>
                </a:solidFill>
                <a:latin typeface="Oracle Sans"/>
              </a:defRPr>
            </a:pPr>
            <a:r>
              <a:t>7 Python generators: .pptx, .drawio, .pdf, .xlsx, WA scorecard, BOM, AppCA</a:t>
            </a:r>
          </a:p>
          <a:p>
            <a:pPr algn="l">
              <a:spcAft>
                <a:spcPts val="600"/>
              </a:spcAft>
              <a:defRPr sz="1500" b="0" i="0">
                <a:solidFill>
                  <a:srgbClr val="312D2A"/>
                </a:solidFill>
                <a:latin typeface="Oracle Sans"/>
              </a:defRPr>
            </a:pPr>
            <a:r>
              <a:t>14 capabilities accessible via natural language — not a chatbot, a domain-specific SA tool</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Live Demo: 14 Capabilities</a:t>
            </a:r>
          </a:p>
        </p:txBody>
      </p:sp>
      <p:sp>
        <p:nvSpPr>
          <p:cNvPr id="3" name="Text Placeholder 2"/>
          <p:cNvSpPr>
            <a:spLocks noGrp="1"/>
          </p:cNvSpPr>
          <p:nvPr>
            <p:ph type="body" idx="33" sz="quarter"/>
          </p:nvPr>
        </p:nvSpPr>
        <p:spPr/>
        <p:txBody>
          <a:bodyPr/>
          <a:lstStyle/>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Design, Validate &amp; Compare (Options 1-7)</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188720"/>
          <a:ext cx="11247119" cy="3803904"/>
        </p:xfrm>
        <a:graphic>
          <a:graphicData uri="http://schemas.openxmlformats.org/drawingml/2006/table">
            <a:tbl>
              <a:tblPr firstRow="1" bandRow="1">
                <a:tableStyleId>{5C22544A-7EE6-4342-B048-85BDC9FD1C3A}</a:tableStyleId>
              </a:tblPr>
              <a:tblGrid>
                <a:gridCol w="548640"/>
                <a:gridCol w="2743200"/>
                <a:gridCol w="7955279"/>
              </a:tblGrid>
              <a:tr h="475488">
                <a:tc>
                  <a:txBody>
                    <a:bodyPr/>
                    <a:lstStyle/>
                    <a:p>
                      <a:pPr algn="ctr">
                        <a:defRPr sz="1000" b="1">
                          <a:solidFill>
                            <a:srgbClr val="FFFFFF"/>
                          </a:solidFill>
                          <a:latin typeface="Oracle Sans"/>
                        </a:defRPr>
                      </a:pPr>
                      <a:r>
                        <a:t>#</a:t>
                      </a:r>
                    </a:p>
                  </a:txBody>
                  <a:tcPr anchor="ctr">
                    <a:solidFill>
                      <a:srgbClr val="2C5967"/>
                    </a:solidFill>
                  </a:tcPr>
                </a:tc>
                <a:tc>
                  <a:txBody>
                    <a:bodyPr/>
                    <a:lstStyle/>
                    <a:p>
                      <a:pPr algn="l">
                        <a:defRPr sz="1000" b="1">
                          <a:solidFill>
                            <a:srgbClr val="FFFFFF"/>
                          </a:solidFill>
                          <a:latin typeface="Oracle Sans"/>
                        </a:defRPr>
                      </a:pPr>
                      <a:r>
                        <a:t>Capability</a:t>
                      </a:r>
                    </a:p>
                  </a:txBody>
                  <a:tcPr anchor="ctr">
                    <a:solidFill>
                      <a:srgbClr val="2C5967"/>
                    </a:solidFill>
                  </a:tcPr>
                </a:tc>
                <a:tc>
                  <a:txBody>
                    <a:bodyPr/>
                    <a:lstStyle/>
                    <a:p>
                      <a:pPr algn="l">
                        <a:defRPr sz="1000" b="1">
                          <a:solidFill>
                            <a:srgbClr val="FFFFFF"/>
                          </a:solidFill>
                          <a:latin typeface="Oracle Sans"/>
                        </a:defRPr>
                      </a:pPr>
                      <a:r>
                        <a:t>Live Prompt</a:t>
                      </a:r>
                    </a:p>
                  </a:txBody>
                  <a:tcPr anchor="ctr">
                    <a:solidFill>
                      <a:srgbClr val="2C5967"/>
                    </a:solidFill>
                  </a:tcPr>
                </a:tc>
              </a:tr>
              <a:tr h="475488">
                <a:tc>
                  <a:txBody>
                    <a:bodyPr/>
                    <a:lstStyle/>
                    <a:p>
                      <a:pPr algn="ctr">
                        <a:defRPr sz="1000" b="1">
                          <a:solidFill>
                            <a:srgbClr val="312D2A"/>
                          </a:solidFill>
                          <a:latin typeface="Oracle Sans"/>
                        </a:defRPr>
                      </a:pPr>
                      <a:r>
                        <a:t>1</a:t>
                      </a:r>
                    </a:p>
                  </a:txBody>
                  <a:tcPr anchor="ctr"/>
                </a:tc>
                <a:tc>
                  <a:txBody>
                    <a:bodyPr/>
                    <a:lstStyle/>
                    <a:p>
                      <a:pPr algn="l">
                        <a:defRPr sz="1000" b="1">
                          <a:solidFill>
                            <a:srgbClr val="312D2A"/>
                          </a:solidFill>
                          <a:latin typeface="Oracle Sans"/>
                        </a:defRPr>
                      </a:pPr>
                      <a:r>
                        <a:t>Full proposal</a:t>
                      </a:r>
                    </a:p>
                  </a:txBody>
                  <a:tcPr anchor="ctr"/>
                </a:tc>
                <a:tc>
                  <a:txBody>
                    <a:bodyPr/>
                    <a:lstStyle/>
                    <a:p>
                      <a:pPr algn="l">
                        <a:defRPr sz="900" b="0">
                          <a:solidFill>
                            <a:srgbClr val="312D2A"/>
                          </a:solidFill>
                          <a:latin typeface="Oracle Sans"/>
                        </a:defRPr>
                      </a:pPr>
                      <a:r>
                        <a:t>Cliente farmaceutico en Mexico, 3 Oracle DBs (EBS R12 prod, SAP, DW) en Exadata X6 on-prem. HW refresh vence en 6 meses. Quieren migrar a OCI, RPO&lt;15min, RTO&lt;1h, necesitan compliance SOX. 200 usuarios concurrentes, 2TB data, pico en cierre fiscal. Budget: reducir 30% vs renovar HW.</a:t>
                      </a:r>
                    </a:p>
                  </a:txBody>
                  <a:tcPr anchor="ctr"/>
                </a:tc>
              </a:tr>
              <a:tr h="475488">
                <a:tc>
                  <a:txBody>
                    <a:bodyPr/>
                    <a:lstStyle/>
                    <a:p>
                      <a:pPr algn="ctr">
                        <a:defRPr sz="1000" b="1">
                          <a:solidFill>
                            <a:srgbClr val="312D2A"/>
                          </a:solidFill>
                          <a:latin typeface="Oracle Sans"/>
                        </a:defRPr>
                      </a:pPr>
                      <a:r>
                        <a:t>2</a:t>
                      </a:r>
                    </a:p>
                  </a:txBody>
                  <a:tcPr anchor="ctr">
                    <a:solidFill>
                      <a:srgbClr val="F5F4F2"/>
                    </a:solidFill>
                  </a:tcPr>
                </a:tc>
                <a:tc>
                  <a:txBody>
                    <a:bodyPr/>
                    <a:lstStyle/>
                    <a:p>
                      <a:pPr algn="l">
                        <a:defRPr sz="1000" b="1">
                          <a:solidFill>
                            <a:srgbClr val="312D2A"/>
                          </a:solidFill>
                          <a:latin typeface="Oracle Sans"/>
                        </a:defRPr>
                      </a:pPr>
                      <a:r>
                        <a:t>Architecture diagram</a:t>
                      </a:r>
                    </a:p>
                  </a:txBody>
                  <a:tcPr anchor="ctr">
                    <a:solidFill>
                      <a:srgbClr val="F5F4F2"/>
                    </a:solidFill>
                  </a:tcPr>
                </a:tc>
                <a:tc>
                  <a:txBody>
                    <a:bodyPr/>
                    <a:lstStyle/>
                    <a:p>
                      <a:pPr algn="l">
                        <a:defRPr sz="900" b="0">
                          <a:solidFill>
                            <a:srgbClr val="312D2A"/>
                          </a:solidFill>
                          <a:latin typeface="Oracle Sans"/>
                        </a:defRPr>
                      </a:pPr>
                      <a:r>
                        <a:t>Diagrama: ExaCS en Queretaro (prod) + Standby con Data Guard en Sao Paulo, Hub-Spoke networking con DRG, FastConnect 10Gbps dual desde Mexico City, bastion en public subnet, WAF para apps web, Vault para TDE keys.</a:t>
                      </a:r>
                    </a:p>
                  </a:txBody>
                  <a:tcPr anchor="ctr">
                    <a:solidFill>
                      <a:srgbClr val="F5F4F2"/>
                    </a:solidFill>
                  </a:tcPr>
                </a:tc>
              </a:tr>
              <a:tr h="475488">
                <a:tc>
                  <a:txBody>
                    <a:bodyPr/>
                    <a:lstStyle/>
                    <a:p>
                      <a:pPr algn="ctr">
                        <a:defRPr sz="1000" b="1">
                          <a:solidFill>
                            <a:srgbClr val="312D2A"/>
                          </a:solidFill>
                          <a:latin typeface="Oracle Sans"/>
                        </a:defRPr>
                      </a:pPr>
                      <a:r>
                        <a:t>3</a:t>
                      </a:r>
                    </a:p>
                  </a:txBody>
                  <a:tcPr anchor="ctr"/>
                </a:tc>
                <a:tc>
                  <a:txBody>
                    <a:bodyPr/>
                    <a:lstStyle/>
                    <a:p>
                      <a:pPr algn="l">
                        <a:defRPr sz="1000" b="1">
                          <a:solidFill>
                            <a:srgbClr val="312D2A"/>
                          </a:solidFill>
                          <a:latin typeface="Oracle Sans"/>
                        </a:defRPr>
                      </a:pPr>
                      <a:r>
                        <a:t>Slide deck</a:t>
                      </a:r>
                    </a:p>
                  </a:txBody>
                  <a:tcPr anchor="ctr"/>
                </a:tc>
                <a:tc>
                  <a:txBody>
                    <a:bodyPr/>
                    <a:lstStyle/>
                    <a:p>
                      <a:pPr algn="l">
                        <a:defRPr sz="900" b="0">
                          <a:solidFill>
                            <a:srgbClr val="312D2A"/>
                          </a:solidFill>
                          <a:latin typeface="Oracle Sans"/>
                        </a:defRPr>
                      </a:pPr>
                      <a:r>
                        <a:t>Genera el deck para la propuesta del cliente farmaceutico.</a:t>
                      </a:r>
                    </a:p>
                  </a:txBody>
                  <a:tcPr anchor="ctr"/>
                </a:tc>
              </a:tr>
              <a:tr h="475488">
                <a:tc>
                  <a:txBody>
                    <a:bodyPr/>
                    <a:lstStyle/>
                    <a:p>
                      <a:pPr algn="ctr">
                        <a:defRPr sz="1000" b="1">
                          <a:solidFill>
                            <a:srgbClr val="312D2A"/>
                          </a:solidFill>
                          <a:latin typeface="Oracle Sans"/>
                        </a:defRPr>
                      </a:pPr>
                      <a:r>
                        <a:t>4</a:t>
                      </a:r>
                    </a:p>
                  </a:txBody>
                  <a:tcPr anchor="ctr">
                    <a:solidFill>
                      <a:srgbClr val="F5F4F2"/>
                    </a:solidFill>
                  </a:tcPr>
                </a:tc>
                <a:tc>
                  <a:txBody>
                    <a:bodyPr/>
                    <a:lstStyle/>
                    <a:p>
                      <a:pPr algn="l">
                        <a:defRPr sz="1000" b="1">
                          <a:solidFill>
                            <a:srgbClr val="312D2A"/>
                          </a:solidFill>
                          <a:latin typeface="Oracle Sans"/>
                        </a:defRPr>
                      </a:pPr>
                      <a:r>
                        <a:t>Cost estimate</a:t>
                      </a:r>
                    </a:p>
                  </a:txBody>
                  <a:tcPr anchor="ctr">
                    <a:solidFill>
                      <a:srgbClr val="F5F4F2"/>
                    </a:solidFill>
                  </a:tcPr>
                </a:tc>
                <a:tc>
                  <a:txBody>
                    <a:bodyPr/>
                    <a:lstStyle/>
                    <a:p>
                      <a:pPr algn="l">
                        <a:defRPr sz="900" b="0">
                          <a:solidFill>
                            <a:srgbClr val="312D2A"/>
                          </a:solidFill>
                          <a:latin typeface="Oracle Sans"/>
                        </a:defRPr>
                      </a:pPr>
                      <a:r>
                        <a:t>ExaCS X11M Quarter Rack BYOL, 2 DB servers, 3 storage servers, 400GB RAM, 10TB usable + ADB-S 16 ECPU + FastConnect 1Gbps dual + 50TB Object Storage + OCI Vault. 12 meses, 40% descuento.</a:t>
                      </a:r>
                    </a:p>
                  </a:txBody>
                  <a:tcPr anchor="ctr">
                    <a:solidFill>
                      <a:srgbClr val="F5F4F2"/>
                    </a:solidFill>
                  </a:tcPr>
                </a:tc>
              </a:tr>
              <a:tr h="475488">
                <a:tc>
                  <a:txBody>
                    <a:bodyPr/>
                    <a:lstStyle/>
                    <a:p>
                      <a:pPr algn="ctr">
                        <a:defRPr sz="1000" b="1">
                          <a:solidFill>
                            <a:srgbClr val="312D2A"/>
                          </a:solidFill>
                          <a:latin typeface="Oracle Sans"/>
                        </a:defRPr>
                      </a:pPr>
                      <a:r>
                        <a:t>5</a:t>
                      </a:r>
                    </a:p>
                  </a:txBody>
                  <a:tcPr anchor="ctr"/>
                </a:tc>
                <a:tc>
                  <a:txBody>
                    <a:bodyPr/>
                    <a:lstStyle/>
                    <a:p>
                      <a:pPr algn="l">
                        <a:defRPr sz="1000" b="1">
                          <a:solidFill>
                            <a:srgbClr val="312D2A"/>
                          </a:solidFill>
                          <a:latin typeface="Oracle Sans"/>
                        </a:defRPr>
                      </a:pPr>
                      <a:r>
                        <a:t>WA review</a:t>
                      </a:r>
                    </a:p>
                  </a:txBody>
                  <a:tcPr anchor="ctr"/>
                </a:tc>
                <a:tc>
                  <a:txBody>
                    <a:bodyPr/>
                    <a:lstStyle/>
                    <a:p>
                      <a:pPr algn="l">
                        <a:defRPr sz="900" b="0">
                          <a:solidFill>
                            <a:srgbClr val="312D2A"/>
                          </a:solidFill>
                          <a:latin typeface="Oracle Sans"/>
                        </a:defRPr>
                      </a:pPr>
                      <a:r>
                        <a:t>Review: ADB-S 23ai en Sao Paulo region unica, IAM con admin por defecto, sin encryption at rest explicita, sin WAF, monitoring con scripts custom, patching manual mensual, backup solo local, sin network segmentation.</a:t>
                      </a:r>
                    </a:p>
                  </a:txBody>
                  <a:tcPr anchor="ctr"/>
                </a:tc>
              </a:tr>
              <a:tr h="475488">
                <a:tc>
                  <a:txBody>
                    <a:bodyPr/>
                    <a:lstStyle/>
                    <a:p>
                      <a:pPr algn="ctr">
                        <a:defRPr sz="1000" b="1">
                          <a:solidFill>
                            <a:srgbClr val="312D2A"/>
                          </a:solidFill>
                          <a:latin typeface="Oracle Sans"/>
                        </a:defRPr>
                      </a:pPr>
                      <a:r>
                        <a:t>6</a:t>
                      </a:r>
                    </a:p>
                  </a:txBody>
                  <a:tcPr anchor="ctr">
                    <a:solidFill>
                      <a:srgbClr val="F5F4F2"/>
                    </a:solidFill>
                  </a:tcPr>
                </a:tc>
                <a:tc>
                  <a:txBody>
                    <a:bodyPr/>
                    <a:lstStyle/>
                    <a:p>
                      <a:pPr algn="l">
                        <a:defRPr sz="1000" b="1">
                          <a:solidFill>
                            <a:srgbClr val="312D2A"/>
                          </a:solidFill>
                          <a:latin typeface="Oracle Sans"/>
                        </a:defRPr>
                      </a:pPr>
                      <a:r>
                        <a:t>Feature check</a:t>
                      </a:r>
                    </a:p>
                  </a:txBody>
                  <a:tcPr anchor="ctr">
                    <a:solidFill>
                      <a:srgbClr val="F5F4F2"/>
                    </a:solidFill>
                  </a:tcPr>
                </a:tc>
                <a:tc>
                  <a:txBody>
                    <a:bodyPr/>
                    <a:lstStyle/>
                    <a:p>
                      <a:pPr algn="l">
                        <a:defRPr sz="900" b="0">
                          <a:solidFill>
                            <a:srgbClr val="312D2A"/>
                          </a:solidFill>
                          <a:latin typeface="Oracle Sans"/>
                        </a:defRPr>
                      </a:pPr>
                      <a:r>
                        <a:t>Does ADB-S Dedicated Elastic Pool support Auto Indexing on 23ai? And what about AI Vector Search with HNSW indexes at 100M+ vectors?</a:t>
                      </a:r>
                    </a:p>
                  </a:txBody>
                  <a:tcPr anchor="ctr">
                    <a:solidFill>
                      <a:srgbClr val="F5F4F2"/>
                    </a:solidFill>
                  </a:tcPr>
                </a:tc>
              </a:tr>
              <a:tr h="475488">
                <a:tc>
                  <a:txBody>
                    <a:bodyPr/>
                    <a:lstStyle/>
                    <a:p>
                      <a:pPr algn="ctr">
                        <a:defRPr sz="1000" b="1">
                          <a:solidFill>
                            <a:srgbClr val="312D2A"/>
                          </a:solidFill>
                          <a:latin typeface="Oracle Sans"/>
                        </a:defRPr>
                      </a:pPr>
                      <a:r>
                        <a:t>7</a:t>
                      </a:r>
                    </a:p>
                  </a:txBody>
                  <a:tcPr anchor="ctr"/>
                </a:tc>
                <a:tc>
                  <a:txBody>
                    <a:bodyPr/>
                    <a:lstStyle/>
                    <a:p>
                      <a:pPr algn="l">
                        <a:defRPr sz="1000" b="1">
                          <a:solidFill>
                            <a:srgbClr val="312D2A"/>
                          </a:solidFill>
                          <a:latin typeface="Oracle Sans"/>
                        </a:defRPr>
                      </a:pPr>
                      <a:r>
                        <a:t>Competitive</a:t>
                      </a:r>
                    </a:p>
                  </a:txBody>
                  <a:tcPr anchor="ctr"/>
                </a:tc>
                <a:tc>
                  <a:txBody>
                    <a:bodyPr/>
                    <a:lstStyle/>
                    <a:p>
                      <a:pPr algn="l">
                        <a:defRPr sz="900" b="0">
                          <a:solidFill>
                            <a:srgbClr val="312D2A"/>
                          </a:solidFill>
                          <a:latin typeface="Oracle Sans"/>
                        </a:defRPr>
                      </a:pPr>
                      <a:r>
                        <a:t>Customer comparing ADB-S vs AWS Aurora PostgreSQL for a mixed OLTP+analytics workload, 500GB, needs partitioning, RAC equivalent, and BYOL licensing. They think Aurora is cheaper. Give me honest pros and cons.</a:t>
                      </a:r>
                    </a:p>
                  </a:txBody>
                  <a:tcPr anchor="ctr"/>
                </a:tc>
              </a:tr>
            </a:tbl>
          </a:graphicData>
        </a:graphic>
      </p:graphicFrame>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Strategy, KB, Governance &amp; SA Tools (Options 8-14)</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188720"/>
          <a:ext cx="11247119" cy="3803904"/>
        </p:xfrm>
        <a:graphic>
          <a:graphicData uri="http://schemas.openxmlformats.org/drawingml/2006/table">
            <a:tbl>
              <a:tblPr firstRow="1" bandRow="1">
                <a:tableStyleId>{5C22544A-7EE6-4342-B048-85BDC9FD1C3A}</a:tableStyleId>
              </a:tblPr>
              <a:tblGrid>
                <a:gridCol w="548640"/>
                <a:gridCol w="2743200"/>
                <a:gridCol w="7955279"/>
              </a:tblGrid>
              <a:tr h="475488">
                <a:tc>
                  <a:txBody>
                    <a:bodyPr/>
                    <a:lstStyle/>
                    <a:p>
                      <a:pPr algn="ctr">
                        <a:defRPr sz="1000" b="1">
                          <a:solidFill>
                            <a:srgbClr val="FFFFFF"/>
                          </a:solidFill>
                          <a:latin typeface="Oracle Sans"/>
                        </a:defRPr>
                      </a:pPr>
                      <a:r>
                        <a:t>#</a:t>
                      </a:r>
                    </a:p>
                  </a:txBody>
                  <a:tcPr anchor="ctr">
                    <a:solidFill>
                      <a:srgbClr val="2C5967"/>
                    </a:solidFill>
                  </a:tcPr>
                </a:tc>
                <a:tc>
                  <a:txBody>
                    <a:bodyPr/>
                    <a:lstStyle/>
                    <a:p>
                      <a:pPr algn="l">
                        <a:defRPr sz="1000" b="1">
                          <a:solidFill>
                            <a:srgbClr val="FFFFFF"/>
                          </a:solidFill>
                          <a:latin typeface="Oracle Sans"/>
                        </a:defRPr>
                      </a:pPr>
                      <a:r>
                        <a:t>Capability</a:t>
                      </a:r>
                    </a:p>
                  </a:txBody>
                  <a:tcPr anchor="ctr">
                    <a:solidFill>
                      <a:srgbClr val="2C5967"/>
                    </a:solidFill>
                  </a:tcPr>
                </a:tc>
                <a:tc>
                  <a:txBody>
                    <a:bodyPr/>
                    <a:lstStyle/>
                    <a:p>
                      <a:pPr algn="l">
                        <a:defRPr sz="1000" b="1">
                          <a:solidFill>
                            <a:srgbClr val="FFFFFF"/>
                          </a:solidFill>
                          <a:latin typeface="Oracle Sans"/>
                        </a:defRPr>
                      </a:pPr>
                      <a:r>
                        <a:t>Live Prompt</a:t>
                      </a:r>
                    </a:p>
                  </a:txBody>
                  <a:tcPr anchor="ctr">
                    <a:solidFill>
                      <a:srgbClr val="2C5967"/>
                    </a:solidFill>
                  </a:tcPr>
                </a:tc>
              </a:tr>
              <a:tr h="475488">
                <a:tc>
                  <a:txBody>
                    <a:bodyPr/>
                    <a:lstStyle/>
                    <a:p>
                      <a:pPr algn="ctr">
                        <a:defRPr sz="1000" b="1">
                          <a:solidFill>
                            <a:srgbClr val="312D2A"/>
                          </a:solidFill>
                          <a:latin typeface="Oracle Sans"/>
                        </a:defRPr>
                      </a:pPr>
                      <a:r>
                        <a:t>8</a:t>
                      </a:r>
                    </a:p>
                  </a:txBody>
                  <a:tcPr anchor="ctr"/>
                </a:tc>
                <a:tc>
                  <a:txBody>
                    <a:bodyPr/>
                    <a:lstStyle/>
                    <a:p>
                      <a:pPr algn="l">
                        <a:defRPr sz="1000" b="1">
                          <a:solidFill>
                            <a:srgbClr val="312D2A"/>
                          </a:solidFill>
                          <a:latin typeface="Oracle Sans"/>
                        </a:defRPr>
                      </a:pPr>
                      <a:r>
                        <a:t>Business case</a:t>
                      </a:r>
                    </a:p>
                  </a:txBody>
                  <a:tcPr anchor="ctr"/>
                </a:tc>
                <a:tc>
                  <a:txBody>
                    <a:bodyPr/>
                    <a:lstStyle/>
                    <a:p>
                      <a:pPr algn="l">
                        <a:defRPr sz="900" b="0">
                          <a:solidFill>
                            <a:srgbClr val="312D2A"/>
                          </a:solidFill>
                          <a:latin typeface="Oracle Sans"/>
                        </a:defRPr>
                      </a:pPr>
                      <a:r>
                        <a:t>Business case: 5 Oracle DBs on-prem (EBS, Siebel, DW, 2 custom), $1.2M/yr infra (HW refresh vence Q3). CTO quiere cloud, CFO quiere numeros. Necesito TCO 3 anos, ROI, risk of doing nothing, y que pasa si renuevan HW por 5 anos mas. Audience: board de directores.</a:t>
                      </a:r>
                    </a:p>
                  </a:txBody>
                  <a:tcPr anchor="ctr"/>
                </a:tc>
              </a:tr>
              <a:tr h="475488">
                <a:tc>
                  <a:txBody>
                    <a:bodyPr/>
                    <a:lstStyle/>
                    <a:p>
                      <a:pPr algn="ctr">
                        <a:defRPr sz="1000" b="1">
                          <a:solidFill>
                            <a:srgbClr val="312D2A"/>
                          </a:solidFill>
                          <a:latin typeface="Oracle Sans"/>
                        </a:defRPr>
                      </a:pPr>
                      <a:r>
                        <a:t>9</a:t>
                      </a:r>
                    </a:p>
                  </a:txBody>
                  <a:tcPr anchor="ctr">
                    <a:solidFill>
                      <a:srgbClr val="F5F4F2"/>
                    </a:solidFill>
                  </a:tcPr>
                </a:tc>
                <a:tc>
                  <a:txBody>
                    <a:bodyPr/>
                    <a:lstStyle/>
                    <a:p>
                      <a:pPr algn="l">
                        <a:defRPr sz="1000" b="1">
                          <a:solidFill>
                            <a:srgbClr val="312D2A"/>
                          </a:solidFill>
                          <a:latin typeface="Oracle Sans"/>
                        </a:defRPr>
                      </a:pPr>
                      <a:r>
                        <a:t>Field findings</a:t>
                      </a:r>
                    </a:p>
                  </a:txBody>
                  <a:tcPr anchor="ctr">
                    <a:solidFill>
                      <a:srgbClr val="F5F4F2"/>
                    </a:solidFill>
                  </a:tcPr>
                </a:tc>
                <a:tc>
                  <a:txBody>
                    <a:bodyPr/>
                    <a:lstStyle/>
                    <a:p>
                      <a:pPr algn="l">
                        <a:defRPr sz="900" b="0">
                          <a:solidFill>
                            <a:srgbClr val="312D2A"/>
                          </a:solidFill>
                          <a:latin typeface="Oracle Sans"/>
                        </a:defRPr>
                      </a:pPr>
                      <a:r>
                        <a:t>What real issues has the field team found with ADB-S Dedicated Elastic Pool? Include DEP provisioning times, maintenance windows, and ADG.</a:t>
                      </a:r>
                    </a:p>
                  </a:txBody>
                  <a:tcPr anchor="ctr">
                    <a:solidFill>
                      <a:srgbClr val="F5F4F2"/>
                    </a:solidFill>
                  </a:tcPr>
                </a:tc>
              </a:tr>
              <a:tr h="475488">
                <a:tc>
                  <a:txBody>
                    <a:bodyPr/>
                    <a:lstStyle/>
                    <a:p>
                      <a:pPr algn="ctr">
                        <a:defRPr sz="1000" b="1">
                          <a:solidFill>
                            <a:srgbClr val="312D2A"/>
                          </a:solidFill>
                          <a:latin typeface="Oracle Sans"/>
                        </a:defRPr>
                      </a:pPr>
                      <a:r>
                        <a:t>10</a:t>
                      </a:r>
                    </a:p>
                  </a:txBody>
                  <a:tcPr anchor="ctr"/>
                </a:tc>
                <a:tc>
                  <a:txBody>
                    <a:bodyPr/>
                    <a:lstStyle/>
                    <a:p>
                      <a:pPr algn="l">
                        <a:defRPr sz="1000" b="1">
                          <a:solidFill>
                            <a:srgbClr val="312D2A"/>
                          </a:solidFill>
                          <a:latin typeface="Oracle Sans"/>
                        </a:defRPr>
                      </a:pPr>
                      <a:r>
                        <a:t>Reference arch</a:t>
                      </a:r>
                    </a:p>
                  </a:txBody>
                  <a:tcPr anchor="ctr"/>
                </a:tc>
                <a:tc>
                  <a:txBody>
                    <a:bodyPr/>
                    <a:lstStyle/>
                    <a:p>
                      <a:pPr algn="l">
                        <a:defRPr sz="900" b="0">
                          <a:solidFill>
                            <a:srgbClr val="312D2A"/>
                          </a:solidFill>
                          <a:latin typeface="Oracle Sans"/>
                        </a:defRPr>
                      </a:pPr>
                      <a:r>
                        <a:t>Reference architectures for cross-region DR with Exadata and Data Guard. Need options for both ExaCS and ADB-S with automatic failover.</a:t>
                      </a:r>
                    </a:p>
                  </a:txBody>
                  <a:tcPr anchor="ctr"/>
                </a:tc>
              </a:tr>
              <a:tr h="475488">
                <a:tc>
                  <a:txBody>
                    <a:bodyPr/>
                    <a:lstStyle/>
                    <a:p>
                      <a:pPr algn="ctr">
                        <a:defRPr sz="1000" b="1">
                          <a:solidFill>
                            <a:srgbClr val="312D2A"/>
                          </a:solidFill>
                          <a:latin typeface="Oracle Sans"/>
                        </a:defRPr>
                      </a:pPr>
                      <a:r>
                        <a:t>11</a:t>
                      </a:r>
                    </a:p>
                  </a:txBody>
                  <a:tcPr anchor="ctr">
                    <a:solidFill>
                      <a:srgbClr val="F5F4F2"/>
                    </a:solidFill>
                  </a:tcPr>
                </a:tc>
                <a:tc>
                  <a:txBody>
                    <a:bodyPr/>
                    <a:lstStyle/>
                    <a:p>
                      <a:pPr algn="l">
                        <a:defRPr sz="1000" b="1">
                          <a:solidFill>
                            <a:srgbClr val="312D2A"/>
                          </a:solidFill>
                          <a:latin typeface="Oracle Sans"/>
                        </a:defRPr>
                      </a:pPr>
                      <a:r>
                        <a:t>Report finding</a:t>
                      </a:r>
                    </a:p>
                  </a:txBody>
                  <a:tcPr anchor="ctr">
                    <a:solidFill>
                      <a:srgbClr val="F5F4F2"/>
                    </a:solidFill>
                  </a:tcPr>
                </a:tc>
                <a:tc>
                  <a:txBody>
                    <a:bodyPr/>
                    <a:lstStyle/>
                    <a:p>
                      <a:pPr algn="l">
                        <a:defRPr sz="900" b="0">
                          <a:solidFill>
                            <a:srgbClr val="312D2A"/>
                          </a:solidFill>
                          <a:latin typeface="Oracle Sans"/>
                        </a:defRPr>
                      </a:pPr>
                      <a:r>
                        <a:t>New finding: ExaCS iormcal fails silently when storage server count &lt; 3. Product: ExaCS, Version: 23ai, Severity: MEDIUM, found during pharma engagement in Mexico. Workaround: validate IORM plan output after apply, check v$iorm_plans for actual vs requested shares.</a:t>
                      </a:r>
                    </a:p>
                  </a:txBody>
                  <a:tcPr anchor="ctr">
                    <a:solidFill>
                      <a:srgbClr val="F5F4F2"/>
                    </a:solidFill>
                  </a:tcPr>
                </a:tc>
              </a:tr>
              <a:tr h="475488">
                <a:tc>
                  <a:txBody>
                    <a:bodyPr/>
                    <a:lstStyle/>
                    <a:p>
                      <a:pPr algn="ctr">
                        <a:defRPr sz="1000" b="1">
                          <a:solidFill>
                            <a:srgbClr val="312D2A"/>
                          </a:solidFill>
                          <a:latin typeface="Oracle Sans"/>
                        </a:defRPr>
                      </a:pPr>
                      <a:r>
                        <a:t>12</a:t>
                      </a:r>
                    </a:p>
                  </a:txBody>
                  <a:tcPr anchor="ctr"/>
                </a:tc>
                <a:tc>
                  <a:txBody>
                    <a:bodyPr/>
                    <a:lstStyle/>
                    <a:p>
                      <a:pPr algn="l">
                        <a:defRPr sz="1000" b="1">
                          <a:solidFill>
                            <a:srgbClr val="312D2A"/>
                          </a:solidFill>
                          <a:latin typeface="Oracle Sans"/>
                        </a:defRPr>
                      </a:pPr>
                      <a:r>
                        <a:t>ECAL readiness</a:t>
                      </a:r>
                    </a:p>
                  </a:txBody>
                  <a:tcPr anchor="ctr"/>
                </a:tc>
                <a:tc>
                  <a:txBody>
                    <a:bodyPr/>
                    <a:lstStyle/>
                    <a:p>
                      <a:pPr algn="l">
                        <a:defRPr sz="900" b="0">
                          <a:solidFill>
                            <a:srgbClr val="312D2A"/>
                          </a:solidFill>
                          <a:latin typeface="Oracle Sans"/>
                        </a:defRPr>
                      </a:pPr>
                      <a:r>
                        <a:t>Score this engagement: tenemos discovery notes, workload profile, y un diagrama de arquitectura. No hay business case, no value story, no handover plan, no operations model. Customer es farmaceutica en Mexico, engagement tier standard, estamos en la fase Design.</a:t>
                      </a:r>
                    </a:p>
                  </a:txBody>
                  <a:tcPr anchor="ctr"/>
                </a:tc>
              </a:tr>
              <a:tr h="475488">
                <a:tc>
                  <a:txBody>
                    <a:bodyPr/>
                    <a:lstStyle/>
                    <a:p>
                      <a:pPr algn="ctr">
                        <a:defRPr sz="1000" b="1">
                          <a:solidFill>
                            <a:srgbClr val="312D2A"/>
                          </a:solidFill>
                          <a:latin typeface="Oracle Sans"/>
                        </a:defRPr>
                      </a:pPr>
                      <a:r>
                        <a:t>13</a:t>
                      </a:r>
                    </a:p>
                  </a:txBody>
                  <a:tcPr anchor="ctr">
                    <a:solidFill>
                      <a:srgbClr val="F5F4F2"/>
                    </a:solidFill>
                  </a:tcPr>
                </a:tc>
                <a:tc>
                  <a:txBody>
                    <a:bodyPr/>
                    <a:lstStyle/>
                    <a:p>
                      <a:pPr algn="l">
                        <a:defRPr sz="1000" b="1">
                          <a:solidFill>
                            <a:srgbClr val="312D2A"/>
                          </a:solidFill>
                          <a:latin typeface="Oracle Sans"/>
                        </a:defRPr>
                      </a:pPr>
                      <a:r>
                        <a:t>BOM generator</a:t>
                      </a:r>
                    </a:p>
                  </a:txBody>
                  <a:tcPr anchor="ctr">
                    <a:solidFill>
                      <a:srgbClr val="F5F4F2"/>
                    </a:solidFill>
                  </a:tcPr>
                </a:tc>
                <a:tc>
                  <a:txBody>
                    <a:bodyPr/>
                    <a:lstStyle/>
                    <a:p>
                      <a:pPr algn="l">
                        <a:defRPr sz="900" b="0">
                          <a:solidFill>
                            <a:srgbClr val="312D2A"/>
                          </a:solidFill>
                          <a:latin typeface="Oracle Sans"/>
                        </a:defRPr>
                      </a:pPr>
                      <a:r>
                        <a:t>BOM: ExaCS X11M Half Rack BYOL, 4 DB servers 128 ECPUs each, 6 storage servers, ADB-S 32 ECPU, 50TB block storage, FastConnect 10Gbps dual, OCI Vault, 12 months, 45% discount.</a:t>
                      </a:r>
                    </a:p>
                  </a:txBody>
                  <a:tcPr anchor="ctr">
                    <a:solidFill>
                      <a:srgbClr val="F5F4F2"/>
                    </a:solidFill>
                  </a:tcPr>
                </a:tc>
              </a:tr>
              <a:tr h="475488">
                <a:tc>
                  <a:txBody>
                    <a:bodyPr/>
                    <a:lstStyle/>
                    <a:p>
                      <a:pPr algn="ctr">
                        <a:defRPr sz="1000" b="1">
                          <a:solidFill>
                            <a:srgbClr val="312D2A"/>
                          </a:solidFill>
                          <a:latin typeface="Oracle Sans"/>
                        </a:defRPr>
                      </a:pPr>
                      <a:r>
                        <a:t>14</a:t>
                      </a:r>
                    </a:p>
                  </a:txBody>
                  <a:tcPr anchor="ctr"/>
                </a:tc>
                <a:tc>
                  <a:txBody>
                    <a:bodyPr/>
                    <a:lstStyle/>
                    <a:p>
                      <a:pPr algn="l">
                        <a:defRPr sz="1000" b="1">
                          <a:solidFill>
                            <a:srgbClr val="312D2A"/>
                          </a:solidFill>
                          <a:latin typeface="Oracle Sans"/>
                        </a:defRPr>
                      </a:pPr>
                      <a:r>
                        <a:t>BOM for AppCA</a:t>
                      </a:r>
                    </a:p>
                  </a:txBody>
                  <a:tcPr anchor="ctr"/>
                </a:tc>
                <a:tc>
                  <a:txBody>
                    <a:bodyPr/>
                    <a:lstStyle/>
                    <a:p>
                      <a:pPr algn="l">
                        <a:defRPr sz="900" b="0">
                          <a:solidFill>
                            <a:srgbClr val="312D2A"/>
                          </a:solidFill>
                          <a:latin typeface="Oracle Sans"/>
                        </a:defRPr>
                      </a:pPr>
                      <a:r>
                        <a:t>Same BOM as 13 but in AppCA import format for deal approval.</a:t>
                      </a:r>
                    </a:p>
                  </a:txBody>
                  <a:tcPr anchor="ctr"/>
                </a:tc>
              </a:tr>
            </a:tbl>
          </a:graphicData>
        </a:graphic>
      </p:graphicFrame>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How It Works — Under the Hood</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SKILL.md: 400-line system prompt with ECAL-aligned workflow rules</a:t>
            </a:r>
          </a:p>
          <a:p>
            <a:pPr algn="l">
              <a:spcAft>
                <a:spcPts val="600"/>
              </a:spcAft>
              <a:defRPr sz="1500" b="0" i="0">
                <a:solidFill>
                  <a:srgbClr val="312D2A"/>
                </a:solidFill>
                <a:latin typeface="Oracle Sans"/>
              </a:defRPr>
            </a:pPr>
            <a:r>
              <a:t>kb/: 40+ YAML files — services, sizing, pricing (auto-refreshed), patterns, gotchas</a:t>
            </a:r>
          </a:p>
          <a:p>
            <a:pPr algn="l">
              <a:spcAft>
                <a:spcPts val="600"/>
              </a:spcAft>
              <a:defRPr sz="1500" b="0" i="0">
                <a:solidFill>
                  <a:srgbClr val="312D2A"/>
                </a:solidFill>
                <a:latin typeface="Oracle Sans"/>
              </a:defRPr>
            </a:pPr>
            <a:r>
              <a:t>tools/: 7 Python generators that produce real files, not markdown</a:t>
            </a:r>
          </a:p>
          <a:p>
            <a:pPr algn="l">
              <a:spcAft>
                <a:spcPts val="600"/>
              </a:spcAft>
              <a:defRPr sz="1500" b="0" i="0">
                <a:solidFill>
                  <a:srgbClr val="312D2A"/>
                </a:solidFill>
                <a:latin typeface="Oracle Sans"/>
              </a:defRPr>
            </a:pPr>
            <a:r>
              <a:t>Oracle FY26 .pptx template with Redwood design system colors</a:t>
            </a:r>
          </a:p>
          <a:p>
            <a:pPr algn="l">
              <a:spcAft>
                <a:spcPts val="600"/>
              </a:spcAft>
              <a:defRPr sz="1500" b="0" i="0">
                <a:solidFill>
                  <a:srgbClr val="312D2A"/>
                </a:solidFill>
                <a:latin typeface="Oracle Sans"/>
              </a:defRPr>
            </a:pPr>
            <a:r>
              <a:t>scripts/: WA validation engine against 5-pillar framework (80+ checks)</a:t>
            </a:r>
          </a:p>
          <a:p>
            <a:pPr algn="l">
              <a:spcAft>
                <a:spcPts val="600"/>
              </a:spcAft>
              <a:defRPr sz="1500" b="0" i="0">
                <a:solidFill>
                  <a:srgbClr val="312D2A"/>
                </a:solidFill>
                <a:latin typeface="Oracle Sans"/>
              </a:defRPr>
            </a:pPr>
            <a:r>
              <a:t>Field findings tracker with contributor attribution + confidence levels</a:t>
            </a:r>
          </a:p>
          <a:p>
            <a:pPr algn="l">
              <a:spcAft>
                <a:spcPts val="600"/>
              </a:spcAft>
              <a:defRPr sz="1500" b="0" i="0">
                <a:solidFill>
                  <a:srgbClr val="312D2A"/>
                </a:solidFill>
                <a:latin typeface="Oracle Sans"/>
              </a:defRPr>
            </a:pPr>
            <a:r>
              <a:t>SKU catalog refreshed from Oracle public pricing API</a:t>
            </a:r>
          </a:p>
        </p:txBody>
      </p:sp>
      <p:sp>
        <p:nvSpPr>
          <p:cNvPr id="5" name="TextBox 4"/>
          <p:cNvSpPr txBox="1"/>
          <p:nvPr/>
        </p:nvSpPr>
        <p:spPr>
          <a:xfrm>
            <a:off x="457200" y="5943600"/>
            <a:ext cx="10972800" cy="457200"/>
          </a:xfrm>
          <a:prstGeom prst="rect">
            <a:avLst/>
          </a:prstGeom>
          <a:noFill/>
        </p:spPr>
        <p:txBody>
          <a:bodyPr wrap="square">
            <a:spAutoFit/>
          </a:bodyPr>
          <a:lstStyle/>
          <a:p>
            <a:pPr algn="l">
              <a:defRPr sz="1100" b="0" i="1">
                <a:solidFill>
                  <a:srgbClr val="6F6964"/>
                </a:solidFill>
                <a:latin typeface="Oracle Sans"/>
              </a:defRPr>
            </a:pPr>
            <a:r>
              <a:t>Everything is composable: patterns combine, KB is the moat, field experience &gt; documentation</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Key Takeaways</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85% time reduction: from 2-3 days to 2 hours per proposal</a:t>
            </a:r>
          </a:p>
          <a:p>
            <a:pPr algn="l">
              <a:spcAft>
                <a:spcPts val="600"/>
              </a:spcAft>
              <a:defRPr sz="1500" b="0" i="0">
                <a:solidFill>
                  <a:srgbClr val="312D2A"/>
                </a:solidFill>
                <a:latin typeface="Oracle Sans"/>
              </a:defRPr>
            </a:pPr>
            <a:r>
              <a:t>Higher quality: every proposal is WA-validated with 5-pillar scoring</a:t>
            </a:r>
          </a:p>
          <a:p>
            <a:pPr algn="l">
              <a:spcAft>
                <a:spcPts val="600"/>
              </a:spcAft>
              <a:defRPr sz="1500" b="0" i="0">
                <a:solidFill>
                  <a:srgbClr val="312D2A"/>
                </a:solidFill>
                <a:latin typeface="Oracle Sans"/>
              </a:defRPr>
            </a:pPr>
            <a:r>
              <a:t>Field knowledge compounds: gotchas and findings feed back into the KB</a:t>
            </a:r>
          </a:p>
          <a:p>
            <a:pPr algn="l">
              <a:spcAft>
                <a:spcPts val="600"/>
              </a:spcAft>
              <a:defRPr sz="1500" b="0" i="0">
                <a:solidFill>
                  <a:srgbClr val="312D2A"/>
                </a:solidFill>
                <a:latin typeface="Oracle Sans"/>
              </a:defRPr>
            </a:pPr>
            <a:r>
              <a:t>ECAL-aligned: Define &gt; Design &gt; Deliver with artefact tracking</a:t>
            </a:r>
          </a:p>
          <a:p>
            <a:pPr algn="l">
              <a:spcAft>
                <a:spcPts val="600"/>
              </a:spcAft>
              <a:defRPr sz="1500" b="0" i="0">
                <a:solidFill>
                  <a:srgbClr val="312D2A"/>
                </a:solidFill>
                <a:latin typeface="Oracle Sans"/>
              </a:defRPr>
            </a:pPr>
            <a:r>
              <a:t>Real deliverables: .pptx, .drawio, .pdf, .xlsx — not chat summaries</a:t>
            </a:r>
          </a:p>
          <a:p>
            <a:pPr algn="l">
              <a:spcAft>
                <a:spcPts val="600"/>
              </a:spcAft>
              <a:defRPr sz="1500" b="0" i="0">
                <a:solidFill>
                  <a:srgbClr val="312D2A"/>
                </a:solidFill>
                <a:latin typeface="Oracle Sans"/>
              </a:defRPr>
            </a:pPr>
            <a:r>
              <a:t>SA stays in control: AI generates, architect reviews and refines</a:t>
            </a:r>
          </a:p>
        </p:txBody>
      </p:sp>
    </p:spTree>
  </p:cSld>
  <p:clrMapOvr>
    <a:masterClrMapping/>
  </p:clrMapOvr>
</p:sld>
</file>

<file path=ppt/theme/theme1.xml><?xml version="1.0" encoding="utf-8"?>
<a:theme xmlns:a="http://schemas.openxmlformats.org/drawingml/2006/main" name="Oracle-FY26-7.6">
  <a:themeElements>
    <a:clrScheme name="Custom 43">
      <a:dk1>
        <a:srgbClr val="2A2F2F"/>
      </a:dk1>
      <a:lt1>
        <a:srgbClr val="FFFFFF"/>
      </a:lt1>
      <a:dk2>
        <a:srgbClr val="2A2F2F"/>
      </a:dk2>
      <a:lt2>
        <a:srgbClr val="FBF9F8"/>
      </a:lt2>
      <a:accent1>
        <a:srgbClr val="04536F"/>
      </a:accent1>
      <a:accent2>
        <a:srgbClr val="6C3F49"/>
      </a:accent2>
      <a:accent3>
        <a:srgbClr val="C74634"/>
      </a:accent3>
      <a:accent4>
        <a:srgbClr val="F0CC71"/>
      </a:accent4>
      <a:accent5>
        <a:srgbClr val="89B2B0"/>
      </a:accent5>
      <a:accent6>
        <a:srgbClr val="86B596"/>
      </a:accent6>
      <a:hlink>
        <a:srgbClr val="00688C"/>
      </a:hlink>
      <a:folHlink>
        <a:srgbClr val="F0CC71"/>
      </a:folHlink>
    </a:clrScheme>
    <a:fontScheme name="Oracle Pillars">
      <a:majorFont>
        <a:latin typeface="Georgia"/>
        <a:ea typeface=""/>
        <a:cs typeface=""/>
      </a:majorFont>
      <a:minorFont>
        <a:latin typeface="Oracle Sans Tab"/>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racle Red">
      <a:srgbClr val="C74634"/>
    </a:custClr>
    <a:custClr name="Brand Dark 170/Hyperlink Dark">
      <a:srgbClr val="F0CC72"/>
    </a:custClr>
    <a:custClr name="Beige 50">
      <a:srgbClr val="D8D0B5"/>
    </a:custClr>
    <a:custClr name="Pine 80">
      <a:srgbClr val="74A683"/>
    </a:custClr>
    <a:custClr name="Teal 90">
      <a:srgbClr val="628F8D"/>
    </a:custClr>
    <a:custClr name="Plum 90">
      <a:srgbClr val="957CA4"/>
    </a:custClr>
    <a:custClr name="Sky 80">
      <a:srgbClr val="5FA2BA"/>
    </a:custClr>
    <a:custClr name="Higlight Light">
      <a:srgbClr val="AE562C"/>
    </a:custClr>
    <a:custClr name="Rose 90">
      <a:srgbClr val="B47282"/>
    </a:custClr>
    <a:custClr name="Brand Yellow ">
      <a:srgbClr val="F1B13F"/>
    </a:custClr>
    <a:custClr name="Brand: Neutral 30">
      <a:srgbClr val="F1EFED"/>
    </a:custClr>
    <a:custClr name="Developer: Pebble 30">
      <a:srgbClr val="E7F0FD"/>
    </a:custClr>
    <a:custClr name="Database: Slate 50">
      <a:srgbClr val="C2D4D4"/>
    </a:custClr>
    <a:custClr name="Pine 90">
      <a:srgbClr val="5C926D"/>
    </a:custClr>
    <a:custClr name="Teal 110">
      <a:srgbClr val="467173"/>
    </a:custClr>
    <a:custClr name="Plum 110">
      <a:srgbClr val="796087"/>
    </a:custClr>
    <a:custClr name="Sky 100">
      <a:srgbClr val="227E9E"/>
    </a:custClr>
    <a:custClr name="Ocean 90">
      <a:srgbClr val="558EA4"/>
    </a:custClr>
    <a:custClr name="Rose 100">
      <a:srgbClr val="925865"/>
    </a:custClr>
    <a:custClr name="Sienna 50">
      <a:srgbClr val="ECCB98"/>
    </a:custClr>
    <a:custClr name="Neutral 70">
      <a:srgbClr val="AEA8A2"/>
    </a:custClr>
    <a:custClr name="Pebble 90">
      <a:srgbClr val="808792"/>
    </a:custClr>
    <a:custClr name="Database: Slate 100">
      <a:srgbClr val="697778"/>
    </a:custClr>
    <a:custClr name="Pine 100">
      <a:srgbClr val="4C825C"/>
    </a:custClr>
    <a:custClr name="Teal 130">
      <a:srgbClr val="375D61"/>
    </a:custClr>
    <a:custClr name="Plum 130">
      <a:srgbClr val="634E71"/>
    </a:custClr>
    <a:custClr name="Sky 120">
      <a:srgbClr val="00688C"/>
    </a:custClr>
    <a:custClr name="Ocean 110">
      <a:srgbClr val="3B7087"/>
    </a:custClr>
    <a:custClr name="Rose 130">
      <a:srgbClr val="7A4753"/>
    </a:custClr>
    <a:custClr name="Sienna 60">
      <a:srgbClr val="DEB068"/>
    </a:custClr>
    <a:custClr name="Brand: Neutral 140">
      <a:srgbClr val="514C47"/>
    </a:custClr>
    <a:custClr name="Pebble 130">
      <a:srgbClr val="53575F"/>
    </a:custClr>
    <a:custClr name="Slate 150">
      <a:srgbClr val="3C4545"/>
    </a:custClr>
    <a:custClr name="Pine 120">
      <a:srgbClr val="3F6B4B"/>
    </a:custClr>
    <a:custClr name="Teal 150">
      <a:srgbClr val="2B484B"/>
    </a:custClr>
    <a:custClr name="Plum 150">
      <a:srgbClr val="4D3C57"/>
    </a:custClr>
    <a:custClr name="Sky 140">
      <a:srgbClr val="04536F"/>
    </a:custClr>
    <a:custClr name="Ocean 120">
      <a:srgbClr val="36677D"/>
    </a:custClr>
    <a:custClr name="Rose 150">
      <a:srgbClr val="5F363F"/>
    </a:custClr>
    <a:custClr name="Sienna 80">
      <a:srgbClr val="C58C52"/>
    </a:custClr>
    <a:custClr name="Brand: Neutral 180">
      <a:srgbClr val="201E1C"/>
    </a:custClr>
    <a:custClr name="Pebble 170">
      <a:srgbClr val="2B2E32"/>
    </a:custClr>
    <a:custClr name="Slate 170">
      <a:srgbClr val="2A2F2F"/>
    </a:custClr>
    <a:custClr name="Pine 160">
      <a:srgbClr val="253D2C"/>
    </a:custClr>
    <a:custClr name="Teal 170">
      <a:srgbClr val="1E3133"/>
    </a:custClr>
    <a:custClr name="Plum 170">
      <a:srgbClr val="36293C"/>
    </a:custClr>
    <a:custClr name="Sky 160">
      <a:srgbClr val="063C4E"/>
    </a:custClr>
    <a:custClr name="Ocean 180">
      <a:srgbClr val="13212C"/>
    </a:custClr>
    <a:custClr name="Rose 180">
      <a:srgbClr val="2D191D"/>
    </a:custClr>
    <a:custClr name="SCM: Sienna 90">
      <a:srgbClr val="B67745"/>
    </a:custClr>
  </a:custClrLst>
  <a:extLst>
    <a:ext uri="{05A4C25C-085E-4340-85A3-A5531E510DB2}">
      <thm15:themeFamily xmlns:thm15="http://schemas.microsoft.com/office/thememl/2012/main" name="RW-Early-FY26-v7.6" id="{6AC47329-D335-F44D-A1CD-463179F52703}" vid="{160C2735-158C-9D44-8206-958BE744FDF2}"/>
    </a:ext>
  </a:extLst>
</a:theme>
</file>

<file path=ppt/theme/theme2.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Pillars">
      <a:majorFont>
        <a:latin typeface="Georgia"/>
        <a:ea typeface=""/>
        <a:cs typeface=""/>
      </a:majorFont>
      <a:minorFont>
        <a:latin typeface="Oracle Sans T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b6b08d2-6182-4197-8221-8710a9404ced"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cludeInSearch xmlns="f085ca05-1a56-417b-bcef-25b3bd9988f8">true</IncludeInSearch>
    <Migration_Comments0 xmlns="4e418aab-ccd2-4c36-bbc0-ca1bef344547" xsi:nil="true"/>
    <_ip_UnifiedCompliancePolicyUIAction xmlns="http://schemas.microsoft.com/sharepoint/v3" xsi:nil="true"/>
    <Description0 xmlns="4e418aab-ccd2-4c36-bbc0-ca1bef344547" xsi:nil="true"/>
    <Keywords0 xmlns="4e418aab-ccd2-4c36-bbc0-ca1bef344547" xsi:nil="true"/>
    <TaxCatchAll xmlns="758b9dc9-e6e0-4b4b-9e23-19b506217126" xsi:nil="true"/>
    <lcf76f155ced4ddcb4097134ff3c332f xmlns="4e418aab-ccd2-4c36-bbc0-ca1bef344547">
      <Terms xmlns="http://schemas.microsoft.com/office/infopath/2007/PartnerControls"/>
    </lcf76f155ced4ddcb4097134ff3c332f>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6E90DFFAAB2B648B85FF84AAAED4B38" ma:contentTypeVersion="19" ma:contentTypeDescription="Create a new document." ma:contentTypeScope="" ma:versionID="72aa99591ea20b4039e2ab9235b316dd">
  <xsd:schema xmlns:xsd="http://www.w3.org/2001/XMLSchema" xmlns:xs="http://www.w3.org/2001/XMLSchema" xmlns:p="http://schemas.microsoft.com/office/2006/metadata/properties" xmlns:ns1="http://schemas.microsoft.com/sharepoint/v3" xmlns:ns2="f085ca05-1a56-417b-bcef-25b3bd9988f8" xmlns:ns3="4e418aab-ccd2-4c36-bbc0-ca1bef344547" xmlns:ns4="758b9dc9-e6e0-4b4b-9e23-19b506217126" targetNamespace="http://schemas.microsoft.com/office/2006/metadata/properties" ma:root="true" ma:fieldsID="818942d1d93fb3216d6b444ecb0d1669" ns1:_="" ns2:_="" ns3:_="" ns4:_="">
    <xsd:import namespace="http://schemas.microsoft.com/sharepoint/v3"/>
    <xsd:import namespace="f085ca05-1a56-417b-bcef-25b3bd9988f8"/>
    <xsd:import namespace="4e418aab-ccd2-4c36-bbc0-ca1bef344547"/>
    <xsd:import namespace="758b9dc9-e6e0-4b4b-9e23-19b506217126"/>
    <xsd:element name="properties">
      <xsd:complexType>
        <xsd:sequence>
          <xsd:element name="documentManagement">
            <xsd:complexType>
              <xsd:all>
                <xsd:element ref="ns2:IncludeInSearch" minOccurs="0"/>
                <xsd:element ref="ns3:Keywords0" minOccurs="0"/>
                <xsd:element ref="ns3:Migration_Comments0"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MediaServiceOCR" minOccurs="0"/>
                <xsd:element ref="ns1:_ip_UnifiedCompliancePolicyProperties" minOccurs="0"/>
                <xsd:element ref="ns1:_ip_UnifiedCompliancePolicyUIAction" minOccurs="0"/>
                <xsd:element ref="ns3:Description0"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5ca05-1a56-417b-bcef-25b3bd9988f8" elementFormDefault="qualified">
    <xsd:import namespace="http://schemas.microsoft.com/office/2006/documentManagement/types"/>
    <xsd:import namespace="http://schemas.microsoft.com/office/infopath/2007/PartnerControls"/>
    <xsd:element name="IncludeInSearch" ma:index="8" nillable="true" ma:displayName="IncludeInMyOracleSearch" ma:default="1" ma:internalName="IncludeIn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418aab-ccd2-4c36-bbc0-ca1bef344547" elementFormDefault="qualified">
    <xsd:import namespace="http://schemas.microsoft.com/office/2006/documentManagement/types"/>
    <xsd:import namespace="http://schemas.microsoft.com/office/infopath/2007/PartnerControls"/>
    <xsd:element name="Keywords0" ma:index="9" nillable="true" ma:displayName="Keywords" ma:internalName="Keywords0">
      <xsd:simpleType>
        <xsd:restriction base="dms:Text"/>
      </xsd:simpleType>
    </xsd:element>
    <xsd:element name="Migration_Comments0" ma:index="10" nillable="true" ma:displayName="Migration_Comments" ma:internalName="Migration_Comments0">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b6b08d2-6182-4197-8221-8710a9404ce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Description0" ma:index="26" nillable="true" ma:displayName="Description" ma:internalName="Description0">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8b9dc9-e6e0-4b4b-9e23-19b50621712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711a4e-9246-41dc-b527-dfc796ef7be9}" ma:internalName="TaxCatchAll" ma:showField="CatchAllData" ma:web="758b9dc9-e6e0-4b4b-9e23-19b506217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D6BFB-02E6-4818-A851-F72BB89C38A5}">
  <ds:schemaRefs>
    <ds:schemaRef ds:uri="Microsoft.SharePoint.Taxonomy.ContentTypeSync"/>
  </ds:schemaRefs>
</ds:datastoreItem>
</file>

<file path=customXml/itemProps2.xml><?xml version="1.0" encoding="utf-8"?>
<ds:datastoreItem xmlns:ds="http://schemas.openxmlformats.org/officeDocument/2006/customXml" ds:itemID="{B4F0B5DD-4C09-4207-98F3-C03169882A8F}">
  <ds:schemaRefs>
    <ds:schemaRef ds:uri="http://schemas.microsoft.com/sharepoint/v3/contenttype/forms"/>
  </ds:schemaRefs>
</ds:datastoreItem>
</file>

<file path=customXml/itemProps3.xml><?xml version="1.0" encoding="utf-8"?>
<ds:datastoreItem xmlns:ds="http://schemas.openxmlformats.org/officeDocument/2006/customXml" ds:itemID="{8E61319A-9F0F-4319-9DFE-EF037A86754C}">
  <ds:schemaRefs>
    <ds:schemaRef ds:uri="http://schemas.microsoft.com/office/2006/metadata/properties"/>
    <ds:schemaRef ds:uri="http://schemas.microsoft.com/office/infopath/2007/PartnerControls"/>
    <ds:schemaRef ds:uri="f085ca05-1a56-417b-bcef-25b3bd9988f8"/>
    <ds:schemaRef ds:uri="4e418aab-ccd2-4c36-bbc0-ca1bef344547"/>
    <ds:schemaRef ds:uri="http://schemas.microsoft.com/sharepoint/v3"/>
    <ds:schemaRef ds:uri="758b9dc9-e6e0-4b4b-9e23-19b506217126"/>
  </ds:schemaRefs>
</ds:datastoreItem>
</file>

<file path=customXml/itemProps4.xml><?xml version="1.0" encoding="utf-8"?>
<ds:datastoreItem xmlns:ds="http://schemas.openxmlformats.org/officeDocument/2006/customXml" ds:itemID="{7988BDCC-4712-4D40-8A23-01B5AEC7D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85ca05-1a56-417b-bcef-25b3bd9988f8"/>
    <ds:schemaRef ds:uri="4e418aab-ccd2-4c36-bbc0-ca1bef344547"/>
    <ds:schemaRef ds:uri="758b9dc9-e6e0-4b4b-9e23-19b506217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76ce46-357f-46de-88d6-77b9bbb83c46}" enabled="1" method="Privileged" siteId="{4e2c6054-71cb-48f1-bd6c-3a9705aca71b}" contentBits="0" removed="0"/>
</clbl:labelList>
</file>

<file path=docProps/app.xml><?xml version="1.0" encoding="utf-8"?>
<Properties xmlns="http://schemas.openxmlformats.org/officeDocument/2006/extended-properties" xmlns:vt="http://schemas.openxmlformats.org/officeDocument/2006/docPropsVTypes">
  <Template>Oracle_PPT-template_FY26</Template>
  <TotalTime>0</TotalTime>
  <Words>9502</Words>
  <Application>Microsoft Office PowerPoint</Application>
  <PresentationFormat>Widescreen</PresentationFormat>
  <Paragraphs>1581</Paragraphs>
  <Slides>133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133</vt:i4>
      </vt:variant>
    </vt:vector>
  </HeadingPairs>
  <TitlesOfParts>
    <vt:vector size="144" baseType="lpstr">
      <vt:lpstr>-apple-system-font</vt:lpstr>
      <vt:lpstr>Arial</vt:lpstr>
      <vt:lpstr>Georgia</vt:lpstr>
      <vt:lpstr>Oracle Sans</vt:lpstr>
      <vt:lpstr>Oracle Sans Light</vt:lpstr>
      <vt:lpstr>Oracle Sans Tab</vt:lpstr>
      <vt:lpstr>Oracle Sans Tab Extra Bold</vt:lpstr>
      <vt:lpstr>Oracle Sans Tab Light</vt:lpstr>
      <vt:lpstr>Oracle Sans Tab Semi Bold</vt:lpstr>
      <vt:lpstr>System Font Regular</vt:lpstr>
      <vt:lpstr>Oracle-FY26-7.6</vt:lpstr>
      <vt:lpstr>What’s different? </vt:lpstr>
      <vt:lpstr>How to use this deck: Overall</vt:lpstr>
      <vt:lpstr>How to use this deck: Fonts and editing</vt:lpstr>
      <vt:lpstr>How to use this deck: Speaker slides</vt:lpstr>
      <vt:lpstr>Presentation strategy update</vt:lpstr>
      <vt:lpstr>Theme colors text usage</vt:lpstr>
      <vt:lpstr>Custom color text usage</vt:lpstr>
      <vt:lpstr>Custom colors for pillars</vt:lpstr>
      <vt:lpstr>Custom colors for pillars</vt:lpstr>
      <vt:lpstr>Accessibility</vt:lpstr>
      <vt:lpstr>Example: Showing how a general deck could look</vt:lpstr>
      <vt:lpstr>Example: Showing how an HCM deck could look</vt:lpstr>
      <vt:lpstr>Example: Showing how an OCW 2024 deck could look</vt:lpstr>
      <vt:lpstr>Example: Showing how a field events deck could look</vt:lpstr>
      <vt:lpstr>General do’s and don’t</vt:lpstr>
      <vt:lpstr>Master brand/ industries/ cross-pillar title dark</vt:lpstr>
      <vt:lpstr>Master brand/ industries/ cross-pillar title light</vt:lpstr>
      <vt:lpstr>Master brand/ industries/ cross-pillar title dark</vt:lpstr>
      <vt:lpstr>Master brand/ industries/ cross-pillar title light</vt:lpstr>
      <vt:lpstr>Master brand/ industries/ cross-pillar title dark </vt:lpstr>
      <vt:lpstr>Health title (up to two lines)</vt:lpstr>
      <vt:lpstr>Fusion Suite Title Oracle Sans Tab Bold</vt:lpstr>
      <vt:lpstr>SCM Title Oracle Sans Tab Bold</vt:lpstr>
      <vt:lpstr>ERP Title Oracle Sans Tab Bold</vt:lpstr>
      <vt:lpstr>HCM Title Oracle Sans Tab Bold</vt:lpstr>
      <vt:lpstr>CX Title Oracle Sans Tab Bold</vt:lpstr>
      <vt:lpstr>OCI Title Oracle Sans Tab Bold</vt:lpstr>
      <vt:lpstr>Developer Title Oracle Sans Tab Bold</vt:lpstr>
      <vt:lpstr>Forward-Looking statement and Safe harbor slide</vt:lpstr>
      <vt:lpstr>Required legal statements for Oracle Health</vt:lpstr>
      <vt:lpstr>Safe harbor statement</vt:lpstr>
      <vt:lpstr>Safe harbor statement</vt:lpstr>
      <vt:lpstr>Forward-Looking statements</vt:lpstr>
      <vt:lpstr>Forward-Looking statements</vt:lpstr>
      <vt:lpstr>Oracle Health  slides from legal</vt:lpstr>
      <vt:lpstr>Required legal statements for Oracle Health</vt:lpstr>
      <vt:lpstr>Safe Harbor</vt:lpstr>
      <vt:lpstr>Disclaimer Slide</vt:lpstr>
      <vt:lpstr>Disclaimer Slide (International version)</vt:lpstr>
      <vt:lpstr>Demonstration</vt:lpstr>
      <vt:lpstr>Speakers-virtual  </vt:lpstr>
      <vt:lpstr>Speakers-virtual profile </vt:lpstr>
      <vt:lpstr>Speakers-virtual </vt:lpstr>
      <vt:lpstr>3 Speakers-virtual </vt:lpstr>
      <vt:lpstr>4 Speakers-virtual </vt:lpstr>
      <vt:lpstr>6 Speakers-virtual </vt:lpstr>
      <vt:lpstr>10 Speakers-virtual </vt:lpstr>
      <vt:lpstr>One speaker on stage</vt:lpstr>
      <vt:lpstr>One speaker on stage</vt:lpstr>
      <vt:lpstr>One speaker on stage</vt:lpstr>
      <vt:lpstr>One speaker on stage</vt:lpstr>
      <vt:lpstr>Cross-pillar, industries, and general divider dark</vt:lpstr>
      <vt:lpstr>Cross-pillar, industries, and general divider dark</vt:lpstr>
      <vt:lpstr>General divider with image light</vt:lpstr>
      <vt:lpstr>General divider with image dark</vt:lpstr>
      <vt:lpstr>General divider title</vt:lpstr>
      <vt:lpstr>SCM section title</vt:lpstr>
      <vt:lpstr>ERP section title</vt:lpstr>
      <vt:lpstr>HCM section title</vt:lpstr>
      <vt:lpstr>Health section title</vt:lpstr>
      <vt:lpstr>OCI and database section title</vt:lpstr>
      <vt:lpstr>CX section title</vt:lpstr>
      <vt:lpstr>Developer section title</vt:lpstr>
      <vt:lpstr>Fusion Suite title Oracle Sans Tab Bold</vt:lpstr>
      <vt:lpstr>Agenda title</vt:lpstr>
      <vt:lpstr>Agenda title</vt:lpstr>
      <vt:lpstr>Agenda title</vt:lpstr>
      <vt:lpstr>Agenda title</vt:lpstr>
      <vt:lpstr>Agenda title</vt:lpstr>
      <vt:lpstr>Title on a dark title/subtitle slide</vt:lpstr>
      <vt:lpstr>Title on a dark title/subtitle one column slide</vt:lpstr>
      <vt:lpstr>Title on a dark two column</vt:lpstr>
      <vt:lpstr>Title on a dark three column</vt:lpstr>
      <vt:lpstr>Title on a dark with 1/3 photo</vt:lpstr>
      <vt:lpstr>Title, content and illustration</vt:lpstr>
      <vt:lpstr>Bold statement on light with a photo on the right</vt:lpstr>
      <vt:lpstr>Title on dark three icons slides</vt:lpstr>
      <vt:lpstr>Title on dark four icons slides</vt:lpstr>
      <vt:lpstr>Title on dark two images and content slide</vt:lpstr>
      <vt:lpstr>A short title goes here on dark</vt:lpstr>
      <vt:lpstr>Short title on dark</vt:lpstr>
      <vt:lpstr>Title on a split color page</vt:lpstr>
      <vt:lpstr>Title on a light title/subtitle slide</vt:lpstr>
      <vt:lpstr>Title on a light title/subtitle one column slide</vt:lpstr>
      <vt:lpstr>Title on a light two column</vt:lpstr>
      <vt:lpstr>Title on a light three column</vt:lpstr>
      <vt:lpstr>Title and subtitle on light</vt:lpstr>
      <vt:lpstr>Title and 1 column on light</vt:lpstr>
      <vt:lpstr>Title on a light with 1/3 photo</vt:lpstr>
      <vt:lpstr>Title, content and illustration</vt:lpstr>
      <vt:lpstr>Bold statement on light with a photo on the right</vt:lpstr>
      <vt:lpstr>Title on light three icons slides</vt:lpstr>
      <vt:lpstr>Title on light three icons slides</vt:lpstr>
      <vt:lpstr>Title on light two images and content slide</vt:lpstr>
      <vt:lpstr>A short title goes here on light</vt:lpstr>
      <vt:lpstr>A full sized image slide example</vt:lpstr>
      <vt:lpstr>Headline about the customer story that shows impact</vt:lpstr>
      <vt:lpstr>Headline about the customer story that shows impact</vt:lpstr>
      <vt:lpstr>Short title on light</vt:lpstr>
      <vt:lpstr>Title on a split color page</vt:lpstr>
      <vt:lpstr>Impact or bold statement on a dark background</vt:lpstr>
      <vt:lpstr>Impact or bold statement on a light background</vt:lpstr>
      <vt:lpstr>A Multi-statement slide example on dark </vt:lpstr>
      <vt:lpstr>A Multi-statement slide example on dark </vt:lpstr>
      <vt:lpstr>Headline copy on  32 point light slide</vt:lpstr>
      <vt:lpstr>Headline copy on  32 point dark slide</vt:lpstr>
      <vt:lpstr>Title on  dark split slide</vt:lpstr>
      <vt:lpstr>Title on  light split slide</vt:lpstr>
      <vt:lpstr>Timeline</vt:lpstr>
      <vt:lpstr>Date timeline</vt:lpstr>
      <vt:lpstr>Date timeline</vt:lpstr>
      <vt:lpstr>“A general customer quote slide.  Surrounded by quotation marks”</vt:lpstr>
      <vt:lpstr>“A general customer quote slide. Surrounded by quotation marks”</vt:lpstr>
      <vt:lpstr>“A general customer quote slide. Surrounded by quotation marks.”</vt:lpstr>
      <vt:lpstr>“A general customer quote slide. Surrounded by quotation marks.”</vt:lpstr>
      <vt:lpstr>Thank you</vt:lpstr>
      <vt:lpstr>Thank you</vt:lpstr>
      <vt:lpstr>Example on a dark table slide </vt:lpstr>
      <vt:lpstr>Title on a dark table slide </vt:lpstr>
      <vt:lpstr>Title for a from/to slide</vt:lpstr>
      <vt:lpstr>Screenshot on dark</vt:lpstr>
      <vt:lpstr>Grabbable device shells</vt:lpstr>
      <vt:lpstr>Example on a light table slide </vt:lpstr>
      <vt:lpstr>Title on a light table slide </vt:lpstr>
      <vt:lpstr>Title for a from/to slide</vt:lpstr>
      <vt:lpstr>Screenshot on light</vt:lpstr>
      <vt:lpstr>Grabbable device shells</vt:lpstr>
      <vt:lpstr>Single statistic title on dark</vt:lpstr>
      <vt:lpstr>Single statistic title on light</vt:lpstr>
      <vt:lpstr>Title</vt:lpstr>
      <vt:lpstr>Title for a chart </vt:lpstr>
      <vt:lpstr>An end slide on dark showing an Oracle logo</vt:lpstr>
      <vt:lpstr>An end slide on light showing an Oracle logo</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different? </dc:title>
  <dc:creator>Diego Cabrera</dc:creator>
  <cp:lastModifiedBy>Diego Cabrera</cp:lastModifiedBy>
  <cp:revision>1</cp:revision>
  <dcterms:created xsi:type="dcterms:W3CDTF">2026-03-17T20:45:29Z</dcterms:created>
  <dcterms:modified xsi:type="dcterms:W3CDTF">2026-03-17T20:46:03Z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2231507</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MSIP_Label_3c76ce46-357f-46de-88d6-77b9bbb83c46_Enabled">
    <vt:lpwstr>true</vt:lpwstr>
  </property>
  <property fmtid="{D5CDD505-2E9C-101B-9397-08002B2CF9AE}" pid="6" name="MSIP_Label_3c76ce46-357f-46de-88d6-77b9bbb83c46_SetDate">
    <vt:lpwstr>2025-01-23T20:44:35Z</vt:lpwstr>
  </property>
  <property fmtid="{D5CDD505-2E9C-101B-9397-08002B2CF9AE}" pid="7" name="MSIP_Label_3c76ce46-357f-46de-88d6-77b9bbb83c46_Method">
    <vt:lpwstr>Privileged</vt:lpwstr>
  </property>
  <property fmtid="{D5CDD505-2E9C-101B-9397-08002B2CF9AE}" pid="8" name="MSIP_Label_3c76ce46-357f-46de-88d6-77b9bbb83c46_Name">
    <vt:lpwstr>Public</vt:lpwstr>
  </property>
  <property fmtid="{D5CDD505-2E9C-101B-9397-08002B2CF9AE}" pid="9" name="MSIP_Label_3c76ce46-357f-46de-88d6-77b9bbb83c46_SiteId">
    <vt:lpwstr>4e2c6054-71cb-48f1-bd6c-3a9705aca71b</vt:lpwstr>
  </property>
  <property fmtid="{D5CDD505-2E9C-101B-9397-08002B2CF9AE}" pid="10" name="MSIP_Label_3c76ce46-357f-46de-88d6-77b9bbb83c46_ActionId">
    <vt:lpwstr>f22884e0-546d-4aff-a9ba-accbb4729511</vt:lpwstr>
  </property>
  <property fmtid="{D5CDD505-2E9C-101B-9397-08002B2CF9AE}" pid="11" name="MSIP_Label_3c76ce46-357f-46de-88d6-77b9bbb83c46_ContentBits">
    <vt:lpwstr>0</vt:lpwstr>
  </property>
  <property fmtid="{D5CDD505-2E9C-101B-9397-08002B2CF9AE}" pid="12" name="MSIP_Label_3c76ce46-357f-46de-88d6-77b9bbb83c46_Tag">
    <vt:lpwstr>50, 0, 1, 1</vt:lpwstr>
  </property>
  <property fmtid="{D5CDD505-2E9C-101B-9397-08002B2CF9AE}" pid="13" name="ContentTypeId">
    <vt:lpwstr>0x01010046E90DFFAAB2B648B85FF84AAAED4B38</vt:lpwstr>
  </property>
  <property fmtid="{D5CDD505-2E9C-101B-9397-08002B2CF9AE}" pid="14" name="MediaServiceImageTags">
    <vt:lpwstr/>
  </property>
</Properties>
</file>