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41" r:id="rId5"/>
  </p:sldMasterIdLst>
  <p:notesMasterIdLst>
    <p:notesMasterId r:id="rId139"/>
  </p:notesMasterIdLst>
  <p:handoutMasterIdLst>
    <p:handoutMasterId r:id="rId140"/>
  </p:handoutMasterIdLst>
  <p:sldIdLst>
    <p:sldId id="2076137302" r:id="rId6"/>
    <p:sldId id="2076137359" r:id="rId7"/>
    <p:sldId id="2076137156" r:id="rId8"/>
    <p:sldId id="2076137350" r:id="rId9"/>
    <p:sldId id="2076137191" r:id="rId10"/>
    <p:sldId id="2076137246" r:id="rId11"/>
    <p:sldId id="2076137355" r:id="rId12"/>
    <p:sldId id="2076137357" r:id="rId13"/>
    <p:sldId id="2076137358" r:id="rId14"/>
    <p:sldId id="2076137307" r:id="rId15"/>
    <p:sldId id="2076137213" r:id="rId16"/>
    <p:sldId id="2076137312" r:id="rId17"/>
    <p:sldId id="2076137313" r:id="rId18"/>
    <p:sldId id="2076137323" r:id="rId19"/>
    <p:sldId id="2076137380" r:id="rId20"/>
    <p:sldId id="2076137360" r:id="rId21"/>
    <p:sldId id="2076137297" r:id="rId22"/>
    <p:sldId id="2076137298" r:id="rId23"/>
    <p:sldId id="2076137175" r:id="rId24"/>
    <p:sldId id="2076137303" r:id="rId25"/>
    <p:sldId id="2076137361" r:id="rId26"/>
    <p:sldId id="2076137362" r:id="rId27"/>
    <p:sldId id="2076137363" r:id="rId28"/>
    <p:sldId id="2076137364" r:id="rId29"/>
    <p:sldId id="2076137365" r:id="rId30"/>
    <p:sldId id="2076137366" r:id="rId31"/>
    <p:sldId id="2076137367" r:id="rId32"/>
    <p:sldId id="2076137368" r:id="rId33"/>
    <p:sldId id="2076137351" r:id="rId34"/>
    <p:sldId id="2076137354" r:id="rId35"/>
    <p:sldId id="2076137195" r:id="rId36"/>
    <p:sldId id="2076137341" r:id="rId37"/>
    <p:sldId id="2076137379" r:id="rId38"/>
    <p:sldId id="2076137353" r:id="rId39"/>
    <p:sldId id="2076137369" r:id="rId40"/>
    <p:sldId id="2076137278" r:id="rId41"/>
    <p:sldId id="2076137277" r:id="rId42"/>
    <p:sldId id="2076137279" r:id="rId43"/>
    <p:sldId id="2076137280" r:id="rId44"/>
    <p:sldId id="2076137370" r:id="rId45"/>
    <p:sldId id="2076136929" r:id="rId46"/>
    <p:sldId id="2076137225" r:id="rId47"/>
    <p:sldId id="2076136930" r:id="rId48"/>
    <p:sldId id="2076136931" r:id="rId49"/>
    <p:sldId id="2076137004" r:id="rId50"/>
    <p:sldId id="2076137294" r:id="rId51"/>
    <p:sldId id="2076137338" r:id="rId52"/>
    <p:sldId id="2076137373" r:id="rId53"/>
    <p:sldId id="2076137374" r:id="rId54"/>
    <p:sldId id="2076137375" r:id="rId55"/>
    <p:sldId id="2076137376" r:id="rId56"/>
    <p:sldId id="2076137371" r:id="rId57"/>
    <p:sldId id="2076137372" r:id="rId58"/>
    <p:sldId id="2076137285" r:id="rId59"/>
    <p:sldId id="2076137286" r:id="rId60"/>
    <p:sldId id="2076137300" r:id="rId61"/>
    <p:sldId id="2076137217" r:id="rId62"/>
    <p:sldId id="2076137218" r:id="rId63"/>
    <p:sldId id="2076137219" r:id="rId64"/>
    <p:sldId id="2076137220" r:id="rId65"/>
    <p:sldId id="2076137221" r:id="rId66"/>
    <p:sldId id="2076137222" r:id="rId67"/>
    <p:sldId id="2076137223" r:id="rId68"/>
    <p:sldId id="2076137340" r:id="rId69"/>
    <p:sldId id="2076137345" r:id="rId70"/>
    <p:sldId id="2076137346" r:id="rId71"/>
    <p:sldId id="2076137347" r:id="rId72"/>
    <p:sldId id="2076137377" r:id="rId73"/>
    <p:sldId id="2076137378" r:id="rId74"/>
    <p:sldId id="485" r:id="rId75"/>
    <p:sldId id="542" r:id="rId76"/>
    <p:sldId id="2076137235" r:id="rId77"/>
    <p:sldId id="2076137342" r:id="rId78"/>
    <p:sldId id="2076137271" r:id="rId79"/>
    <p:sldId id="2076137264" r:id="rId80"/>
    <p:sldId id="2076137382" r:id="rId81"/>
    <p:sldId id="2076136920" r:id="rId82"/>
    <p:sldId id="2076137026" r:id="rId83"/>
    <p:sldId id="2076137165" r:id="rId84"/>
    <p:sldId id="2076137314" r:id="rId85"/>
    <p:sldId id="2076137335" r:id="rId86"/>
    <p:sldId id="2076137336" r:id="rId87"/>
    <p:sldId id="2076137182" r:id="rId88"/>
    <p:sldId id="2076137183" r:id="rId89"/>
    <p:sldId id="2076137184" r:id="rId90"/>
    <p:sldId id="2076137344" r:id="rId91"/>
    <p:sldId id="2076137331" r:id="rId92"/>
    <p:sldId id="2076137332" r:id="rId93"/>
    <p:sldId id="2076137315" r:id="rId94"/>
    <p:sldId id="2076137317" r:id="rId95"/>
    <p:sldId id="2076137318" r:id="rId96"/>
    <p:sldId id="2076137337" r:id="rId97"/>
    <p:sldId id="2076137319" r:id="rId98"/>
    <p:sldId id="2076137321" r:id="rId99"/>
    <p:sldId id="2076137322" r:id="rId100"/>
    <p:sldId id="2076137230" r:id="rId101"/>
    <p:sldId id="2076137329" r:id="rId102"/>
    <p:sldId id="2076137330" r:id="rId103"/>
    <p:sldId id="2076137333" r:id="rId104"/>
    <p:sldId id="2076137334" r:id="rId105"/>
    <p:sldId id="2076137153" r:id="rId106"/>
    <p:sldId id="2076137190" r:id="rId107"/>
    <p:sldId id="2076137164" r:id="rId108"/>
    <p:sldId id="2076137177" r:id="rId109"/>
    <p:sldId id="2076137178" r:id="rId110"/>
    <p:sldId id="2076137381" r:id="rId111"/>
    <p:sldId id="2076137226" r:id="rId112"/>
    <p:sldId id="2076137227" r:id="rId113"/>
    <p:sldId id="2076137311" r:id="rId114"/>
    <p:sldId id="2076137252" r:id="rId115"/>
    <p:sldId id="2076137253" r:id="rId116"/>
    <p:sldId id="2076137024" r:id="rId117"/>
    <p:sldId id="2076137180" r:id="rId118"/>
    <p:sldId id="2076137179" r:id="rId119"/>
    <p:sldId id="2076137181" r:id="rId120"/>
    <p:sldId id="2076137158" r:id="rId121"/>
    <p:sldId id="2076137210" r:id="rId122"/>
    <p:sldId id="2076136953" r:id="rId123"/>
    <p:sldId id="2076136779" r:id="rId124"/>
    <p:sldId id="2076137267" r:id="rId125"/>
    <p:sldId id="2076137308" r:id="rId126"/>
    <p:sldId id="2076137274" r:id="rId127"/>
    <p:sldId id="2076137324" r:id="rId128"/>
    <p:sldId id="2076137325" r:id="rId129"/>
    <p:sldId id="2076137326" r:id="rId130"/>
    <p:sldId id="2076137309" r:id="rId131"/>
    <p:sldId id="2076137273" r:id="rId132"/>
    <p:sldId id="2076137018" r:id="rId133"/>
    <p:sldId id="2076137193" r:id="rId134"/>
    <p:sldId id="2076136811" r:id="rId135"/>
    <p:sldId id="2076136814" r:id="rId136"/>
    <p:sldId id="440" r:id="rId137"/>
    <p:sldId id="2076137197" r:id="rId138"/>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bout the template" id="{9CC2E9AE-524F-47BB-BEC1-F503FF5CA12D}">
          <p14:sldIdLst>
            <p14:sldId id="2076137302"/>
            <p14:sldId id="2076137359"/>
            <p14:sldId id="2076137156"/>
            <p14:sldId id="2076137350"/>
            <p14:sldId id="2076137191"/>
            <p14:sldId id="2076137246"/>
            <p14:sldId id="2076137355"/>
            <p14:sldId id="2076137357"/>
            <p14:sldId id="2076137358"/>
            <p14:sldId id="2076137307"/>
            <p14:sldId id="2076137213"/>
            <p14:sldId id="2076137312"/>
            <p14:sldId id="2076137313"/>
            <p14:sldId id="2076137323"/>
            <p14:sldId id="2076137380"/>
          </p14:sldIdLst>
        </p14:section>
        <p14:section name="Title slides" id="{DE23787B-2F70-41BD-B1E9-2A7EFC31BF1D}">
          <p14:sldIdLst>
            <p14:sldId id="2076137360"/>
            <p14:sldId id="2076137297"/>
            <p14:sldId id="2076137298"/>
            <p14:sldId id="2076137175"/>
            <p14:sldId id="2076137303"/>
          </p14:sldIdLst>
        </p14:section>
        <p14:section name="Product specific covers" id="{67EA0D0A-4C18-784B-AB11-A5EFDD1CB8E4}">
          <p14:sldIdLst>
            <p14:sldId id="2076137361"/>
            <p14:sldId id="2076137362"/>
            <p14:sldId id="2076137363"/>
            <p14:sldId id="2076137364"/>
            <p14:sldId id="2076137365"/>
            <p14:sldId id="2076137366"/>
            <p14:sldId id="2076137367"/>
            <p14:sldId id="2076137368"/>
          </p14:sldIdLst>
        </p14:section>
        <p14:section name="General Safe Harbor" id="{017C8EE4-8F3A-0649-AB13-3E15EAD58397}">
          <p14:sldIdLst>
            <p14:sldId id="2076137351"/>
            <p14:sldId id="2076137354"/>
            <p14:sldId id="2076137195"/>
            <p14:sldId id="2076137341"/>
            <p14:sldId id="2076137379"/>
            <p14:sldId id="2076137353"/>
          </p14:sldIdLst>
        </p14:section>
        <p14:section name="Oracle Health Presentations" id="{51ABE259-D425-8044-AF20-6CA64EFCC2AD}">
          <p14:sldIdLst>
            <p14:sldId id="2076137369"/>
            <p14:sldId id="2076137278"/>
            <p14:sldId id="2076137277"/>
            <p14:sldId id="2076137279"/>
            <p14:sldId id="2076137280"/>
            <p14:sldId id="2076137370"/>
          </p14:sldIdLst>
        </p14:section>
        <p14:section name="Speaker-Virtual" id="{8117FF17-02C1-2B46-B541-6179D882FB7C}">
          <p14:sldIdLst>
            <p14:sldId id="2076136929"/>
            <p14:sldId id="2076137225"/>
            <p14:sldId id="2076136930"/>
            <p14:sldId id="2076136931"/>
            <p14:sldId id="2076137004"/>
            <p14:sldId id="2076137294"/>
            <p14:sldId id="2076137338"/>
          </p14:sldIdLst>
        </p14:section>
        <p14:section name="Speaker Live Events" id="{29D58D03-15DE-494A-BA92-D01A754B06C9}">
          <p14:sldIdLst>
            <p14:sldId id="2076137373"/>
            <p14:sldId id="2076137374"/>
            <p14:sldId id="2076137375"/>
            <p14:sldId id="2076137376"/>
          </p14:sldIdLst>
        </p14:section>
        <p14:section name="Section divider slides" id="{A08B6E49-4FA9-1D47-9747-BAB21FC8A06F}">
          <p14:sldIdLst>
            <p14:sldId id="2076137371"/>
            <p14:sldId id="2076137372"/>
            <p14:sldId id="2076137285"/>
            <p14:sldId id="2076137286"/>
            <p14:sldId id="2076137300"/>
            <p14:sldId id="2076137217"/>
            <p14:sldId id="2076137218"/>
            <p14:sldId id="2076137219"/>
            <p14:sldId id="2076137220"/>
            <p14:sldId id="2076137221"/>
            <p14:sldId id="2076137222"/>
            <p14:sldId id="2076137223"/>
            <p14:sldId id="2076137340"/>
          </p14:sldIdLst>
        </p14:section>
        <p14:section name="Agenda" id="{41328D16-35E6-6343-90FA-0D3CE4D1FD72}">
          <p14:sldIdLst>
            <p14:sldId id="2076137345"/>
            <p14:sldId id="2076137346"/>
            <p14:sldId id="2076137347"/>
            <p14:sldId id="2076137377"/>
            <p14:sldId id="2076137378"/>
          </p14:sldIdLst>
        </p14:section>
        <p14:section name="Content Slides-Dark" id="{69C79F6C-AA55-485D-BB9F-DB342B159076}">
          <p14:sldIdLst>
            <p14:sldId id="485"/>
            <p14:sldId id="542"/>
            <p14:sldId id="2076137235"/>
            <p14:sldId id="2076137342"/>
            <p14:sldId id="2076137271"/>
            <p14:sldId id="2076137264"/>
            <p14:sldId id="2076137382"/>
            <p14:sldId id="2076136920"/>
            <p14:sldId id="2076137026"/>
            <p14:sldId id="2076137165"/>
            <p14:sldId id="2076137314"/>
            <p14:sldId id="2076137335"/>
            <p14:sldId id="2076137336"/>
          </p14:sldIdLst>
        </p14:section>
        <p14:section name="Content Slides-Light" id="{27D110FE-1692-CC48-BC71-14A13597BEA5}">
          <p14:sldIdLst>
            <p14:sldId id="2076137182"/>
            <p14:sldId id="2076137183"/>
            <p14:sldId id="2076137184"/>
            <p14:sldId id="2076137344"/>
            <p14:sldId id="2076137331"/>
            <p14:sldId id="2076137332"/>
            <p14:sldId id="2076137315"/>
            <p14:sldId id="2076137317"/>
            <p14:sldId id="2076137318"/>
            <p14:sldId id="2076137337"/>
            <p14:sldId id="2076137319"/>
            <p14:sldId id="2076137321"/>
            <p14:sldId id="2076137322"/>
            <p14:sldId id="2076137230"/>
            <p14:sldId id="2076137329"/>
            <p14:sldId id="2076137330"/>
            <p14:sldId id="2076137333"/>
            <p14:sldId id="2076137334"/>
          </p14:sldIdLst>
        </p14:section>
        <p14:section name="Special Slides" id="{678A0263-3EDF-7B42-809D-C478E92A7292}">
          <p14:sldIdLst>
            <p14:sldId id="2076137153"/>
            <p14:sldId id="2076137190"/>
            <p14:sldId id="2076137164"/>
            <p14:sldId id="2076137177"/>
            <p14:sldId id="2076137178"/>
            <p14:sldId id="2076137381"/>
            <p14:sldId id="2076137226"/>
            <p14:sldId id="2076137227"/>
          </p14:sldIdLst>
        </p14:section>
        <p14:section name="Timelines" id="{8089EE23-4866-FE4C-8CD1-9224659F0115}">
          <p14:sldIdLst>
            <p14:sldId id="2076137311"/>
            <p14:sldId id="2076137252"/>
            <p14:sldId id="2076137253"/>
          </p14:sldIdLst>
        </p14:section>
        <p14:section name="Quote slides" id="{C4B6D4A3-32D6-4D44-B3AB-214305D36A9C}">
          <p14:sldIdLst>
            <p14:sldId id="2076137024"/>
            <p14:sldId id="2076137180"/>
            <p14:sldId id="2076137179"/>
            <p14:sldId id="2076137181"/>
          </p14:sldIdLst>
        </p14:section>
        <p14:section name="Thank you slides" id="{91935E4A-BFDD-194E-A0F9-091D3F7B5AB4}">
          <p14:sldIdLst>
            <p14:sldId id="2076137158"/>
            <p14:sldId id="2076137210"/>
          </p14:sldIdLst>
        </p14:section>
        <p14:section name="Tables on dark" id="{254AE64C-2541-1849-B767-EE7A5CB308AD}">
          <p14:sldIdLst>
            <p14:sldId id="2076136953"/>
            <p14:sldId id="2076136779"/>
            <p14:sldId id="2076137267"/>
            <p14:sldId id="2076137308"/>
            <p14:sldId id="2076137274"/>
          </p14:sldIdLst>
        </p14:section>
        <p14:section name="Tables on light" id="{8925E521-EFE2-A848-80F4-A3BA10BD696C}">
          <p14:sldIdLst>
            <p14:sldId id="2076137324"/>
            <p14:sldId id="2076137325"/>
            <p14:sldId id="2076137326"/>
            <p14:sldId id="2076137309"/>
            <p14:sldId id="2076137273"/>
          </p14:sldIdLst>
        </p14:section>
        <p14:section name="Data Slides" id="{3692E6E5-922D-E148-B0F3-ECE394AA1E76}">
          <p14:sldIdLst>
            <p14:sldId id="2076137018"/>
            <p14:sldId id="2076137193"/>
            <p14:sldId id="2076136811"/>
            <p14:sldId id="2076136814"/>
          </p14:sldIdLst>
        </p14:section>
        <p14:section name="Closing slides" id="{FB14FD5C-EF6B-E84D-AE89-B7BAFD07C8AA}">
          <p14:sldIdLst>
            <p14:sldId id="440"/>
            <p14:sldId id="2076137197"/>
          </p14:sldIdLst>
        </p14:section>
      </p14:sectionLst>
    </p:ext>
    <p:ext uri="{EFAFB233-063F-42B5-8137-9DF3F51BA10A}">
      <p15:sldGuideLst xmlns:p15="http://schemas.microsoft.com/office/powerpoint/2012/main">
        <p15:guide id="1" orient="horz" pos="1526"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888"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247655-47CC-FB63-C5C7-523D008CD984}" name="Kristen Barcheski" initials="KB" userId="S::kristen.barcheski@oracle.com::59c6070f-981d-4064-b395-2d3768254975" providerId="AD"/>
  <p188:author id="{15BBF38A-F7BC-7B2E-0D61-21D1F83CE523}" name="Michelle Howell" initials="MH" userId="Michelle Howel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Howell" initials="MH" lastIdx="4" clrIdx="0">
    <p:extLst>
      <p:ext uri="{19B8F6BF-5375-455C-9EA6-DF929625EA0E}">
        <p15:presenceInfo xmlns:p15="http://schemas.microsoft.com/office/powerpoint/2012/main" userId="Michelle How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562C"/>
    <a:srgbClr val="2A2F2F"/>
    <a:srgbClr val="ECECEC"/>
    <a:srgbClr val="FFFFFF"/>
    <a:srgbClr val="5F363F"/>
    <a:srgbClr val="E4E1DD"/>
    <a:srgbClr val="F1EFED"/>
    <a:srgbClr val="AEA8A2"/>
    <a:srgbClr val="99ADAE"/>
    <a:srgbClr val="464F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C96F65-F40E-D14C-BBD4-BECDBF8EC30E}" v="5" dt="2025-05-19T17:40:38.967"/>
  </p1510:revLst>
</p1510:revInfo>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04" autoAdjust="0"/>
    <p:restoredTop sz="96327" autoAdjust="0"/>
  </p:normalViewPr>
  <p:slideViewPr>
    <p:cSldViewPr showGuides="1">
      <p:cViewPr>
        <p:scale>
          <a:sx n="79" d="100"/>
          <a:sy n="79" d="100"/>
        </p:scale>
        <p:origin x="76" y="288"/>
      </p:cViewPr>
      <p:guideLst>
        <p:guide orient="horz" pos="1526"/>
        <p:guide pos="3840"/>
      </p:guideLst>
    </p:cSldViewPr>
  </p:slideViewPr>
  <p:outlineViewPr>
    <p:cViewPr>
      <p:scale>
        <a:sx n="33" d="100"/>
        <a:sy n="33" d="100"/>
      </p:scale>
      <p:origin x="0" y="-49712"/>
    </p:cViewPr>
  </p:outlineViewPr>
  <p:notesTextViewPr>
    <p:cViewPr>
      <p:scale>
        <a:sx n="1" d="1"/>
        <a:sy n="1" d="1"/>
      </p:scale>
      <p:origin x="0" y="0"/>
    </p:cViewPr>
  </p:notesTextViewPr>
  <p:sorterViewPr>
    <p:cViewPr>
      <p:scale>
        <a:sx n="83" d="100"/>
        <a:sy n="83" d="100"/>
      </p:scale>
      <p:origin x="0" y="0"/>
    </p:cViewPr>
  </p:sorterViewPr>
  <p:notesViewPr>
    <p:cSldViewPr showGuides="1">
      <p:cViewPr varScale="1">
        <p:scale>
          <a:sx n="90" d="100"/>
          <a:sy n="90" d="100"/>
        </p:scale>
        <p:origin x="4864" y="216"/>
      </p:cViewPr>
      <p:guideLst>
        <p:guide orient="horz" pos="3888"/>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notesMaster" Target="notesMasters/notesMaster1.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handoutMaster" Target="handoutMasters/handout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commentAuthors" Target="commentAuthors.xml"/><Relationship Id="rId14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49720157849678E-3"/>
          <c:y val="1.15905298268483E-2"/>
          <c:w val="0.9926805857952784"/>
          <c:h val="0.98840947017315173"/>
        </c:manualLayout>
      </c:layout>
      <c:doughnutChart>
        <c:varyColors val="1"/>
        <c:ser>
          <c:idx val="0"/>
          <c:order val="0"/>
          <c:tx>
            <c:strRef>
              <c:f>Sheet1!$B$1</c:f>
              <c:strCache>
                <c:ptCount val="1"/>
                <c:pt idx="0">
                  <c:v>Column2</c:v>
                </c:pt>
              </c:strCache>
            </c:strRef>
          </c:tx>
          <c:spPr>
            <a:solidFill>
              <a:schemeClr val="tx2"/>
            </a:solidFill>
            <a:ln>
              <a:noFill/>
            </a:ln>
          </c:spPr>
          <c:dPt>
            <c:idx val="0"/>
            <c:bubble3D val="0"/>
            <c:spPr>
              <a:solidFill>
                <a:schemeClr val="accent6"/>
              </a:solidFill>
              <a:ln w="19050">
                <a:noFill/>
              </a:ln>
              <a:effectLst/>
            </c:spPr>
            <c:extLst>
              <c:ext xmlns:c16="http://schemas.microsoft.com/office/drawing/2014/chart" uri="{C3380CC4-5D6E-409C-BE32-E72D297353CC}">
                <c16:uniqueId val="{00000001-FD2D-4197-9EEE-24AEB504FE24}"/>
              </c:ext>
            </c:extLst>
          </c:dPt>
          <c:dPt>
            <c:idx val="1"/>
            <c:bubble3D val="0"/>
            <c:spPr>
              <a:solidFill>
                <a:srgbClr val="464F4F"/>
              </a:solidFill>
              <a:ln w="19050">
                <a:noFill/>
              </a:ln>
              <a:effectLst/>
            </c:spPr>
            <c:extLst>
              <c:ext xmlns:c16="http://schemas.microsoft.com/office/drawing/2014/chart" uri="{C3380CC4-5D6E-409C-BE32-E72D297353CC}">
                <c16:uniqueId val="{00000003-FD2D-4197-9EEE-24AEB504FE24}"/>
              </c:ext>
            </c:extLst>
          </c:dPt>
          <c:dLbls>
            <c:dLbl>
              <c:idx val="0"/>
              <c:layout>
                <c:manualLayout>
                  <c:x val="-9.0268981322986747E-2"/>
                  <c:y val="0.11396187568945187"/>
                </c:manualLayout>
              </c:layout>
              <c:tx>
                <c:rich>
                  <a:bodyPr rot="0" spcFirstLastPara="1" vertOverflow="overflow" horzOverflow="overflow" vert="horz" wrap="square" lIns="182880" tIns="182880" rIns="182880" bIns="182880" anchor="ctr" anchorCtr="1">
                    <a:normAutofit/>
                  </a:bodyPr>
                  <a:lstStyle/>
                  <a:p>
                    <a:pPr>
                      <a:lnSpc>
                        <a:spcPct val="90000"/>
                      </a:lnSpc>
                      <a:defRPr sz="4800" b="1" i="0" u="none" strike="noStrike" kern="1200" baseline="0">
                        <a:solidFill>
                          <a:schemeClr val="tx1"/>
                        </a:solidFill>
                        <a:latin typeface="+mn-lt"/>
                        <a:ea typeface="+mn-ea"/>
                        <a:cs typeface="Oracle Sans Tab Extra Bold" panose="020B0503020204020204" pitchFamily="34" charset="0"/>
                      </a:defRPr>
                    </a:pPr>
                    <a:fld id="{D679731B-5F16-4AA2-B60E-D2F3F2B864E0}" type="CELLRANGE">
                      <a:rPr lang="en-US" b="1" i="0" smtClean="0">
                        <a:solidFill>
                          <a:schemeClr val="tx1"/>
                        </a:solidFill>
                        <a:cs typeface="Oracle Sans Tab Extra Bold" panose="020B0503020204020204" pitchFamily="34" charset="0"/>
                      </a:rPr>
                      <a:pPr>
                        <a:lnSpc>
                          <a:spcPct val="90000"/>
                        </a:lnSpc>
                        <a:defRPr sz="4800" b="1">
                          <a:solidFill>
                            <a:schemeClr val="tx1"/>
                          </a:solidFill>
                          <a:cs typeface="Oracle Sans Tab Extra Bold" panose="020B0503020204020204" pitchFamily="34" charset="0"/>
                        </a:defRPr>
                      </a:pPr>
                      <a:t>[CELLRANGE]</a:t>
                    </a:fld>
                    <a:endParaRPr lang="en-US" b="1" i="0" dirty="0">
                      <a:solidFill>
                        <a:schemeClr val="tx1"/>
                      </a:solidFill>
                      <a:cs typeface="Oracle Sans Tab Extra Bold" panose="020B0503020204020204" pitchFamily="34" charset="0"/>
                    </a:endParaRPr>
                  </a:p>
                  <a:p>
                    <a:pPr>
                      <a:lnSpc>
                        <a:spcPct val="90000"/>
                      </a:lnSpc>
                      <a:defRPr sz="4800" b="1">
                        <a:solidFill>
                          <a:schemeClr val="tx1"/>
                        </a:solidFill>
                        <a:cs typeface="Oracle Sans Tab Extra Bold" panose="020B0503020204020204" pitchFamily="34" charset="0"/>
                      </a:defRPr>
                    </a:pPr>
                    <a:r>
                      <a:rPr lang="en-US" sz="1400" b="1" i="0" dirty="0">
                        <a:solidFill>
                          <a:schemeClr val="tx1"/>
                        </a:solidFill>
                        <a:cs typeface="Oracle Sans Tab Extra Bold" panose="020B0503020204020204" pitchFamily="34" charset="0"/>
                      </a:rPr>
                      <a:t>Right</a:t>
                    </a:r>
                    <a:r>
                      <a:rPr lang="en-US" sz="1400" b="1" i="0" baseline="0" dirty="0">
                        <a:solidFill>
                          <a:schemeClr val="tx1"/>
                        </a:solidFill>
                        <a:cs typeface="Oracle Sans Tab Extra Bold" panose="020B0503020204020204" pitchFamily="34" charset="0"/>
                      </a:rPr>
                      <a:t> click to edit chart and text</a:t>
                    </a:r>
                  </a:p>
                </c:rich>
              </c:tx>
              <c:spPr>
                <a:noFill/>
                <a:ln>
                  <a:noFill/>
                </a:ln>
                <a:effectLst/>
              </c:spPr>
              <c:txPr>
                <a:bodyPr rot="0" spcFirstLastPara="1" vertOverflow="overflow" horzOverflow="overflow" vert="horz" wrap="square" lIns="182880" tIns="182880" rIns="182880" bIns="182880" anchor="ctr" anchorCtr="1">
                  <a:normAutofit/>
                </a:bodyPr>
                <a:lstStyle/>
                <a:p>
                  <a:pPr>
                    <a:lnSpc>
                      <a:spcPct val="90000"/>
                    </a:lnSpc>
                    <a:defRPr sz="4800" b="1" i="0" u="none" strike="noStrike" kern="1200" baseline="0">
                      <a:solidFill>
                        <a:schemeClr val="tx1"/>
                      </a:solidFill>
                      <a:latin typeface="+mn-lt"/>
                      <a:ea typeface="+mn-ea"/>
                      <a:cs typeface="Oracle Sans Tab Extra Bold" panose="020B0503020204020204" pitchFamily="34" charset="0"/>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ellipse">
                      <a:avLst/>
                    </a:prstGeom>
                    <a:noFill/>
                    <a:ln>
                      <a:noFill/>
                    </a:ln>
                  </c15:spPr>
                  <c15:layout>
                    <c:manualLayout>
                      <c:w val="1"/>
                      <c:h val="1"/>
                    </c:manualLayout>
                  </c15:layout>
                  <c15:dlblFieldTable/>
                  <c15:showDataLabelsRange val="1"/>
                </c:ext>
                <c:ext xmlns:c16="http://schemas.microsoft.com/office/drawing/2014/chart" uri="{C3380CC4-5D6E-409C-BE32-E72D297353CC}">
                  <c16:uniqueId val="{00000001-FD2D-4197-9EEE-24AEB504FE24}"/>
                </c:ext>
              </c:extLst>
            </c:dLbl>
            <c:dLbl>
              <c:idx val="1"/>
              <c:tx>
                <c:rich>
                  <a:bodyPr/>
                  <a:lstStyle/>
                  <a:p>
                    <a:fld id="{9860DC0C-BCD0-427E-9B84-AB948ADD5EA5}" type="CELLRANGE">
                      <a:rPr lang="en-US"/>
                      <a:pPr/>
                      <a:t>[CELLRANGE]</a:t>
                    </a:fld>
                    <a:endParaRPr lang="en-US" baseline="0"/>
                  </a:p>
                  <a:p>
                    <a:fld id="{4DD7F722-BE2A-4EB7-AF8D-050575B6231B}" type="CATEGORYNAME">
                      <a:rPr lang="en-US"/>
                      <a:pPr/>
                      <a:t>[CATEGORY NAME]</a:t>
                    </a:fld>
                    <a:endParaRPr lang="en-US"/>
                  </a:p>
                </c:rich>
              </c:tx>
              <c:showLegendKey val="0"/>
              <c:showVal val="0"/>
              <c:showCatName val="1"/>
              <c:showSerName val="0"/>
              <c:showPercent val="0"/>
              <c:showBubbleSize val="0"/>
              <c:separator>
</c:separator>
              <c:extLst>
                <c:ext xmlns:c15="http://schemas.microsoft.com/office/drawing/2012/chart" uri="{CE6537A1-D6FC-4f65-9D91-7224C49458BB}">
                  <c15:layout>
                    <c:manualLayout>
                      <c:w val="0"/>
                      <c:h val="0"/>
                    </c:manualLayout>
                  </c15:layout>
                  <c15:dlblFieldTable/>
                  <c15:showDataLabelsRange val="1"/>
                </c:ext>
                <c:ext xmlns:c16="http://schemas.microsoft.com/office/drawing/2014/chart" uri="{C3380CC4-5D6E-409C-BE32-E72D297353CC}">
                  <c16:uniqueId val="{00000003-FD2D-4197-9EEE-24AEB504FE24}"/>
                </c:ext>
              </c:extLst>
            </c:dLbl>
            <c:numFmt formatCode="0%" sourceLinked="0"/>
            <c:spPr>
              <a:noFill/>
              <a:ln>
                <a:noFill/>
              </a:ln>
              <a:effectLst/>
            </c:spPr>
            <c:txPr>
              <a:bodyPr rot="0" spcFirstLastPara="1" vertOverflow="overflow" horzOverflow="overflow" vert="horz" wrap="square" lIns="0" tIns="0" rIns="0" bIns="0" anchor="ctr" anchorCtr="1">
                <a:normAutofit/>
              </a:bodyPr>
              <a:lstStyle/>
              <a:p>
                <a:pPr>
                  <a:defRPr sz="4800" b="1" i="0" u="none" strike="noStrike" kern="1200" baseline="0">
                    <a:solidFill>
                      <a:schemeClr val="tx1"/>
                    </a:solidFill>
                    <a:latin typeface="+mn-lt"/>
                    <a:ea typeface="+mn-ea"/>
                    <a:cs typeface="Oracle Sans Extra Bold" panose="020B0803020204020204" pitchFamily="34" charset="0"/>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ellipse">
                    <a:avLst/>
                  </a:prstGeom>
                  <a:noFill/>
                  <a:ln>
                    <a:noFill/>
                  </a:ln>
                </c15:spPr>
                <c15:showDataLabelsRange val="1"/>
              </c:ext>
            </c:extLst>
          </c:dLbls>
          <c:cat>
            <c:strRef>
              <c:f>Sheet1!$A$2:$A$3</c:f>
              <c:strCache>
                <c:ptCount val="2"/>
                <c:pt idx="0">
                  <c:v>Right click to edit chart and in yellow box you can edit this text.</c:v>
                </c:pt>
                <c:pt idx="1">
                  <c:v>2nd Qtr</c:v>
                </c:pt>
              </c:strCache>
            </c:strRef>
          </c:cat>
          <c:val>
            <c:numRef>
              <c:f>Sheet1!$B$2:$B$3</c:f>
              <c:numCache>
                <c:formatCode>0%</c:formatCode>
                <c:ptCount val="2"/>
                <c:pt idx="0">
                  <c:v>0.3</c:v>
                </c:pt>
                <c:pt idx="1">
                  <c:v>0.7</c:v>
                </c:pt>
              </c:numCache>
            </c:numRef>
          </c:val>
          <c:extLst>
            <c:ext xmlns:c15="http://schemas.microsoft.com/office/drawing/2012/chart" uri="{02D57815-91ED-43cb-92C2-25804820EDAC}">
              <c15:datalabelsRange>
                <c15:f>(Sheet1!$B$2,Sheet1!$C$2)</c15:f>
                <c15:dlblRangeCache>
                  <c:ptCount val="2"/>
                  <c:pt idx="0">
                    <c:v>30%</c:v>
                  </c:pt>
                </c15:dlblRangeCache>
              </c15:datalabelsRange>
            </c:ext>
            <c:ext xmlns:c16="http://schemas.microsoft.com/office/drawing/2014/chart" uri="{C3380CC4-5D6E-409C-BE32-E72D297353CC}">
              <c16:uniqueId val="{00000004-FD2D-4197-9EEE-24AEB504FE24}"/>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49720157849678E-3"/>
          <c:y val="1.15905298268483E-2"/>
          <c:w val="0.9926805857952784"/>
          <c:h val="0.98840947017315173"/>
        </c:manualLayout>
      </c:layout>
      <c:doughnutChart>
        <c:varyColors val="1"/>
        <c:ser>
          <c:idx val="0"/>
          <c:order val="0"/>
          <c:tx>
            <c:strRef>
              <c:f>Sheet1!$B$1</c:f>
              <c:strCache>
                <c:ptCount val="1"/>
                <c:pt idx="0">
                  <c:v>Column2</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FD2D-4197-9EEE-24AEB504FE24}"/>
              </c:ext>
            </c:extLst>
          </c:dPt>
          <c:dPt>
            <c:idx val="1"/>
            <c:bubble3D val="0"/>
            <c:spPr>
              <a:solidFill>
                <a:srgbClr val="464F4F"/>
              </a:solidFill>
              <a:ln w="19050">
                <a:noFill/>
              </a:ln>
              <a:effectLst/>
            </c:spPr>
            <c:extLst>
              <c:ext xmlns:c16="http://schemas.microsoft.com/office/drawing/2014/chart" uri="{C3380CC4-5D6E-409C-BE32-E72D297353CC}">
                <c16:uniqueId val="{00000003-FD2D-4197-9EEE-24AEB504FE24}"/>
              </c:ext>
            </c:extLst>
          </c:dPt>
          <c:dLbls>
            <c:dLbl>
              <c:idx val="0"/>
              <c:layout>
                <c:manualLayout>
                  <c:x val="-9.0268981322986747E-2"/>
                  <c:y val="0.11396187568945187"/>
                </c:manualLayout>
              </c:layout>
              <c:tx>
                <c:rich>
                  <a:bodyPr rot="0" spcFirstLastPara="1" vertOverflow="overflow" horzOverflow="overflow" vert="horz" wrap="square" lIns="182880" tIns="182880" rIns="182880" bIns="182880" anchor="ctr" anchorCtr="1">
                    <a:normAutofit/>
                  </a:bodyPr>
                  <a:lstStyle/>
                  <a:p>
                    <a:pPr>
                      <a:lnSpc>
                        <a:spcPct val="90000"/>
                      </a:lnSpc>
                      <a:defRPr sz="4800" b="1" i="0" u="none" strike="noStrike" kern="1200" baseline="0">
                        <a:solidFill>
                          <a:schemeClr val="tx1"/>
                        </a:solidFill>
                        <a:latin typeface="+mn-lt"/>
                        <a:ea typeface="+mn-ea"/>
                        <a:cs typeface="Oracle Sans Tab Extra Bold" panose="020B0503020204020204" pitchFamily="34" charset="0"/>
                      </a:defRPr>
                    </a:pPr>
                    <a:fld id="{D679731B-5F16-4AA2-B60E-D2F3F2B864E0}" type="CELLRANGE">
                      <a:rPr lang="en-US" b="1" i="0">
                        <a:solidFill>
                          <a:schemeClr val="tx1"/>
                        </a:solidFill>
                        <a:cs typeface="Oracle Sans Tab Extra Bold" panose="020B0503020204020204" pitchFamily="34" charset="0"/>
                      </a:rPr>
                      <a:pPr>
                        <a:lnSpc>
                          <a:spcPct val="90000"/>
                        </a:lnSpc>
                        <a:defRPr sz="4800" b="1">
                          <a:solidFill>
                            <a:schemeClr val="tx1"/>
                          </a:solidFill>
                          <a:cs typeface="Oracle Sans Tab Extra Bold" panose="020B0503020204020204" pitchFamily="34" charset="0"/>
                        </a:defRPr>
                      </a:pPr>
                      <a:t>[CELLRANGE]</a:t>
                    </a:fld>
                    <a:endParaRPr lang="en-US" b="1" i="0" baseline="0" dirty="0">
                      <a:solidFill>
                        <a:schemeClr val="tx1"/>
                      </a:solidFill>
                      <a:cs typeface="Oracle Sans Tab Extra Bold" panose="020B0503020204020204" pitchFamily="34" charset="0"/>
                    </a:endParaRPr>
                  </a:p>
                  <a:p>
                    <a:pPr>
                      <a:lnSpc>
                        <a:spcPct val="90000"/>
                      </a:lnSpc>
                      <a:defRPr sz="4800" b="1">
                        <a:solidFill>
                          <a:schemeClr val="tx1"/>
                        </a:solidFill>
                        <a:cs typeface="Oracle Sans Tab Extra Bold" panose="020B0503020204020204" pitchFamily="34" charset="0"/>
                      </a:defRPr>
                    </a:pPr>
                    <a:r>
                      <a:rPr lang="en-US" sz="1400" b="1" i="0" u="none" strike="noStrike" kern="1200" baseline="0" dirty="0">
                        <a:solidFill>
                          <a:schemeClr val="tx1"/>
                        </a:solidFill>
                        <a:cs typeface="Oracle Sans Tab Extra Bold" panose="020B0503020204020204" pitchFamily="34" charset="0"/>
                      </a:rPr>
                      <a:t>Right click to edit chart and text</a:t>
                    </a:r>
                  </a:p>
                </c:rich>
              </c:tx>
              <c:spPr>
                <a:noFill/>
                <a:ln>
                  <a:noFill/>
                </a:ln>
                <a:effectLst/>
              </c:spPr>
              <c:txPr>
                <a:bodyPr rot="0" spcFirstLastPara="1" vertOverflow="overflow" horzOverflow="overflow" vert="horz" wrap="square" lIns="182880" tIns="182880" rIns="182880" bIns="182880" anchor="ctr" anchorCtr="1">
                  <a:normAutofit/>
                </a:bodyPr>
                <a:lstStyle/>
                <a:p>
                  <a:pPr>
                    <a:lnSpc>
                      <a:spcPct val="90000"/>
                    </a:lnSpc>
                    <a:defRPr sz="4800" b="1" i="0" u="none" strike="noStrike" kern="1200" baseline="0">
                      <a:solidFill>
                        <a:schemeClr val="tx1"/>
                      </a:solidFill>
                      <a:latin typeface="+mn-lt"/>
                      <a:ea typeface="+mn-ea"/>
                      <a:cs typeface="Oracle Sans Tab Extra Bold" panose="020B0503020204020204" pitchFamily="34" charset="0"/>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ellipse">
                      <a:avLst/>
                    </a:prstGeom>
                    <a:noFill/>
                    <a:ln>
                      <a:noFill/>
                    </a:ln>
                  </c15:spPr>
                  <c15:layout>
                    <c:manualLayout>
                      <c:w val="1"/>
                      <c:h val="1"/>
                    </c:manualLayout>
                  </c15:layout>
                  <c15:dlblFieldTable/>
                  <c15:showDataLabelsRange val="1"/>
                </c:ext>
                <c:ext xmlns:c16="http://schemas.microsoft.com/office/drawing/2014/chart" uri="{C3380CC4-5D6E-409C-BE32-E72D297353CC}">
                  <c16:uniqueId val="{00000001-FD2D-4197-9EEE-24AEB504FE24}"/>
                </c:ext>
              </c:extLst>
            </c:dLbl>
            <c:dLbl>
              <c:idx val="1"/>
              <c:tx>
                <c:rich>
                  <a:bodyPr/>
                  <a:lstStyle/>
                  <a:p>
                    <a:fld id="{9860DC0C-BCD0-427E-9B84-AB948ADD5EA5}" type="CELLRANGE">
                      <a:rPr lang="en-US"/>
                      <a:pPr/>
                      <a:t>[CELLRANGE]</a:t>
                    </a:fld>
                    <a:endParaRPr lang="en-US" baseline="0"/>
                  </a:p>
                  <a:p>
                    <a:fld id="{4DD7F722-BE2A-4EB7-AF8D-050575B6231B}" type="CATEGORYNAME">
                      <a:rPr lang="en-US"/>
                      <a:pPr/>
                      <a:t>[CATEGORY NAME]</a:t>
                    </a:fld>
                    <a:endParaRPr lang="en-US"/>
                  </a:p>
                </c:rich>
              </c:tx>
              <c:showLegendKey val="0"/>
              <c:showVal val="0"/>
              <c:showCatName val="1"/>
              <c:showSerName val="0"/>
              <c:showPercent val="0"/>
              <c:showBubbleSize val="0"/>
              <c:separator>
</c:separator>
              <c:extLst>
                <c:ext xmlns:c15="http://schemas.microsoft.com/office/drawing/2012/chart" uri="{CE6537A1-D6FC-4f65-9D91-7224C49458BB}">
                  <c15:layout>
                    <c:manualLayout>
                      <c:w val="0"/>
                      <c:h val="0"/>
                    </c:manualLayout>
                  </c15:layout>
                  <c15:dlblFieldTable/>
                  <c15:showDataLabelsRange val="1"/>
                </c:ext>
                <c:ext xmlns:c16="http://schemas.microsoft.com/office/drawing/2014/chart" uri="{C3380CC4-5D6E-409C-BE32-E72D297353CC}">
                  <c16:uniqueId val="{00000003-FD2D-4197-9EEE-24AEB504FE24}"/>
                </c:ext>
              </c:extLst>
            </c:dLbl>
            <c:numFmt formatCode="0%" sourceLinked="0"/>
            <c:spPr>
              <a:noFill/>
              <a:ln>
                <a:noFill/>
              </a:ln>
              <a:effectLst/>
            </c:spPr>
            <c:txPr>
              <a:bodyPr rot="0" spcFirstLastPara="1" vertOverflow="overflow" horzOverflow="overflow" vert="horz" wrap="square" lIns="0" tIns="0" rIns="0" bIns="0" anchor="ctr" anchorCtr="1">
                <a:normAutofit/>
              </a:bodyPr>
              <a:lstStyle/>
              <a:p>
                <a:pPr>
                  <a:defRPr sz="4800" b="1" i="0" u="none" strike="noStrike" kern="1200" baseline="0">
                    <a:solidFill>
                      <a:schemeClr val="tx1"/>
                    </a:solidFill>
                    <a:latin typeface="+mn-lt"/>
                    <a:ea typeface="+mn-ea"/>
                    <a:cs typeface="Oracle Sans Extra Bold" panose="020B0803020204020204" pitchFamily="34" charset="0"/>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ellipse">
                    <a:avLst/>
                  </a:prstGeom>
                  <a:noFill/>
                  <a:ln>
                    <a:noFill/>
                  </a:ln>
                </c15:spPr>
                <c15:showDataLabelsRange val="1"/>
              </c:ext>
            </c:extLst>
          </c:dLbls>
          <c:cat>
            <c:strRef>
              <c:f>Sheet1!$A$2:$A$3</c:f>
              <c:strCache>
                <c:ptCount val="2"/>
                <c:pt idx="0">
                  <c:v>Right click to edit chart and in yellow box you can edit this text.</c:v>
                </c:pt>
                <c:pt idx="1">
                  <c:v>2nd Qtr</c:v>
                </c:pt>
              </c:strCache>
            </c:strRef>
          </c:cat>
          <c:val>
            <c:numRef>
              <c:f>Sheet1!$B$2:$B$3</c:f>
              <c:numCache>
                <c:formatCode>0%</c:formatCode>
                <c:ptCount val="2"/>
                <c:pt idx="0">
                  <c:v>0.3</c:v>
                </c:pt>
                <c:pt idx="1">
                  <c:v>0.7</c:v>
                </c:pt>
              </c:numCache>
            </c:numRef>
          </c:val>
          <c:extLst>
            <c:ext xmlns:c15="http://schemas.microsoft.com/office/drawing/2012/chart" uri="{02D57815-91ED-43cb-92C2-25804820EDAC}">
              <c15:datalabelsRange>
                <c15:f>(Sheet1!$B$2,Sheet1!$C$2)</c15:f>
                <c15:dlblRangeCache>
                  <c:ptCount val="2"/>
                  <c:pt idx="0">
                    <c:v>30%</c:v>
                  </c:pt>
                </c15:dlblRangeCache>
              </c15:datalabelsRange>
            </c:ext>
            <c:ext xmlns:c16="http://schemas.microsoft.com/office/drawing/2014/chart" uri="{C3380CC4-5D6E-409C-BE32-E72D297353CC}">
              <c16:uniqueId val="{00000004-FD2D-4197-9EEE-24AEB504FE24}"/>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549720157849678E-3"/>
          <c:y val="1.15905298268483E-2"/>
          <c:w val="0.9926805857952784"/>
          <c:h val="0.98840947017315173"/>
        </c:manualLayout>
      </c:layout>
      <c:doughnutChart>
        <c:varyColors val="1"/>
        <c:ser>
          <c:idx val="0"/>
          <c:order val="0"/>
          <c:tx>
            <c:strRef>
              <c:f>Sheet1!$B$1</c:f>
              <c:strCache>
                <c:ptCount val="1"/>
                <c:pt idx="0">
                  <c:v>Column2</c:v>
                </c:pt>
              </c:strCache>
            </c:strRef>
          </c:tx>
          <c:spPr>
            <a:ln>
              <a:noFill/>
            </a:ln>
          </c:spPr>
          <c:dPt>
            <c:idx val="0"/>
            <c:bubble3D val="0"/>
            <c:spPr>
              <a:solidFill>
                <a:schemeClr val="accent6"/>
              </a:solidFill>
              <a:ln w="19050">
                <a:noFill/>
              </a:ln>
              <a:effectLst/>
            </c:spPr>
            <c:extLst>
              <c:ext xmlns:c16="http://schemas.microsoft.com/office/drawing/2014/chart" uri="{C3380CC4-5D6E-409C-BE32-E72D297353CC}">
                <c16:uniqueId val="{00000001-FD2D-4197-9EEE-24AEB504FE24}"/>
              </c:ext>
            </c:extLst>
          </c:dPt>
          <c:dPt>
            <c:idx val="1"/>
            <c:bubble3D val="0"/>
            <c:spPr>
              <a:solidFill>
                <a:srgbClr val="464F4F"/>
              </a:solidFill>
              <a:ln w="19050">
                <a:noFill/>
              </a:ln>
              <a:effectLst/>
            </c:spPr>
            <c:extLst>
              <c:ext xmlns:c16="http://schemas.microsoft.com/office/drawing/2014/chart" uri="{C3380CC4-5D6E-409C-BE32-E72D297353CC}">
                <c16:uniqueId val="{00000003-FD2D-4197-9EEE-24AEB504FE24}"/>
              </c:ext>
            </c:extLst>
          </c:dPt>
          <c:dLbls>
            <c:dLbl>
              <c:idx val="0"/>
              <c:layout>
                <c:manualLayout>
                  <c:x val="-9.0268981322986747E-2"/>
                  <c:y val="0.11396187568945187"/>
                </c:manualLayout>
              </c:layout>
              <c:tx>
                <c:rich>
                  <a:bodyPr rot="0" spcFirstLastPara="1" vertOverflow="overflow" horzOverflow="overflow" vert="horz" wrap="square" lIns="182880" tIns="182880" rIns="182880" bIns="182880" anchor="ctr" anchorCtr="1">
                    <a:normAutofit/>
                  </a:bodyPr>
                  <a:lstStyle/>
                  <a:p>
                    <a:pPr>
                      <a:lnSpc>
                        <a:spcPct val="90000"/>
                      </a:lnSpc>
                      <a:defRPr sz="4800" b="1" i="0" u="none" strike="noStrike" kern="1200" baseline="0">
                        <a:solidFill>
                          <a:schemeClr val="tx1"/>
                        </a:solidFill>
                        <a:latin typeface="+mn-lt"/>
                        <a:ea typeface="+mn-ea"/>
                        <a:cs typeface="Oracle Sans Tab Extra Bold" panose="020B0503020204020204" pitchFamily="34" charset="0"/>
                      </a:defRPr>
                    </a:pPr>
                    <a:fld id="{D679731B-5F16-4AA2-B60E-D2F3F2B864E0}" type="CELLRANGE">
                      <a:rPr lang="en-US" b="1" i="0">
                        <a:solidFill>
                          <a:schemeClr val="tx1"/>
                        </a:solidFill>
                        <a:cs typeface="Oracle Sans Tab Extra Bold" panose="020B0503020204020204" pitchFamily="34" charset="0"/>
                      </a:rPr>
                      <a:pPr>
                        <a:lnSpc>
                          <a:spcPct val="90000"/>
                        </a:lnSpc>
                        <a:defRPr sz="4800" b="1">
                          <a:solidFill>
                            <a:schemeClr val="tx1"/>
                          </a:solidFill>
                          <a:cs typeface="Oracle Sans Tab Extra Bold" panose="020B0503020204020204" pitchFamily="34" charset="0"/>
                        </a:defRPr>
                      </a:pPr>
                      <a:t>[CELLRANGE]</a:t>
                    </a:fld>
                    <a:endParaRPr lang="en-US" b="1" i="0" baseline="0" dirty="0">
                      <a:solidFill>
                        <a:schemeClr val="tx1"/>
                      </a:solidFill>
                      <a:cs typeface="Oracle Sans Tab Extra Bold" panose="020B0503020204020204" pitchFamily="34" charset="0"/>
                    </a:endParaRPr>
                  </a:p>
                  <a:p>
                    <a:pPr>
                      <a:lnSpc>
                        <a:spcPct val="90000"/>
                      </a:lnSpc>
                      <a:defRPr sz="4800" b="1">
                        <a:solidFill>
                          <a:schemeClr val="tx1"/>
                        </a:solidFill>
                        <a:cs typeface="Oracle Sans Tab Extra Bold" panose="020B0503020204020204" pitchFamily="34" charset="0"/>
                      </a:defRPr>
                    </a:pPr>
                    <a:r>
                      <a:rPr lang="en-US" sz="1400" b="1" i="0" u="none" strike="noStrike" kern="1200" baseline="0" dirty="0">
                        <a:solidFill>
                          <a:schemeClr val="tx1"/>
                        </a:solidFill>
                        <a:cs typeface="Oracle Sans Tab Extra Bold" panose="020B0503020204020204" pitchFamily="34" charset="0"/>
                      </a:rPr>
                      <a:t>Right click to edit chart and text</a:t>
                    </a:r>
                  </a:p>
                </c:rich>
              </c:tx>
              <c:spPr>
                <a:noFill/>
                <a:ln>
                  <a:noFill/>
                </a:ln>
                <a:effectLst/>
              </c:spPr>
              <c:txPr>
                <a:bodyPr rot="0" spcFirstLastPara="1" vertOverflow="overflow" horzOverflow="overflow" vert="horz" wrap="square" lIns="182880" tIns="182880" rIns="182880" bIns="182880" anchor="ctr" anchorCtr="1">
                  <a:normAutofit/>
                </a:bodyPr>
                <a:lstStyle/>
                <a:p>
                  <a:pPr>
                    <a:lnSpc>
                      <a:spcPct val="90000"/>
                    </a:lnSpc>
                    <a:defRPr sz="4800" b="1" i="0" u="none" strike="noStrike" kern="1200" baseline="0">
                      <a:solidFill>
                        <a:schemeClr val="tx1"/>
                      </a:solidFill>
                      <a:latin typeface="+mn-lt"/>
                      <a:ea typeface="+mn-ea"/>
                      <a:cs typeface="Oracle Sans Tab Extra Bold" panose="020B0503020204020204" pitchFamily="34" charset="0"/>
                    </a:defRPr>
                  </a:pPr>
                  <a:endParaRPr lang="en-US"/>
                </a:p>
              </c:txPr>
              <c:showLegendKey val="0"/>
              <c:showVal val="0"/>
              <c:showCatName val="1"/>
              <c:showSerName val="0"/>
              <c:showPercent val="0"/>
              <c:showBubbleSize val="0"/>
              <c:separator>
</c:separator>
              <c:extLst>
                <c:ext xmlns:c15="http://schemas.microsoft.com/office/drawing/2012/chart" uri="{CE6537A1-D6FC-4f65-9D91-7224C49458BB}">
                  <c15:spPr xmlns:c15="http://schemas.microsoft.com/office/drawing/2012/chart">
                    <a:prstGeom prst="ellipse">
                      <a:avLst/>
                    </a:prstGeom>
                    <a:noFill/>
                    <a:ln>
                      <a:noFill/>
                    </a:ln>
                  </c15:spPr>
                  <c15:layout>
                    <c:manualLayout>
                      <c:w val="1"/>
                      <c:h val="1"/>
                    </c:manualLayout>
                  </c15:layout>
                  <c15:dlblFieldTable/>
                  <c15:showDataLabelsRange val="1"/>
                </c:ext>
                <c:ext xmlns:c16="http://schemas.microsoft.com/office/drawing/2014/chart" uri="{C3380CC4-5D6E-409C-BE32-E72D297353CC}">
                  <c16:uniqueId val="{00000001-FD2D-4197-9EEE-24AEB504FE24}"/>
                </c:ext>
              </c:extLst>
            </c:dLbl>
            <c:dLbl>
              <c:idx val="1"/>
              <c:tx>
                <c:rich>
                  <a:bodyPr/>
                  <a:lstStyle/>
                  <a:p>
                    <a:fld id="{9860DC0C-BCD0-427E-9B84-AB948ADD5EA5}" type="CELLRANGE">
                      <a:rPr lang="en-US"/>
                      <a:pPr/>
                      <a:t>[CELLRANGE]</a:t>
                    </a:fld>
                    <a:endParaRPr lang="en-US" baseline="0"/>
                  </a:p>
                  <a:p>
                    <a:fld id="{4DD7F722-BE2A-4EB7-AF8D-050575B6231B}" type="CATEGORYNAME">
                      <a:rPr lang="en-US"/>
                      <a:pPr/>
                      <a:t>[CATEGORY NAME]</a:t>
                    </a:fld>
                    <a:endParaRPr lang="en-US"/>
                  </a:p>
                </c:rich>
              </c:tx>
              <c:showLegendKey val="0"/>
              <c:showVal val="0"/>
              <c:showCatName val="1"/>
              <c:showSerName val="0"/>
              <c:showPercent val="0"/>
              <c:showBubbleSize val="0"/>
              <c:separator>
</c:separator>
              <c:extLst>
                <c:ext xmlns:c15="http://schemas.microsoft.com/office/drawing/2012/chart" uri="{CE6537A1-D6FC-4f65-9D91-7224C49458BB}">
                  <c15:layout>
                    <c:manualLayout>
                      <c:w val="0"/>
                      <c:h val="0"/>
                    </c:manualLayout>
                  </c15:layout>
                  <c15:dlblFieldTable/>
                  <c15:showDataLabelsRange val="1"/>
                </c:ext>
                <c:ext xmlns:c16="http://schemas.microsoft.com/office/drawing/2014/chart" uri="{C3380CC4-5D6E-409C-BE32-E72D297353CC}">
                  <c16:uniqueId val="{00000003-FD2D-4197-9EEE-24AEB504FE24}"/>
                </c:ext>
              </c:extLst>
            </c:dLbl>
            <c:numFmt formatCode="0%" sourceLinked="0"/>
            <c:spPr>
              <a:noFill/>
              <a:ln>
                <a:noFill/>
              </a:ln>
              <a:effectLst/>
            </c:spPr>
            <c:txPr>
              <a:bodyPr rot="0" spcFirstLastPara="1" vertOverflow="overflow" horzOverflow="overflow" vert="horz" wrap="square" lIns="0" tIns="0" rIns="0" bIns="0" anchor="ctr" anchorCtr="1">
                <a:normAutofit/>
              </a:bodyPr>
              <a:lstStyle/>
              <a:p>
                <a:pPr>
                  <a:defRPr sz="4800" b="1" i="0" u="none" strike="noStrike" kern="1200" baseline="0">
                    <a:solidFill>
                      <a:schemeClr val="accent4"/>
                    </a:solidFill>
                    <a:latin typeface="+mn-lt"/>
                    <a:ea typeface="+mn-ea"/>
                    <a:cs typeface="Oracle Sans Extra Bold" panose="020B0803020204020204" pitchFamily="34" charset="0"/>
                  </a:defRPr>
                </a:pPr>
                <a:endParaRPr lang="en-US"/>
              </a:p>
            </c:txPr>
            <c:showLegendKey val="0"/>
            <c:showVal val="0"/>
            <c:showCatName val="1"/>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ellipse">
                    <a:avLst/>
                  </a:prstGeom>
                  <a:noFill/>
                  <a:ln>
                    <a:noFill/>
                  </a:ln>
                </c15:spPr>
                <c15:showDataLabelsRange val="1"/>
              </c:ext>
            </c:extLst>
          </c:dLbls>
          <c:cat>
            <c:strRef>
              <c:f>Sheet1!$A$2:$A$3</c:f>
              <c:strCache>
                <c:ptCount val="2"/>
                <c:pt idx="0">
                  <c:v>Right click to edit chart and in yellow box you can edit this text.</c:v>
                </c:pt>
                <c:pt idx="1">
                  <c:v>2nd Qtr</c:v>
                </c:pt>
              </c:strCache>
            </c:strRef>
          </c:cat>
          <c:val>
            <c:numRef>
              <c:f>Sheet1!$B$2:$B$3</c:f>
              <c:numCache>
                <c:formatCode>0%</c:formatCode>
                <c:ptCount val="2"/>
                <c:pt idx="0">
                  <c:v>0.3</c:v>
                </c:pt>
                <c:pt idx="1">
                  <c:v>0.7</c:v>
                </c:pt>
              </c:numCache>
            </c:numRef>
          </c:val>
          <c:extLst>
            <c:ext xmlns:c15="http://schemas.microsoft.com/office/drawing/2012/chart" uri="{02D57815-91ED-43cb-92C2-25804820EDAC}">
              <c15:datalabelsRange>
                <c15:f>(Sheet1!$B$2,Sheet1!$C$2)</c15:f>
                <c15:dlblRangeCache>
                  <c:ptCount val="2"/>
                  <c:pt idx="0">
                    <c:v>30%</c:v>
                  </c:pt>
                </c15:dlblRangeCache>
              </c15:datalabelsRange>
            </c:ext>
            <c:ext xmlns:c16="http://schemas.microsoft.com/office/drawing/2014/chart" uri="{C3380CC4-5D6E-409C-BE32-E72D297353CC}">
              <c16:uniqueId val="{00000004-FD2D-4197-9EEE-24AEB504FE24}"/>
            </c:ext>
          </c:extLst>
        </c:ser>
        <c:dLbls>
          <c:showLegendKey val="0"/>
          <c:showVal val="1"/>
          <c:showCatName val="0"/>
          <c:showSerName val="0"/>
          <c:showPercent val="0"/>
          <c:showBubbleSize val="0"/>
          <c:showLeaderLines val="0"/>
        </c:dLbls>
        <c:firstSliceAng val="0"/>
        <c:holeSize val="7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F0CC71"/>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2-3781-B14F-AC46-08DC173891B9}"/>
              </c:ext>
            </c:extLst>
          </c:dPt>
          <c:dPt>
            <c:idx val="1"/>
            <c:bubble3D val="0"/>
            <c:spPr>
              <a:solidFill>
                <a:srgbClr val="E7F2F2"/>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3781-B14F-AC46-08DC173891B9}"/>
              </c:ext>
            </c:extLst>
          </c:dPt>
          <c:dPt>
            <c:idx val="2"/>
            <c:bubble3D val="0"/>
            <c:spPr>
              <a:solidFill>
                <a:schemeClr val="accent5"/>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3781-B14F-AC46-08DC173891B9}"/>
              </c:ext>
            </c:extLst>
          </c:dPt>
          <c:dPt>
            <c:idx val="3"/>
            <c:bubble3D val="0"/>
            <c:spPr>
              <a:solidFill>
                <a:srgbClr val="CE9BA7"/>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4-3781-B14F-AC46-08DC173891B9}"/>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90</c:v>
                </c:pt>
                <c:pt idx="1">
                  <c:v>90</c:v>
                </c:pt>
                <c:pt idx="2">
                  <c:v>90</c:v>
                </c:pt>
                <c:pt idx="3">
                  <c:v>90</c:v>
                </c:pt>
              </c:numCache>
            </c:numRef>
          </c:val>
          <c:extLst>
            <c:ext xmlns:c16="http://schemas.microsoft.com/office/drawing/2014/chart" uri="{C3380CC4-5D6E-409C-BE32-E72D297353CC}">
              <c16:uniqueId val="{00000000-3781-B14F-AC46-08DC173891B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54425A-3696-4DFB-B808-D2B88F3EB7C0}"/>
              </a:ext>
            </a:extLst>
          </p:cNvPr>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vl1pPr>
          </a:lstStyle>
          <a:p>
            <a:endParaRPr lang="en-US" dirty="0">
              <a:latin typeface="Oracle Sans Tab" panose="020B0503020204020204" pitchFamily="34" charset="0"/>
            </a:endParaRPr>
          </a:p>
        </p:txBody>
      </p:sp>
      <p:sp>
        <p:nvSpPr>
          <p:cNvPr id="4" name="Footer Placeholder 3">
            <a:extLst>
              <a:ext uri="{FF2B5EF4-FFF2-40B4-BE49-F238E27FC236}">
                <a16:creationId xmlns:a16="http://schemas.microsoft.com/office/drawing/2014/main" id="{53FA8CCD-D5C0-4680-BEFC-52889AACDB6E}"/>
              </a:ext>
            </a:extLst>
          </p:cNvPr>
          <p:cNvSpPr>
            <a:spLocks noGrp="1"/>
          </p:cNvSpPr>
          <p:nvPr>
            <p:ph type="ftr" sz="quarter" idx="2"/>
          </p:nvPr>
        </p:nvSpPr>
        <p:spPr>
          <a:xfrm>
            <a:off x="2" y="11725038"/>
            <a:ext cx="3169919" cy="619362"/>
          </a:xfrm>
          <a:prstGeom prst="rect">
            <a:avLst/>
          </a:prstGeom>
        </p:spPr>
        <p:txBody>
          <a:bodyPr vert="horz" lIns="112299" tIns="56150" rIns="112299" bIns="56150" rtlCol="0" anchor="b"/>
          <a:lstStyle>
            <a:lvl1pPr algn="l">
              <a:defRPr sz="1600"/>
            </a:lvl1pPr>
          </a:lstStyle>
          <a:p>
            <a:endParaRPr lang="en-US" dirty="0">
              <a:latin typeface="Oracle Sans Tab" panose="020B0503020204020204" pitchFamily="34" charset="0"/>
            </a:endParaRPr>
          </a:p>
        </p:txBody>
      </p:sp>
      <p:sp>
        <p:nvSpPr>
          <p:cNvPr id="5" name="Slide Number Placeholder 4">
            <a:extLst>
              <a:ext uri="{FF2B5EF4-FFF2-40B4-BE49-F238E27FC236}">
                <a16:creationId xmlns:a16="http://schemas.microsoft.com/office/drawing/2014/main" id="{3E50B35B-8976-44A2-B80D-FC8BD07A167F}"/>
              </a:ext>
            </a:extLst>
          </p:cNvPr>
          <p:cNvSpPr>
            <a:spLocks noGrp="1"/>
          </p:cNvSpPr>
          <p:nvPr>
            <p:ph type="sldNum" sz="quarter" idx="3"/>
          </p:nvPr>
        </p:nvSpPr>
        <p:spPr>
          <a:xfrm>
            <a:off x="4143589" y="11725038"/>
            <a:ext cx="3169919" cy="619362"/>
          </a:xfrm>
          <a:prstGeom prst="rect">
            <a:avLst/>
          </a:prstGeom>
        </p:spPr>
        <p:txBody>
          <a:bodyPr vert="horz" lIns="112299" tIns="56150" rIns="112299" bIns="56150" rtlCol="0" anchor="b"/>
          <a:lstStyle>
            <a:lvl1pPr algn="r">
              <a:defRPr sz="1600"/>
            </a:lvl1pPr>
          </a:lstStyle>
          <a:p>
            <a:fld id="{9D34DC6F-9D14-4548-8221-51EE6F5B6657}" type="slidenum">
              <a:rPr lang="en-US" smtClean="0">
                <a:latin typeface="Oracle Sans Tab" panose="020B0503020204020204" pitchFamily="34" charset="0"/>
              </a:rPr>
              <a:t>‹#›</a:t>
            </a:fld>
            <a:endParaRPr lang="en-US" dirty="0">
              <a:latin typeface="Oracle Sans Tab" panose="020B0503020204020204" pitchFamily="34" charset="0"/>
            </a:endParaRPr>
          </a:p>
        </p:txBody>
      </p:sp>
    </p:spTree>
    <p:extLst>
      <p:ext uri="{BB962C8B-B14F-4D97-AF65-F5344CB8AC3E}">
        <p14:creationId xmlns:p14="http://schemas.microsoft.com/office/powerpoint/2010/main" val="1260127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619364"/>
          </a:xfrm>
          <a:prstGeom prst="rect">
            <a:avLst/>
          </a:prstGeom>
        </p:spPr>
        <p:txBody>
          <a:bodyPr vert="horz" lIns="112299" tIns="56150" rIns="112299" bIns="56150" rtlCol="0"/>
          <a:lstStyle>
            <a:lvl1pPr algn="l">
              <a:defRPr sz="1600">
                <a:latin typeface="+mn-lt"/>
              </a:defRPr>
            </a:lvl1pPr>
          </a:lstStyle>
          <a:p>
            <a:endParaRPr lang="en-US" dirty="0"/>
          </a:p>
        </p:txBody>
      </p:sp>
      <p:sp>
        <p:nvSpPr>
          <p:cNvPr id="3" name="Date Placeholder 2"/>
          <p:cNvSpPr>
            <a:spLocks noGrp="1"/>
          </p:cNvSpPr>
          <p:nvPr>
            <p:ph type="dt" idx="1"/>
          </p:nvPr>
        </p:nvSpPr>
        <p:spPr>
          <a:xfrm>
            <a:off x="4143589" y="1"/>
            <a:ext cx="3169919" cy="619364"/>
          </a:xfrm>
          <a:prstGeom prst="rect">
            <a:avLst/>
          </a:prstGeom>
        </p:spPr>
        <p:txBody>
          <a:bodyPr vert="horz" lIns="112299" tIns="56150" rIns="112299" bIns="56150" rtlCol="0"/>
          <a:lstStyle>
            <a:lvl1pPr algn="r">
              <a:defRPr sz="1600">
                <a:latin typeface="+mn-lt"/>
              </a:defRPr>
            </a:lvl1pPr>
          </a:lstStyle>
          <a:p>
            <a:fld id="{4F9C25BA-F9B0-4418-8CA0-3A9DF1256BA5}" type="datetimeFigureOut">
              <a:rPr lang="en-US" smtClean="0"/>
              <a:pPr/>
              <a:t>3/17/2026</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112299" tIns="56150" rIns="112299" bIns="56150" rtlCol="0" anchor="ctr"/>
          <a:lstStyle/>
          <a:p>
            <a:endParaRPr lang="en-US" dirty="0"/>
          </a:p>
        </p:txBody>
      </p:sp>
      <p:sp>
        <p:nvSpPr>
          <p:cNvPr id="5" name="Notes Placeholder 4"/>
          <p:cNvSpPr>
            <a:spLocks noGrp="1"/>
          </p:cNvSpPr>
          <p:nvPr>
            <p:ph type="body" sz="quarter" idx="3"/>
          </p:nvPr>
        </p:nvSpPr>
        <p:spPr>
          <a:xfrm>
            <a:off x="731520" y="5940742"/>
            <a:ext cx="5852160" cy="4860608"/>
          </a:xfrm>
          <a:prstGeom prst="rect">
            <a:avLst/>
          </a:prstGeom>
          <a:noFill/>
        </p:spPr>
        <p:txBody>
          <a:bodyPr vert="horz" lIns="0" tIns="0" rIns="0" bIns="0" rtlCol="0">
            <a:noAutofit/>
          </a:bodyPr>
          <a:lstStyle/>
          <a:p>
            <a:pPr marR="0" lvl="0" indent="0" fontAlgn="auto">
              <a:lnSpc>
                <a:spcPct val="95000"/>
              </a:lnSpc>
              <a:spcBef>
                <a:spcPts val="736"/>
              </a:spcBef>
              <a:spcAft>
                <a:spcPts val="0"/>
              </a:spcAft>
              <a:buClrTx/>
              <a:buSzTx/>
              <a:buFont typeface="System Font Regular"/>
              <a:buNone/>
              <a:tabLst/>
            </a:pPr>
            <a:r>
              <a:rPr lang="en-US" dirty="0"/>
              <a:t>Edit Master text styles</a:t>
            </a:r>
          </a:p>
          <a:p>
            <a:pPr marL="449199" marR="0" lvl="1" indent="-224599" fontAlgn="auto">
              <a:lnSpc>
                <a:spcPct val="95000"/>
              </a:lnSpc>
              <a:spcBef>
                <a:spcPts val="736"/>
              </a:spcBef>
              <a:spcAft>
                <a:spcPts val="0"/>
              </a:spcAft>
              <a:buClrTx/>
              <a:buSzPct val="100000"/>
              <a:buFont typeface="Arial" panose="020B0604020202020204" pitchFamily="34" charset="0"/>
              <a:buChar char="•"/>
              <a:tabLst/>
            </a:pPr>
            <a:r>
              <a:rPr lang="en-US" dirty="0"/>
              <a:t>Second level</a:t>
            </a:r>
          </a:p>
          <a:p>
            <a:pPr marL="898397" marR="0" lvl="2" indent="-224599" fontAlgn="auto">
              <a:lnSpc>
                <a:spcPct val="95000"/>
              </a:lnSpc>
              <a:spcBef>
                <a:spcPts val="491"/>
              </a:spcBef>
              <a:spcAft>
                <a:spcPts val="0"/>
              </a:spcAft>
              <a:buClrTx/>
              <a:buSzPct val="120000"/>
              <a:buFont typeface="System Font Regular"/>
              <a:buChar char="-"/>
              <a:tabLst/>
            </a:pPr>
            <a:r>
              <a:rPr lang="en-US" dirty="0"/>
              <a:t>Third level</a:t>
            </a:r>
          </a:p>
          <a:p>
            <a:pPr marL="1347596" marR="0" lvl="3" indent="-224599" fontAlgn="auto">
              <a:lnSpc>
                <a:spcPct val="95000"/>
              </a:lnSpc>
              <a:spcBef>
                <a:spcPts val="491"/>
              </a:spcBef>
              <a:spcAft>
                <a:spcPts val="0"/>
              </a:spcAft>
              <a:buClrTx/>
              <a:buSzPct val="100000"/>
              <a:buFont typeface="System Font Regular"/>
              <a:buChar char="◦"/>
              <a:tabLst/>
            </a:pPr>
            <a:r>
              <a:rPr lang="en-US" dirty="0"/>
              <a:t>Fourth level</a:t>
            </a:r>
          </a:p>
          <a:p>
            <a:pPr marL="1796796" marR="0" lvl="4" indent="-224599" fontAlgn="auto">
              <a:lnSpc>
                <a:spcPct val="95000"/>
              </a:lnSpc>
              <a:spcBef>
                <a:spcPts val="491"/>
              </a:spcBef>
              <a:spcAft>
                <a:spcPts val="0"/>
              </a:spcAft>
              <a:buClrTx/>
              <a:buSzTx/>
              <a:buFont typeface="System Font Regular"/>
              <a:buChar char="•"/>
              <a:tabLst/>
            </a:pPr>
            <a:r>
              <a:rPr lang="en-US" dirty="0"/>
              <a:t>Fifth level</a:t>
            </a:r>
          </a:p>
        </p:txBody>
      </p:sp>
      <p:sp>
        <p:nvSpPr>
          <p:cNvPr id="7" name="Slide Number Placeholder 6"/>
          <p:cNvSpPr>
            <a:spLocks noGrp="1"/>
          </p:cNvSpPr>
          <p:nvPr>
            <p:ph type="sldNum" sz="quarter" idx="5"/>
          </p:nvPr>
        </p:nvSpPr>
        <p:spPr>
          <a:xfrm>
            <a:off x="4143589" y="11725038"/>
            <a:ext cx="3169919" cy="619362"/>
          </a:xfrm>
          <a:prstGeom prst="rect">
            <a:avLst/>
          </a:prstGeom>
        </p:spPr>
        <p:txBody>
          <a:bodyPr vert="horz" lIns="112299" tIns="56150" rIns="112299" bIns="56150" rtlCol="0" anchor="b"/>
          <a:lstStyle>
            <a:lvl1pPr algn="r">
              <a:defRPr sz="1600">
                <a:latin typeface="+mn-lt"/>
              </a:defRPr>
            </a:lvl1pPr>
          </a:lstStyle>
          <a:p>
            <a:fld id="{9EDC5964-3162-43B5-B1EC-63C8D166D7D3}" type="slidenum">
              <a:rPr lang="en-US" smtClean="0"/>
              <a:pPr/>
              <a:t>‹#›</a:t>
            </a:fld>
            <a:endParaRPr lang="en-US" dirty="0"/>
          </a:p>
        </p:txBody>
      </p:sp>
      <p:sp>
        <p:nvSpPr>
          <p:cNvPr id="6" name="Footer Placeholder 5"/>
          <p:cNvSpPr>
            <a:spLocks noGrp="1"/>
          </p:cNvSpPr>
          <p:nvPr>
            <p:ph type="ftr" sz="quarter" idx="4"/>
          </p:nvPr>
        </p:nvSpPr>
        <p:spPr>
          <a:xfrm>
            <a:off x="2" y="11725038"/>
            <a:ext cx="3169919" cy="619362"/>
          </a:xfrm>
          <a:prstGeom prst="rect">
            <a:avLst/>
          </a:prstGeom>
        </p:spPr>
        <p:txBody>
          <a:bodyPr vert="horz" lIns="112299" tIns="56150" rIns="112299" bIns="56150" rtlCol="0" anchor="b"/>
          <a:lstStyle>
            <a:lvl1pPr algn="l">
              <a:defRPr sz="1600">
                <a:latin typeface="+mn-lt"/>
              </a:defRPr>
            </a:lvl1pPr>
          </a:lstStyle>
          <a:p>
            <a:endParaRPr lang="en-US" dirty="0"/>
          </a:p>
        </p:txBody>
      </p:sp>
    </p:spTree>
    <p:extLst>
      <p:ext uri="{BB962C8B-B14F-4D97-AF65-F5344CB8AC3E}">
        <p14:creationId xmlns:p14="http://schemas.microsoft.com/office/powerpoint/2010/main" val="684971693"/>
      </p:ext>
    </p:extLst>
  </p:cSld>
  <p:clrMap bg1="lt1" tx1="dk1" bg2="lt2" tx2="dk2" accent1="accent1" accent2="accent2" accent3="accent3" accent4="accent4" accent5="accent5" accent6="accent6" hlink="hlink" folHlink="folHlink"/>
  <p:notesStyle>
    <a:lvl1pPr marL="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1pPr>
    <a:lvl2pPr marL="457200" algn="l" defTabSz="914400" rtl="0" eaLnBrk="1" latinLnBrk="0" hangingPunct="1">
      <a:defRPr lang="en-US" sz="1200" b="0" i="0" kern="1200">
        <a:solidFill>
          <a:schemeClr val="tx1"/>
        </a:solidFill>
        <a:latin typeface="Oracle Sans Tab" panose="020B0503020204020204" pitchFamily="34" charset="0"/>
        <a:ea typeface="+mn-ea"/>
        <a:cs typeface="Oracle Sans Tab" panose="020B0503020204020204" pitchFamily="34" charset="0"/>
      </a:defRPr>
    </a:lvl2pPr>
    <a:lvl3pPr marL="914400" algn="l" defTabSz="914400" rtl="0" eaLnBrk="1" latinLnBrk="0" hangingPunct="1">
      <a:defRPr lang="en-US" sz="1100" kern="1200">
        <a:solidFill>
          <a:schemeClr val="tx1"/>
        </a:solidFill>
        <a:latin typeface="Oracle Sans Tab Light" panose="020B0403020204020204" pitchFamily="34" charset="0"/>
        <a:ea typeface="+mn-ea"/>
        <a:cs typeface="Oracle Sans Tab Light" panose="020B0403020204020204" pitchFamily="34" charset="0"/>
      </a:defRPr>
    </a:lvl3pPr>
    <a:lvl4pPr marL="1371600" algn="l" defTabSz="914400" rtl="0" eaLnBrk="1" latinLnBrk="0" hangingPunct="1">
      <a:defRPr lang="en-US" sz="1050" kern="1200">
        <a:solidFill>
          <a:schemeClr val="tx1"/>
        </a:solidFill>
        <a:latin typeface="Oracle Sans Tab Light" panose="020B0403020204020204" pitchFamily="34" charset="0"/>
        <a:ea typeface="+mn-ea"/>
        <a:cs typeface="Oracle Sans Tab Light" panose="020B0403020204020204" pitchFamily="34" charset="0"/>
      </a:defRPr>
    </a:lvl4pPr>
    <a:lvl5pPr marL="1828800" algn="l" defTabSz="914400" rtl="0" eaLnBrk="1" latinLnBrk="0" hangingPunct="1">
      <a:defRPr lang="en-US" sz="1000" kern="1200">
        <a:solidFill>
          <a:schemeClr val="tx1"/>
        </a:solidFill>
        <a:latin typeface="Oracle Sans Tab Light" panose="020B0403020204020204" pitchFamily="34" charset="0"/>
        <a:ea typeface="+mn-ea"/>
        <a:cs typeface="Oracle Sans Tab Light" panose="020B0403020204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b="1" i="0" u="none" strike="noStrike" dirty="0">
                <a:effectLst/>
                <a:latin typeface="-apple-system-font"/>
              </a:rPr>
              <a:t>7.6 Dev Notes</a:t>
            </a:r>
          </a:p>
          <a:p>
            <a:pPr marL="171450" indent="-171450" algn="l">
              <a:buFont typeface="Arial" panose="020B0604020202020204" pitchFamily="34" charset="0"/>
              <a:buChar char="•"/>
            </a:pPr>
            <a:r>
              <a:rPr lang="en-US" b="1" i="0" u="none" strike="noStrike" dirty="0">
                <a:effectLst/>
                <a:latin typeface="-apple-system-font"/>
              </a:rPr>
              <a:t>7.6</a:t>
            </a:r>
          </a:p>
          <a:p>
            <a:pPr marL="628650" lvl="1" indent="-171450" algn="l">
              <a:buFont typeface="Arial" panose="020B0604020202020204" pitchFamily="34" charset="0"/>
              <a:buChar char="•"/>
            </a:pPr>
            <a:r>
              <a:rPr lang="en-US" b="0" i="0" u="none" strike="noStrike" dirty="0">
                <a:effectLst/>
                <a:latin typeface="-apple-system-font"/>
              </a:rPr>
              <a:t>Added in missing slide types that disappeared when examples were removed</a:t>
            </a:r>
          </a:p>
          <a:p>
            <a:pPr marL="1085850" lvl="2" indent="-171450" algn="l">
              <a:buFont typeface="Arial" panose="020B0604020202020204" pitchFamily="34" charset="0"/>
              <a:buChar char="•"/>
            </a:pPr>
            <a:r>
              <a:rPr lang="en-US" b="0" i="0" u="none" strike="noStrike" dirty="0">
                <a:effectLst/>
                <a:latin typeface="-apple-system-font"/>
              </a:rPr>
              <a:t>Dark - Bold Statement with Photo half</a:t>
            </a:r>
          </a:p>
          <a:p>
            <a:pPr marL="1085850" lvl="2" indent="-171450" algn="l">
              <a:buFont typeface="Arial" panose="020B0604020202020204" pitchFamily="34" charset="0"/>
              <a:buChar char="•"/>
            </a:pPr>
            <a:r>
              <a:rPr lang="en-US" b="0" i="0" u="none" strike="noStrike" dirty="0">
                <a:effectLst/>
                <a:latin typeface="-apple-system-font"/>
              </a:rPr>
              <a:t>Title + 3points Dark</a:t>
            </a:r>
          </a:p>
          <a:p>
            <a:pPr marL="1085850" lvl="2" indent="-171450" algn="l">
              <a:buFont typeface="Arial" panose="020B0604020202020204" pitchFamily="34" charset="0"/>
              <a:buChar char="•"/>
            </a:pPr>
            <a:endParaRPr lang="en-US" b="1" i="0" u="none" strike="noStrike" dirty="0">
              <a:effectLst/>
              <a:latin typeface="-apple-system-font"/>
            </a:endParaRPr>
          </a:p>
          <a:p>
            <a:pPr marL="171450" indent="-171450" algn="l">
              <a:buFont typeface="Arial" panose="020B0604020202020204" pitchFamily="34" charset="0"/>
              <a:buChar char="•"/>
            </a:pPr>
            <a:r>
              <a:rPr lang="en-US" b="1" i="0" u="none" strike="noStrike" dirty="0">
                <a:effectLst/>
                <a:latin typeface="-apple-system-font"/>
              </a:rPr>
              <a:t>7.2-7.6 were an internal duplicate</a:t>
            </a:r>
          </a:p>
          <a:p>
            <a:pPr marL="171450" indent="-171450" algn="l">
              <a:buFont typeface="Arial" panose="020B0604020202020204" pitchFamily="34" charset="0"/>
              <a:buChar char="•"/>
            </a:pPr>
            <a:r>
              <a:rPr lang="en-US" b="1" i="0" u="none" strike="noStrike" dirty="0">
                <a:effectLst/>
                <a:latin typeface="-apple-system-font"/>
              </a:rPr>
              <a:t>Updated Custom color</a:t>
            </a:r>
          </a:p>
          <a:p>
            <a:pPr marL="628650" lvl="1" indent="-171450" algn="l">
              <a:buFont typeface="Arial" panose="020B0604020202020204" pitchFamily="34" charset="0"/>
              <a:buChar char="•"/>
            </a:pPr>
            <a:r>
              <a:rPr lang="en-US" b="1" i="0" u="none" strike="noStrike" dirty="0">
                <a:effectLst/>
                <a:latin typeface="-apple-system-font"/>
              </a:rPr>
              <a:t> </a:t>
            </a:r>
            <a:r>
              <a:rPr lang="en-US" b="0" i="0" u="none" strike="noStrike" dirty="0">
                <a:effectLst/>
                <a:latin typeface="-apple-system-font"/>
              </a:rPr>
              <a:t>Now matching the updated style guides for Apps, Tech, and Corporate/Cross-pillar</a:t>
            </a:r>
          </a:p>
          <a:p>
            <a:pPr marL="171450" lvl="0" indent="-171450" algn="l">
              <a:buFont typeface="Arial" panose="020B0604020202020204" pitchFamily="34" charset="0"/>
              <a:buChar char="•"/>
            </a:pPr>
            <a:r>
              <a:rPr lang="en-US" b="0" i="0" u="none" strike="noStrike" dirty="0">
                <a:effectLst/>
                <a:latin typeface="-apple-system-font"/>
              </a:rPr>
              <a:t>Added Pillar color slides</a:t>
            </a:r>
          </a:p>
          <a:p>
            <a:pPr marL="171450" lvl="0" indent="-171450" algn="l">
              <a:buFont typeface="Arial" panose="020B0604020202020204" pitchFamily="34" charset="0"/>
              <a:buChar char="•"/>
            </a:pPr>
            <a:r>
              <a:rPr lang="en-US" b="0" i="0" u="none" strike="noStrike" dirty="0">
                <a:effectLst/>
                <a:latin typeface="-apple-system-font"/>
              </a:rPr>
              <a:t>Updated name to FY26 RW based on release timing. </a:t>
            </a:r>
          </a:p>
          <a:p>
            <a:pPr algn="l">
              <a:buFont typeface="Arial" panose="020B0604020202020204" pitchFamily="34" charset="0"/>
              <a:buNone/>
            </a:pPr>
            <a:endParaRPr lang="en-US" b="1" i="0" u="none" strike="noStrike" dirty="0">
              <a:effectLst/>
              <a:latin typeface="-apple-system-font"/>
            </a:endParaRPr>
          </a:p>
          <a:p>
            <a:pPr algn="l">
              <a:buFont typeface="Arial" panose="020B0604020202020204" pitchFamily="34" charset="0"/>
              <a:buNone/>
            </a:pPr>
            <a:r>
              <a:rPr lang="en-US" b="1" i="0" u="none" strike="noStrike" dirty="0">
                <a:effectLst/>
                <a:latin typeface="-apple-system-font"/>
              </a:rPr>
              <a:t>7.1 Dev Notes</a:t>
            </a:r>
          </a:p>
          <a:p>
            <a:pPr marL="171450" indent="-171450" algn="l">
              <a:buFont typeface="Arial" panose="020B0604020202020204" pitchFamily="34" charset="0"/>
              <a:buChar char="•"/>
            </a:pPr>
            <a:r>
              <a:rPr lang="en-US" b="0" i="0" u="none" strike="noStrike" dirty="0">
                <a:effectLst/>
                <a:latin typeface="-apple-system-font"/>
              </a:rPr>
              <a:t>Changed all cover/section names to standard naming. This general RW template uses generic naming as forward looking to OCW Designs. </a:t>
            </a:r>
          </a:p>
          <a:p>
            <a:pPr marL="628650" lvl="1" indent="-171450" algn="l">
              <a:buFont typeface="Arial" panose="020B0604020202020204" pitchFamily="34" charset="0"/>
              <a:buChar char="•"/>
            </a:pPr>
            <a:r>
              <a:rPr lang="en-US" b="0" i="0" u="none" strike="noStrike" dirty="0">
                <a:effectLst/>
                <a:latin typeface="-apple-system-font"/>
              </a:rPr>
              <a:t>Title/Cover_3 = Oracle Health</a:t>
            </a:r>
          </a:p>
          <a:p>
            <a:pPr marL="628650" lvl="1" indent="-171450" algn="l">
              <a:buFont typeface="Arial" panose="020B0604020202020204" pitchFamily="34" charset="0"/>
              <a:buChar char="•"/>
            </a:pPr>
            <a:r>
              <a:rPr lang="en-US" b="0" i="0" u="none" strike="noStrike" dirty="0">
                <a:effectLst/>
                <a:latin typeface="-apple-system-font"/>
              </a:rPr>
              <a:t>Title/Cover_4 = Fusion</a:t>
            </a:r>
          </a:p>
          <a:p>
            <a:pPr marL="628650" lvl="1" indent="-171450" algn="l">
              <a:buFont typeface="Arial" panose="020B0604020202020204" pitchFamily="34" charset="0"/>
              <a:buChar char="•"/>
            </a:pPr>
            <a:r>
              <a:rPr lang="en-US" b="0" i="0" u="none" strike="noStrike" dirty="0">
                <a:effectLst/>
                <a:latin typeface="-apple-system-font"/>
              </a:rPr>
              <a:t>Title/Cover_5 = SCM</a:t>
            </a:r>
          </a:p>
          <a:p>
            <a:pPr marL="628650" lvl="1" indent="-171450" algn="l">
              <a:buFont typeface="Arial" panose="020B0604020202020204" pitchFamily="34" charset="0"/>
              <a:buChar char="•"/>
            </a:pPr>
            <a:r>
              <a:rPr lang="en-US" b="0" i="0" u="none" strike="noStrike" dirty="0">
                <a:effectLst/>
                <a:latin typeface="-apple-system-font"/>
              </a:rPr>
              <a:t>Title/Cover_6 = ERP</a:t>
            </a:r>
          </a:p>
          <a:p>
            <a:pPr marL="628650" lvl="1" indent="-171450" algn="l">
              <a:buFont typeface="Arial" panose="020B0604020202020204" pitchFamily="34" charset="0"/>
              <a:buChar char="•"/>
            </a:pPr>
            <a:r>
              <a:rPr lang="en-US" b="0" i="0" u="none" strike="noStrike" dirty="0">
                <a:effectLst/>
                <a:latin typeface="-apple-system-font"/>
              </a:rPr>
              <a:t>Title/Cover_7 = HCM</a:t>
            </a:r>
          </a:p>
          <a:p>
            <a:pPr marL="628650" lvl="1" indent="-171450" algn="l">
              <a:buFont typeface="Arial" panose="020B0604020202020204" pitchFamily="34" charset="0"/>
              <a:buChar char="•"/>
            </a:pPr>
            <a:r>
              <a:rPr lang="en-US" b="0" i="0" u="none" strike="noStrike" dirty="0">
                <a:effectLst/>
                <a:latin typeface="-apple-system-font"/>
              </a:rPr>
              <a:t>Title/Cover_8 = CX</a:t>
            </a:r>
          </a:p>
          <a:p>
            <a:pPr marL="628650" lvl="1" indent="-171450" algn="l">
              <a:buFont typeface="Arial" panose="020B0604020202020204" pitchFamily="34" charset="0"/>
              <a:buChar char="•"/>
            </a:pPr>
            <a:r>
              <a:rPr lang="en-US" b="0" i="0" u="none" strike="noStrike" dirty="0">
                <a:effectLst/>
                <a:latin typeface="-apple-system-font"/>
              </a:rPr>
              <a:t>Title/Cover_9 = OCI/Database</a:t>
            </a:r>
          </a:p>
          <a:p>
            <a:pPr marL="628650" lvl="1" indent="-171450" algn="l">
              <a:buFont typeface="Arial" panose="020B0604020202020204" pitchFamily="34" charset="0"/>
              <a:buChar char="•"/>
            </a:pPr>
            <a:r>
              <a:rPr lang="en-US" b="0" i="0" u="none" strike="noStrike" dirty="0">
                <a:effectLst/>
                <a:latin typeface="-apple-system-font"/>
              </a:rPr>
              <a:t>Title/Cover_10 = Developer</a:t>
            </a:r>
          </a:p>
          <a:p>
            <a:pPr marL="171450" lvl="0" indent="-171450" algn="l">
              <a:buFont typeface="Arial" panose="020B0604020202020204" pitchFamily="34" charset="0"/>
              <a:buChar char="•"/>
            </a:pPr>
            <a:r>
              <a:rPr lang="en-US" b="0" i="0" u="none" strike="noStrike" dirty="0">
                <a:effectLst/>
                <a:latin typeface="-apple-system-font"/>
              </a:rPr>
              <a:t>Added new fields on Customer story slides</a:t>
            </a:r>
          </a:p>
          <a:p>
            <a:pPr marL="628650" lvl="1" indent="-171450" algn="l">
              <a:buFont typeface="Arial" panose="020B0604020202020204" pitchFamily="34" charset="0"/>
              <a:buChar char="•"/>
            </a:pPr>
            <a:r>
              <a:rPr lang="en-US" b="0" i="0" u="none" strike="noStrike" dirty="0">
                <a:effectLst/>
                <a:latin typeface="-apple-system-font"/>
              </a:rPr>
              <a:t>Light - Story with quote, and image: Added new call to action field</a:t>
            </a:r>
          </a:p>
          <a:p>
            <a:pPr marL="628650" lvl="1" indent="-171450" algn="l">
              <a:buFont typeface="Arial" panose="020B0604020202020204" pitchFamily="34" charset="0"/>
              <a:buChar char="•"/>
            </a:pPr>
            <a:r>
              <a:rPr lang="en-US" b="0" i="0" u="none" strike="noStrike" dirty="0">
                <a:effectLst/>
                <a:latin typeface="-apple-system-font"/>
              </a:rPr>
              <a:t>Light - Story with photo and stats: Added new call to action field </a:t>
            </a:r>
          </a:p>
          <a:p>
            <a:pPr algn="l">
              <a:buFont typeface="Arial" panose="020B0604020202020204" pitchFamily="34" charset="0"/>
              <a:buNone/>
            </a:pPr>
            <a:endParaRPr lang="en-US" b="1" i="0" u="none" strike="noStrike" dirty="0">
              <a:effectLst/>
              <a:latin typeface="-apple-system-font"/>
            </a:endParaRPr>
          </a:p>
          <a:p>
            <a:pPr algn="l">
              <a:buFont typeface="Arial" panose="020B0604020202020204" pitchFamily="34" charset="0"/>
              <a:buNone/>
            </a:pPr>
            <a:r>
              <a:rPr lang="en-US" b="1" i="0" u="none" strike="noStrike" dirty="0">
                <a:effectLst/>
                <a:latin typeface="-apple-system-font"/>
              </a:rPr>
              <a:t>7.0 Dev Notes </a:t>
            </a:r>
          </a:p>
          <a:p>
            <a:pPr marL="171450" lvl="0" indent="-171450" algn="l">
              <a:buFont typeface="Arial" panose="020B0604020202020204" pitchFamily="34" charset="0"/>
              <a:buChar char="•"/>
            </a:pPr>
            <a:r>
              <a:rPr lang="en-US" b="1" i="0" u="none" strike="noStrike" dirty="0">
                <a:effectLst/>
                <a:latin typeface="-apple-system-font"/>
              </a:rPr>
              <a:t>Added: How to use this deck: Fonts and Editing. </a:t>
            </a:r>
          </a:p>
          <a:p>
            <a:pPr marL="628650" lvl="1" indent="-171450" algn="l">
              <a:buFont typeface="Arial" panose="020B0604020202020204" pitchFamily="34" charset="0"/>
              <a:buChar char="•"/>
            </a:pPr>
            <a:r>
              <a:rPr lang="en-US" b="0" i="0" u="none" strike="noStrike" dirty="0">
                <a:effectLst/>
                <a:latin typeface="-apple-system-font"/>
              </a:rPr>
              <a:t>Updated instructions how how to open in the PPT desktop app. Added a graphic to show how fonts should look if you are using Oracle Sans Tab</a:t>
            </a:r>
          </a:p>
          <a:p>
            <a:pPr marL="171450" lvl="0" indent="-171450" algn="l">
              <a:buFont typeface="Arial" panose="020B0604020202020204" pitchFamily="34" charset="0"/>
              <a:buChar char="•"/>
            </a:pPr>
            <a:r>
              <a:rPr lang="en-US" b="1" i="0" u="none" strike="noStrike" dirty="0">
                <a:effectLst/>
                <a:latin typeface="-apple-system-font"/>
              </a:rPr>
              <a:t>Updated Link color</a:t>
            </a:r>
          </a:p>
          <a:p>
            <a:pPr marL="628650" lvl="1" indent="-171450" algn="l">
              <a:buFont typeface="Arial" panose="020B0604020202020204" pitchFamily="34" charset="0"/>
              <a:buChar char="•"/>
            </a:pPr>
            <a:r>
              <a:rPr lang="en-US" b="0" i="0" u="none" strike="noStrike" dirty="0">
                <a:effectLst/>
                <a:latin typeface="-apple-system-font"/>
              </a:rPr>
              <a:t>Swapped it so “blue” is the default link color. </a:t>
            </a:r>
          </a:p>
          <a:p>
            <a:pPr marL="628650" lvl="1" indent="-171450" algn="l">
              <a:buFont typeface="Arial" panose="020B0604020202020204" pitchFamily="34" charset="0"/>
              <a:buChar char="•"/>
            </a:pPr>
            <a:r>
              <a:rPr lang="en-US" b="0" i="0" u="none" strike="noStrike" dirty="0">
                <a:effectLst/>
                <a:latin typeface="-apple-system-font"/>
              </a:rPr>
              <a:t>On Light slides it needs to manually be changed to yellow, as PPT only supports one hyperlink color</a:t>
            </a:r>
          </a:p>
          <a:p>
            <a:pPr marL="171450" lvl="0" indent="-171450" algn="l">
              <a:buFont typeface="Arial" panose="020B0604020202020204" pitchFamily="34" charset="0"/>
              <a:buChar char="•"/>
            </a:pPr>
            <a:r>
              <a:rPr lang="en-US" b="1" i="0" u="none" strike="noStrike" dirty="0">
                <a:effectLst/>
                <a:latin typeface="-apple-system-font"/>
              </a:rPr>
              <a:t>Updated Impact statement slide,</a:t>
            </a:r>
            <a:r>
              <a:rPr lang="en-US" b="0" i="0" u="none" strike="noStrike" dirty="0">
                <a:effectLst/>
                <a:latin typeface="-apple-system-font"/>
              </a:rPr>
              <a:t> as it was disappearing </a:t>
            </a:r>
          </a:p>
          <a:p>
            <a:pPr marL="171450" lvl="0" indent="-171450" algn="l">
              <a:buFont typeface="Arial" panose="020B0604020202020204" pitchFamily="34" charset="0"/>
              <a:buChar char="•"/>
            </a:pPr>
            <a:r>
              <a:rPr lang="en-US" b="1" i="0" u="none" strike="noStrike" dirty="0">
                <a:effectLst/>
                <a:latin typeface="-apple-system-font"/>
              </a:rPr>
              <a:t>Removed Mission Statement</a:t>
            </a:r>
            <a:r>
              <a:rPr lang="en-US" b="0" i="0" u="none" strike="noStrike" dirty="0">
                <a:effectLst/>
                <a:latin typeface="-apple-system-font"/>
              </a:rPr>
              <a:t> slide from Masters</a:t>
            </a:r>
          </a:p>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a:t>
            </a:fld>
            <a:endParaRPr lang="en-US" dirty="0"/>
          </a:p>
        </p:txBody>
      </p:sp>
    </p:spTree>
    <p:extLst>
      <p:ext uri="{BB962C8B-B14F-4D97-AF65-F5344CB8AC3E}">
        <p14:creationId xmlns:p14="http://schemas.microsoft.com/office/powerpoint/2010/main" val="320922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109</a:t>
            </a:fld>
            <a:endParaRPr lang="en-US" dirty="0"/>
          </a:p>
        </p:txBody>
      </p:sp>
    </p:spTree>
    <p:extLst>
      <p:ext uri="{BB962C8B-B14F-4D97-AF65-F5344CB8AC3E}">
        <p14:creationId xmlns:p14="http://schemas.microsoft.com/office/powerpoint/2010/main" val="320576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C7CF8-F19B-D632-DEDC-A9BC8315B2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80E6B-298D-E76A-465F-05831E8FC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A12C9-C6DE-41EA-BC5B-A2EC8B1C3F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2D7D49-6F4D-56B5-C059-AEA019948D13}"/>
              </a:ext>
            </a:extLst>
          </p:cNvPr>
          <p:cNvSpPr>
            <a:spLocks noGrp="1"/>
          </p:cNvSpPr>
          <p:nvPr>
            <p:ph type="sldNum" sz="quarter" idx="5"/>
          </p:nvPr>
        </p:nvSpPr>
        <p:spPr/>
        <p:txBody>
          <a:bodyPr/>
          <a:lstStyle/>
          <a:p>
            <a:fld id="{9EDC5964-3162-43B5-B1EC-63C8D166D7D3}" type="slidenum">
              <a:rPr lang="en-US" smtClean="0"/>
              <a:pPr/>
              <a:t>6</a:t>
            </a:fld>
            <a:endParaRPr lang="en-US" dirty="0"/>
          </a:p>
        </p:txBody>
      </p:sp>
    </p:spTree>
    <p:extLst>
      <p:ext uri="{BB962C8B-B14F-4D97-AF65-F5344CB8AC3E}">
        <p14:creationId xmlns:p14="http://schemas.microsoft.com/office/powerpoint/2010/main" val="136125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22DE7-ECBD-5FE5-9C2E-DC258B4FF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55283-877C-AB5D-FE26-910129F97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3BB8D-A8BF-6585-8404-D708268D4B73}"/>
              </a:ext>
            </a:extLst>
          </p:cNvPr>
          <p:cNvSpPr>
            <a:spLocks noGrp="1"/>
          </p:cNvSpPr>
          <p:nvPr>
            <p:ph type="body" idx="1"/>
          </p:nvPr>
        </p:nvSpPr>
        <p:spPr/>
        <p:txBody>
          <a:bodyPr/>
          <a:lstStyle/>
          <a:p>
            <a:pPr marL="0" indent="0">
              <a:buFont typeface="+mj-lt"/>
              <a:buNone/>
            </a:pPr>
            <a:r>
              <a:rPr lang="en-US" b="1" dirty="0"/>
              <a:t>Custom color text on a dark background</a:t>
            </a:r>
          </a:p>
          <a:p>
            <a:pPr marL="0" indent="0">
              <a:buFont typeface="+mj-lt"/>
              <a:buNone/>
            </a:pPr>
            <a:r>
              <a:rPr lang="en-US" b="0" dirty="0"/>
              <a:t>2. Brand Dark 170</a:t>
            </a:r>
          </a:p>
          <a:p>
            <a:pPr marL="0" indent="0">
              <a:buFont typeface="+mj-lt"/>
              <a:buNone/>
            </a:pPr>
            <a:r>
              <a:rPr lang="en-US" dirty="0"/>
              <a:t>4. Pine 80</a:t>
            </a:r>
          </a:p>
          <a:p>
            <a:pPr marL="0" indent="0">
              <a:buFont typeface="+mj-lt"/>
              <a:buNone/>
            </a:pPr>
            <a:r>
              <a:rPr lang="en-US" dirty="0"/>
              <a:t>10. Brand Yellow</a:t>
            </a:r>
          </a:p>
          <a:p>
            <a:pPr marL="0" indent="0">
              <a:buFont typeface="+mj-lt"/>
              <a:buNone/>
            </a:pPr>
            <a:r>
              <a:rPr lang="en-US" dirty="0"/>
              <a:t>13. Slate 50</a:t>
            </a:r>
          </a:p>
          <a:p>
            <a:pPr marL="0" indent="0">
              <a:buFont typeface="+mj-lt"/>
              <a:buNone/>
            </a:pPr>
            <a:r>
              <a:rPr lang="en-US" dirty="0"/>
              <a:t>20. Sienna 50</a:t>
            </a:r>
          </a:p>
          <a:p>
            <a:pPr marL="0" indent="0">
              <a:buFont typeface="+mj-lt"/>
              <a:buNone/>
            </a:pPr>
            <a:r>
              <a:rPr lang="en-US" dirty="0"/>
              <a:t>30. Sienna 60</a:t>
            </a:r>
          </a:p>
          <a:p>
            <a:pPr marL="0" indent="0">
              <a:buFont typeface="+mj-lt"/>
              <a:buNone/>
            </a:pPr>
            <a:endParaRPr lang="en-US" dirty="0"/>
          </a:p>
          <a:p>
            <a:pPr marL="0" indent="0">
              <a:buFont typeface="+mj-lt"/>
              <a:buNone/>
            </a:pPr>
            <a:r>
              <a:rPr lang="en-US" b="1" dirty="0"/>
              <a:t>Custom color text on a light background</a:t>
            </a:r>
          </a:p>
          <a:p>
            <a:pPr marL="0" indent="0">
              <a:buFont typeface="+mj-lt"/>
              <a:buNone/>
            </a:pPr>
            <a:r>
              <a:rPr lang="en-US" dirty="0"/>
              <a:t>1. Oracle Red</a:t>
            </a:r>
          </a:p>
          <a:p>
            <a:pPr marL="0" indent="0">
              <a:buFont typeface="+mj-lt"/>
              <a:buNone/>
            </a:pPr>
            <a:r>
              <a:rPr lang="en-US" dirty="0"/>
              <a:t>2. Hyperlink Dark</a:t>
            </a:r>
          </a:p>
          <a:p>
            <a:pPr marL="0" indent="0">
              <a:buFont typeface="+mj-lt"/>
              <a:buNone/>
            </a:pPr>
            <a:r>
              <a:rPr lang="en-US" dirty="0"/>
              <a:t>8. Highlight Light</a:t>
            </a:r>
          </a:p>
          <a:p>
            <a:pPr marL="0" indent="0">
              <a:buFont typeface="+mj-lt"/>
              <a:buNone/>
            </a:pPr>
            <a:r>
              <a:rPr lang="en-US" dirty="0"/>
              <a:t>10. Brand Yellow</a:t>
            </a:r>
          </a:p>
          <a:p>
            <a:pPr marL="0" indent="0">
              <a:buFont typeface="+mj-lt"/>
              <a:buNone/>
            </a:pPr>
            <a:r>
              <a:rPr lang="en-US" dirty="0"/>
              <a:t>16. Plum 110</a:t>
            </a:r>
          </a:p>
          <a:p>
            <a:pPr marL="0" indent="0">
              <a:buFont typeface="+mj-lt"/>
              <a:buNone/>
            </a:pPr>
            <a:r>
              <a:rPr lang="en-US" dirty="0"/>
              <a:t>23. Slate 120</a:t>
            </a:r>
          </a:p>
          <a:p>
            <a:pPr marL="0" indent="0">
              <a:buFont typeface="+mj-lt"/>
              <a:buNone/>
            </a:pPr>
            <a:r>
              <a:rPr lang="en-US" dirty="0"/>
              <a:t>25. Teal 130</a:t>
            </a:r>
          </a:p>
          <a:p>
            <a:pPr marL="0" indent="0">
              <a:buFont typeface="+mj-lt"/>
              <a:buNone/>
            </a:pPr>
            <a:r>
              <a:rPr lang="en-US" dirty="0"/>
              <a:t>26. Plum 130</a:t>
            </a:r>
          </a:p>
          <a:p>
            <a:pPr marL="0" indent="0">
              <a:buFont typeface="+mj-lt"/>
              <a:buNone/>
            </a:pPr>
            <a:r>
              <a:rPr lang="en-US" dirty="0"/>
              <a:t>27. Sky 120</a:t>
            </a:r>
          </a:p>
          <a:p>
            <a:pPr marL="0" indent="0">
              <a:buFont typeface="+mj-lt"/>
              <a:buNone/>
            </a:pPr>
            <a:r>
              <a:rPr lang="en-US" dirty="0"/>
              <a:t>28. Ocean 110</a:t>
            </a:r>
          </a:p>
          <a:p>
            <a:pPr marL="0" indent="0">
              <a:buFont typeface="+mj-lt"/>
              <a:buNone/>
            </a:pPr>
            <a:r>
              <a:rPr lang="en-US" dirty="0"/>
              <a:t>29. Rose 130</a:t>
            </a:r>
          </a:p>
          <a:p>
            <a:pPr marL="0" indent="0">
              <a:buFont typeface="+mj-lt"/>
              <a:buNone/>
            </a:pPr>
            <a:r>
              <a:rPr lang="en-US" dirty="0"/>
              <a:t>31. Neutral 140</a:t>
            </a:r>
          </a:p>
          <a:p>
            <a:pPr marL="0" indent="0">
              <a:buFont typeface="+mj-lt"/>
              <a:buNone/>
            </a:pPr>
            <a:r>
              <a:rPr lang="en-US" dirty="0"/>
              <a:t>32. Pebble 130</a:t>
            </a:r>
          </a:p>
          <a:p>
            <a:pPr marL="0" indent="0">
              <a:buFont typeface="+mj-lt"/>
              <a:buNone/>
            </a:pPr>
            <a:r>
              <a:rPr lang="en-US" dirty="0"/>
              <a:t>33. Slate 150</a:t>
            </a:r>
          </a:p>
          <a:p>
            <a:pPr marL="0" indent="0">
              <a:buFont typeface="+mj-lt"/>
              <a:buNone/>
            </a:pPr>
            <a:r>
              <a:rPr lang="en-US" dirty="0"/>
              <a:t>34.Pine 140</a:t>
            </a:r>
          </a:p>
          <a:p>
            <a:pPr marL="0" indent="0">
              <a:buFont typeface="+mj-lt"/>
              <a:buNone/>
            </a:pPr>
            <a:r>
              <a:rPr lang="en-US" dirty="0"/>
              <a:t>35. Teal 150</a:t>
            </a:r>
          </a:p>
          <a:p>
            <a:pPr marL="0" indent="0">
              <a:buFont typeface="+mj-lt"/>
              <a:buNone/>
            </a:pPr>
            <a:r>
              <a:rPr lang="en-US" dirty="0"/>
              <a:t>36. Plum 150</a:t>
            </a:r>
          </a:p>
          <a:p>
            <a:pPr marL="0" indent="0">
              <a:buFont typeface="+mj-lt"/>
              <a:buNone/>
            </a:pPr>
            <a:r>
              <a:rPr lang="en-US" dirty="0"/>
              <a:t>37. Sky 140</a:t>
            </a:r>
          </a:p>
          <a:p>
            <a:pPr marL="0" indent="0">
              <a:buFont typeface="+mj-lt"/>
              <a:buNone/>
            </a:pPr>
            <a:r>
              <a:rPr lang="en-US" dirty="0"/>
              <a:t>38. Ocean 120</a:t>
            </a:r>
          </a:p>
          <a:p>
            <a:pPr marL="0" indent="0">
              <a:buFont typeface="+mj-lt"/>
              <a:buNone/>
            </a:pPr>
            <a:r>
              <a:rPr lang="en-US" dirty="0"/>
              <a:t>39. Rose 150</a:t>
            </a:r>
          </a:p>
          <a:p>
            <a:pPr marL="0" indent="0">
              <a:buFont typeface="+mj-lt"/>
              <a:buNone/>
            </a:pPr>
            <a:r>
              <a:rPr lang="en-US" dirty="0"/>
              <a:t>40. Sienna 80</a:t>
            </a:r>
          </a:p>
          <a:p>
            <a:pPr marL="0" indent="0">
              <a:buFont typeface="+mj-lt"/>
              <a:buNone/>
            </a:pPr>
            <a:r>
              <a:rPr lang="en-US" dirty="0"/>
              <a:t>41. Neutral 180</a:t>
            </a:r>
          </a:p>
          <a:p>
            <a:pPr marL="0" indent="0">
              <a:buFont typeface="+mj-lt"/>
              <a:buNone/>
            </a:pPr>
            <a:r>
              <a:rPr lang="en-US" dirty="0"/>
              <a:t>42. Pebble 170</a:t>
            </a:r>
          </a:p>
          <a:p>
            <a:pPr marL="0" indent="0">
              <a:buFont typeface="+mj-lt"/>
              <a:buNone/>
            </a:pPr>
            <a:r>
              <a:rPr lang="en-US" dirty="0"/>
              <a:t>43. Slate 170</a:t>
            </a:r>
          </a:p>
          <a:p>
            <a:pPr marL="0" indent="0">
              <a:buFont typeface="+mj-lt"/>
              <a:buNone/>
            </a:pPr>
            <a:r>
              <a:rPr lang="en-US" dirty="0"/>
              <a:t>44. Pine 160</a:t>
            </a:r>
          </a:p>
          <a:p>
            <a:pPr marL="0" indent="0">
              <a:buFont typeface="+mj-lt"/>
              <a:buNone/>
            </a:pPr>
            <a:r>
              <a:rPr lang="en-US" dirty="0"/>
              <a:t>45. Teal 170</a:t>
            </a:r>
          </a:p>
          <a:p>
            <a:pPr marL="0" indent="0">
              <a:buFont typeface="+mj-lt"/>
              <a:buNone/>
            </a:pPr>
            <a:r>
              <a:rPr lang="en-US" dirty="0"/>
              <a:t>46.Plum 170</a:t>
            </a:r>
          </a:p>
          <a:p>
            <a:pPr marL="0" indent="0">
              <a:buFont typeface="+mj-lt"/>
              <a:buNone/>
            </a:pPr>
            <a:r>
              <a:rPr lang="en-US" dirty="0"/>
              <a:t>47. Sky 160</a:t>
            </a:r>
          </a:p>
          <a:p>
            <a:pPr marL="0" indent="0">
              <a:buFont typeface="+mj-lt"/>
              <a:buNone/>
            </a:pPr>
            <a:r>
              <a:rPr lang="en-US" dirty="0"/>
              <a:t>48. Ocean 180</a:t>
            </a:r>
          </a:p>
          <a:p>
            <a:pPr marL="0" indent="0">
              <a:buFont typeface="+mj-lt"/>
              <a:buNone/>
            </a:pPr>
            <a:r>
              <a:rPr lang="en-US" dirty="0"/>
              <a:t>49. Rose 170</a:t>
            </a:r>
          </a:p>
        </p:txBody>
      </p:sp>
      <p:sp>
        <p:nvSpPr>
          <p:cNvPr id="4" name="Slide Number Placeholder 3">
            <a:extLst>
              <a:ext uri="{FF2B5EF4-FFF2-40B4-BE49-F238E27FC236}">
                <a16:creationId xmlns:a16="http://schemas.microsoft.com/office/drawing/2014/main" id="{A49D4EF1-0C79-30E8-EF7C-93A6A8460723}"/>
              </a:ext>
            </a:extLst>
          </p:cNvPr>
          <p:cNvSpPr>
            <a:spLocks noGrp="1"/>
          </p:cNvSpPr>
          <p:nvPr>
            <p:ph type="sldNum" sz="quarter" idx="5"/>
          </p:nvPr>
        </p:nvSpPr>
        <p:spPr/>
        <p:txBody>
          <a:bodyPr/>
          <a:lstStyle/>
          <a:p>
            <a:fld id="{9EDC5964-3162-43B5-B1EC-63C8D166D7D3}" type="slidenum">
              <a:rPr lang="en-US" smtClean="0"/>
              <a:pPr/>
              <a:t>7</a:t>
            </a:fld>
            <a:endParaRPr lang="en-US" dirty="0"/>
          </a:p>
        </p:txBody>
      </p:sp>
    </p:spTree>
    <p:extLst>
      <p:ext uri="{BB962C8B-B14F-4D97-AF65-F5344CB8AC3E}">
        <p14:creationId xmlns:p14="http://schemas.microsoft.com/office/powerpoint/2010/main" val="63037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15</a:t>
            </a:fld>
            <a:endParaRPr lang="en-US" dirty="0"/>
          </a:p>
        </p:txBody>
      </p:sp>
    </p:spTree>
    <p:extLst>
      <p:ext uri="{BB962C8B-B14F-4D97-AF65-F5344CB8AC3E}">
        <p14:creationId xmlns:p14="http://schemas.microsoft.com/office/powerpoint/2010/main" val="270216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41</a:t>
            </a:fld>
            <a:endParaRPr lang="en-US" dirty="0"/>
          </a:p>
        </p:txBody>
      </p:sp>
    </p:spTree>
    <p:extLst>
      <p:ext uri="{BB962C8B-B14F-4D97-AF65-F5344CB8AC3E}">
        <p14:creationId xmlns:p14="http://schemas.microsoft.com/office/powerpoint/2010/main" val="356537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54</a:t>
            </a:fld>
            <a:endParaRPr lang="en-US" dirty="0"/>
          </a:p>
        </p:txBody>
      </p:sp>
    </p:spTree>
    <p:extLst>
      <p:ext uri="{BB962C8B-B14F-4D97-AF65-F5344CB8AC3E}">
        <p14:creationId xmlns:p14="http://schemas.microsoft.com/office/powerpoint/2010/main" val="213200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DC5964-3162-43B5-B1EC-63C8D166D7D3}" type="slidenum">
              <a:rPr lang="en-US" smtClean="0"/>
              <a:pPr/>
              <a:t>80</a:t>
            </a:fld>
            <a:endParaRPr lang="en-US" dirty="0"/>
          </a:p>
        </p:txBody>
      </p:sp>
    </p:spTree>
    <p:extLst>
      <p:ext uri="{BB962C8B-B14F-4D97-AF65-F5344CB8AC3E}">
        <p14:creationId xmlns:p14="http://schemas.microsoft.com/office/powerpoint/2010/main" val="1139496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EC881-9731-1FA7-56CA-76F2D2A87E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F084E2-8503-4BC2-3B40-56C9D23AA2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9732DD-2894-0FE3-59B1-F582C70C4A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7B30A4-6397-7DB0-A737-BCD0423D3F52}"/>
              </a:ext>
            </a:extLst>
          </p:cNvPr>
          <p:cNvSpPr>
            <a:spLocks noGrp="1"/>
          </p:cNvSpPr>
          <p:nvPr>
            <p:ph type="sldNum" sz="quarter" idx="5"/>
          </p:nvPr>
        </p:nvSpPr>
        <p:spPr/>
        <p:txBody>
          <a:bodyPr/>
          <a:lstStyle/>
          <a:p>
            <a:fld id="{9EDC5964-3162-43B5-B1EC-63C8D166D7D3}" type="slidenum">
              <a:rPr lang="en-US" smtClean="0"/>
              <a:pPr/>
              <a:t>95</a:t>
            </a:fld>
            <a:endParaRPr lang="en-US" dirty="0"/>
          </a:p>
        </p:txBody>
      </p:sp>
    </p:spTree>
    <p:extLst>
      <p:ext uri="{BB962C8B-B14F-4D97-AF65-F5344CB8AC3E}">
        <p14:creationId xmlns:p14="http://schemas.microsoft.com/office/powerpoint/2010/main" val="152005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DC5964-3162-43B5-B1EC-63C8D166D7D3}" type="slidenum">
              <a:rPr lang="en-US" smtClean="0"/>
              <a:pPr/>
              <a:t>103</a:t>
            </a:fld>
            <a:endParaRPr lang="en-US" dirty="0"/>
          </a:p>
        </p:txBody>
      </p:sp>
    </p:spTree>
    <p:extLst>
      <p:ext uri="{BB962C8B-B14F-4D97-AF65-F5344CB8AC3E}">
        <p14:creationId xmlns:p14="http://schemas.microsoft.com/office/powerpoint/2010/main" val="701557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9.sv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41.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ark - Title_Pillar">
    <p:bg>
      <p:bgPr>
        <a:solidFill>
          <a:schemeClr val="bg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DE11E25-C771-5005-3137-A5673FC27B28}"/>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Title (up to two lines) </a:t>
            </a:r>
            <a:br>
              <a:rPr lang="en-US" dirty="0"/>
            </a:br>
            <a:r>
              <a:rPr lang="en-US" dirty="0"/>
              <a:t>Oracle Sans Tab Bold</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6A4B61EA-E671-B046-E16F-7C37520755BE}"/>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FCEBD7F-FD1F-90FE-07B1-7E1D2FCAED23}"/>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74E28F03-7252-6A6A-9D9A-7C142FCA4155}"/>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6" name="Oracle Logo" descr="Oracle Logo">
            <a:extLst>
              <a:ext uri="{FF2B5EF4-FFF2-40B4-BE49-F238E27FC236}">
                <a16:creationId xmlns:a16="http://schemas.microsoft.com/office/drawing/2014/main" id="{9CEE2768-B645-2FE2-4588-531E1F7B3BD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4" name="OTag" descr="A small square in Oracle Red with the Oracle logo in the center in white">
            <a:extLst>
              <a:ext uri="{FF2B5EF4-FFF2-40B4-BE49-F238E27FC236}">
                <a16:creationId xmlns:a16="http://schemas.microsoft.com/office/drawing/2014/main" id="{F389D100-FFFC-F617-D7BB-53DD869F0D5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 name="Accent mark">
            <a:extLst>
              <a:ext uri="{FF2B5EF4-FFF2-40B4-BE49-F238E27FC236}">
                <a16:creationId xmlns:a16="http://schemas.microsoft.com/office/drawing/2014/main" id="{6863E062-D1CC-8F7F-B35F-ADAF6BDE7196}"/>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9920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ver_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C249B44-5D03-EA20-14C6-F9C2A9AB50F5}"/>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HCM title (up to two lines) </a:t>
            </a:r>
            <a:br>
              <a:rPr lang="en-US" dirty="0"/>
            </a:br>
            <a:r>
              <a:rPr lang="en-US" dirty="0"/>
              <a:t>Oracle Sans Tab Bold</a:t>
            </a:r>
          </a:p>
        </p:txBody>
      </p:sp>
      <p:sp>
        <p:nvSpPr>
          <p:cNvPr id="7" name="Subhead">
            <a:extLst>
              <a:ext uri="{FF2B5EF4-FFF2-40B4-BE49-F238E27FC236}">
                <a16:creationId xmlns:a16="http://schemas.microsoft.com/office/drawing/2014/main" id="{CFF1AD0F-A521-9C8E-1B0B-C0AAECD3307F}"/>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6525F097-D9EE-EA10-1A44-3D1D0CC4FBE0}"/>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AE7AB41E-99B0-7F6C-6D90-1255399A4F67}"/>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74811496-0F3F-2EFC-BF0D-44B4652D8EBB}"/>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2DEED53-1C90-2AFF-D971-0E0179F66888}"/>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6C777348-8686-2E82-3270-E018943D1EF1}"/>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A6FE85A7-960A-B7DF-96B4-1F84481CF49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1" name="Accent mark">
            <a:extLst>
              <a:ext uri="{FF2B5EF4-FFF2-40B4-BE49-F238E27FC236}">
                <a16:creationId xmlns:a16="http://schemas.microsoft.com/office/drawing/2014/main" id="{6D3CBBA4-EC09-8E88-4264-A0AC9E88275E}"/>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21058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ight - half color bloc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p:nvPr userDrawn="1"/>
        </p:nvSpPr>
        <p:spPr>
          <a:xfrm>
            <a:off x="0" y="-1"/>
            <a:ext cx="59436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20715150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ark - half color block">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DC368C7-84E9-0B4D-0941-3C15D6866906}"/>
              </a:ext>
            </a:extLst>
          </p:cNvPr>
          <p:cNvSpPr/>
          <p:nvPr userDrawn="1"/>
        </p:nvSpPr>
        <p:spPr>
          <a:xfrm>
            <a:off x="0" y="-1"/>
            <a:ext cx="59436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20496728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ight - Closing Slide">
    <p:bg>
      <p:bgRef idx="1001">
        <a:schemeClr val="bg2"/>
      </p:bgRef>
    </p:bg>
    <p:spTree>
      <p:nvGrpSpPr>
        <p:cNvPr id="1" name=""/>
        <p:cNvGrpSpPr/>
        <p:nvPr/>
      </p:nvGrpSpPr>
      <p:grpSpPr>
        <a:xfrm>
          <a:off x="0" y="0"/>
          <a:ext cx="0" cy="0"/>
          <a:chOff x="0" y="0"/>
          <a:chExt cx="0" cy="0"/>
        </a:xfrm>
      </p:grpSpPr>
      <p:pic>
        <p:nvPicPr>
          <p:cNvPr id="2" name="Oracle Logo" descr="Oracle Logo">
            <a:extLst>
              <a:ext uri="{FF2B5EF4-FFF2-40B4-BE49-F238E27FC236}">
                <a16:creationId xmlns:a16="http://schemas.microsoft.com/office/drawing/2014/main" id="{65E5B106-857C-3950-B28D-EF7037F2162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spTree>
    <p:extLst>
      <p:ext uri="{BB962C8B-B14F-4D97-AF65-F5344CB8AC3E}">
        <p14:creationId xmlns:p14="http://schemas.microsoft.com/office/powerpoint/2010/main" val="1664312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Dark - Closing Slide">
    <p:bg>
      <p:bgRef idx="1001">
        <a:schemeClr val="bg2"/>
      </p:bgRef>
    </p:bg>
    <p:spTree>
      <p:nvGrpSpPr>
        <p:cNvPr id="1" name=""/>
        <p:cNvGrpSpPr/>
        <p:nvPr/>
      </p:nvGrpSpPr>
      <p:grpSpPr>
        <a:xfrm>
          <a:off x="0" y="0"/>
          <a:ext cx="0" cy="0"/>
          <a:chOff x="0" y="0"/>
          <a:chExt cx="0" cy="0"/>
        </a:xfrm>
      </p:grpSpPr>
      <p:pic>
        <p:nvPicPr>
          <p:cNvPr id="4" name="Oracle Logo" descr="Oracle Logo">
            <a:extLst>
              <a:ext uri="{FF2B5EF4-FFF2-40B4-BE49-F238E27FC236}">
                <a16:creationId xmlns:a16="http://schemas.microsoft.com/office/drawing/2014/main" id="{11C3E469-1A28-4EAE-BB94-ADAB90F021A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4043835" y="2998299"/>
            <a:ext cx="4104330" cy="861403"/>
          </a:xfrm>
          <a:prstGeom prst="rect">
            <a:avLst/>
          </a:prstGeom>
        </p:spPr>
      </p:pic>
    </p:spTree>
    <p:extLst>
      <p:ext uri="{BB962C8B-B14F-4D97-AF65-F5344CB8AC3E}">
        <p14:creationId xmlns:p14="http://schemas.microsoft.com/office/powerpoint/2010/main" val="5135231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TOP">
    <p:bg>
      <p:bgPr>
        <a:solidFill>
          <a:srgbClr val="C74634"/>
        </a:solidFill>
        <a:effectLst/>
      </p:bgPr>
    </p:bg>
    <p:spTree>
      <p:nvGrpSpPr>
        <p:cNvPr id="1" name=""/>
        <p:cNvGrpSpPr/>
        <p:nvPr/>
      </p:nvGrpSpPr>
      <p:grpSpPr>
        <a:xfrm>
          <a:off x="0" y="0"/>
          <a:ext cx="0" cy="0"/>
          <a:chOff x="0" y="0"/>
          <a:chExt cx="0" cy="0"/>
        </a:xfrm>
      </p:grpSpPr>
      <p:grpSp>
        <p:nvGrpSpPr>
          <p:cNvPr id="6" name="Group 4" descr="An image of a hand with an X on it indicating stop">
            <a:extLst>
              <a:ext uri="{FF2B5EF4-FFF2-40B4-BE49-F238E27FC236}">
                <a16:creationId xmlns:a16="http://schemas.microsoft.com/office/drawing/2014/main" id="{AC301DFA-236B-43E0-F195-C886E29BCFA8}"/>
              </a:ext>
            </a:extLst>
          </p:cNvPr>
          <p:cNvGrpSpPr>
            <a:grpSpLocks noChangeAspect="1"/>
          </p:cNvGrpSpPr>
          <p:nvPr userDrawn="1"/>
        </p:nvGrpSpPr>
        <p:grpSpPr bwMode="auto">
          <a:xfrm>
            <a:off x="1706928" y="2759469"/>
            <a:ext cx="1112546" cy="1096345"/>
            <a:chOff x="1040" y="1809"/>
            <a:chExt cx="618" cy="609"/>
          </a:xfrm>
          <a:solidFill>
            <a:schemeClr val="tx1"/>
          </a:solidFill>
        </p:grpSpPr>
        <p:sp>
          <p:nvSpPr>
            <p:cNvPr id="7" name="Freeform 5">
              <a:extLst>
                <a:ext uri="{FF2B5EF4-FFF2-40B4-BE49-F238E27FC236}">
                  <a16:creationId xmlns:a16="http://schemas.microsoft.com/office/drawing/2014/main" id="{8D479378-DEC7-2ADF-53B1-0BD27B66492B}"/>
                </a:ext>
              </a:extLst>
            </p:cNvPr>
            <p:cNvSpPr>
              <a:spLocks noChangeArrowheads="1"/>
            </p:cNvSpPr>
            <p:nvPr/>
          </p:nvSpPr>
          <p:spPr bwMode="auto">
            <a:xfrm>
              <a:off x="1035" y="2123"/>
              <a:ext cx="358" cy="292"/>
            </a:xfrm>
            <a:custGeom>
              <a:avLst/>
              <a:gdLst>
                <a:gd name="T0" fmla="*/ 88 w 1583"/>
                <a:gd name="T1" fmla="*/ 402 h 1292"/>
                <a:gd name="T2" fmla="*/ 167 w 1583"/>
                <a:gd name="T3" fmla="*/ 464 h 1292"/>
                <a:gd name="T4" fmla="*/ 215 w 1583"/>
                <a:gd name="T5" fmla="*/ 521 h 1292"/>
                <a:gd name="T6" fmla="*/ 412 w 1583"/>
                <a:gd name="T7" fmla="*/ 856 h 1292"/>
                <a:gd name="T8" fmla="*/ 1174 w 1583"/>
                <a:gd name="T9" fmla="*/ 1291 h 1292"/>
                <a:gd name="T10" fmla="*/ 1511 w 1583"/>
                <a:gd name="T11" fmla="*/ 1291 h 1292"/>
                <a:gd name="T12" fmla="*/ 1582 w 1583"/>
                <a:gd name="T13" fmla="*/ 1220 h 1292"/>
                <a:gd name="T14" fmla="*/ 1511 w 1583"/>
                <a:gd name="T15" fmla="*/ 1150 h 1292"/>
                <a:gd name="T16" fmla="*/ 1174 w 1583"/>
                <a:gd name="T17" fmla="*/ 1150 h 1292"/>
                <a:gd name="T18" fmla="*/ 534 w 1583"/>
                <a:gd name="T19" fmla="*/ 783 h 1292"/>
                <a:gd name="T20" fmla="*/ 336 w 1583"/>
                <a:gd name="T21" fmla="*/ 447 h 1292"/>
                <a:gd name="T22" fmla="*/ 252 w 1583"/>
                <a:gd name="T23" fmla="*/ 351 h 1292"/>
                <a:gd name="T24" fmla="*/ 173 w 1583"/>
                <a:gd name="T25" fmla="*/ 290 h 1292"/>
                <a:gd name="T26" fmla="*/ 167 w 1583"/>
                <a:gd name="T27" fmla="*/ 234 h 1292"/>
                <a:gd name="T28" fmla="*/ 167 w 1583"/>
                <a:gd name="T29" fmla="*/ 231 h 1292"/>
                <a:gd name="T30" fmla="*/ 421 w 1583"/>
                <a:gd name="T31" fmla="*/ 214 h 1292"/>
                <a:gd name="T32" fmla="*/ 426 w 1583"/>
                <a:gd name="T33" fmla="*/ 220 h 1292"/>
                <a:gd name="T34" fmla="*/ 785 w 1583"/>
                <a:gd name="T35" fmla="*/ 614 h 1292"/>
                <a:gd name="T36" fmla="*/ 883 w 1583"/>
                <a:gd name="T37" fmla="*/ 614 h 1292"/>
                <a:gd name="T38" fmla="*/ 889 w 1583"/>
                <a:gd name="T39" fmla="*/ 518 h 1292"/>
                <a:gd name="T40" fmla="*/ 528 w 1583"/>
                <a:gd name="T41" fmla="*/ 124 h 1292"/>
                <a:gd name="T42" fmla="*/ 525 w 1583"/>
                <a:gd name="T43" fmla="*/ 121 h 1292"/>
                <a:gd name="T44" fmla="*/ 74 w 1583"/>
                <a:gd name="T45" fmla="*/ 132 h 1292"/>
                <a:gd name="T46" fmla="*/ 65 w 1583"/>
                <a:gd name="T47" fmla="*/ 141 h 1292"/>
                <a:gd name="T48" fmla="*/ 85 w 1583"/>
                <a:gd name="T49" fmla="*/ 397 h 1292"/>
                <a:gd name="T50" fmla="*/ 88 w 1583"/>
                <a:gd name="T51" fmla="*/ 402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83" h="1292">
                  <a:moveTo>
                    <a:pt x="88" y="402"/>
                  </a:moveTo>
                  <a:lnTo>
                    <a:pt x="167" y="464"/>
                  </a:lnTo>
                  <a:cubicBezTo>
                    <a:pt x="187" y="481"/>
                    <a:pt x="204" y="498"/>
                    <a:pt x="215" y="521"/>
                  </a:cubicBezTo>
                  <a:lnTo>
                    <a:pt x="412" y="856"/>
                  </a:lnTo>
                  <a:cubicBezTo>
                    <a:pt x="570" y="1127"/>
                    <a:pt x="861" y="1291"/>
                    <a:pt x="1174" y="1291"/>
                  </a:cubicBezTo>
                  <a:lnTo>
                    <a:pt x="1511" y="1291"/>
                  </a:lnTo>
                  <a:cubicBezTo>
                    <a:pt x="1551" y="1291"/>
                    <a:pt x="1582" y="1260"/>
                    <a:pt x="1582" y="1220"/>
                  </a:cubicBezTo>
                  <a:cubicBezTo>
                    <a:pt x="1582" y="1181"/>
                    <a:pt x="1551" y="1150"/>
                    <a:pt x="1511" y="1150"/>
                  </a:cubicBezTo>
                  <a:lnTo>
                    <a:pt x="1174" y="1150"/>
                  </a:lnTo>
                  <a:cubicBezTo>
                    <a:pt x="912" y="1150"/>
                    <a:pt x="666" y="1009"/>
                    <a:pt x="534" y="783"/>
                  </a:cubicBezTo>
                  <a:lnTo>
                    <a:pt x="336" y="447"/>
                  </a:lnTo>
                  <a:cubicBezTo>
                    <a:pt x="314" y="411"/>
                    <a:pt x="285" y="380"/>
                    <a:pt x="252" y="351"/>
                  </a:cubicBezTo>
                  <a:lnTo>
                    <a:pt x="173" y="290"/>
                  </a:lnTo>
                  <a:cubicBezTo>
                    <a:pt x="156" y="276"/>
                    <a:pt x="153" y="251"/>
                    <a:pt x="167" y="234"/>
                  </a:cubicBezTo>
                  <a:cubicBezTo>
                    <a:pt x="167" y="234"/>
                    <a:pt x="167" y="234"/>
                    <a:pt x="167" y="231"/>
                  </a:cubicBezTo>
                  <a:cubicBezTo>
                    <a:pt x="232" y="158"/>
                    <a:pt x="345" y="149"/>
                    <a:pt x="421" y="214"/>
                  </a:cubicBezTo>
                  <a:cubicBezTo>
                    <a:pt x="424" y="217"/>
                    <a:pt x="424" y="217"/>
                    <a:pt x="426" y="220"/>
                  </a:cubicBezTo>
                  <a:lnTo>
                    <a:pt x="785" y="614"/>
                  </a:lnTo>
                  <a:cubicBezTo>
                    <a:pt x="813" y="642"/>
                    <a:pt x="855" y="642"/>
                    <a:pt x="883" y="614"/>
                  </a:cubicBezTo>
                  <a:cubicBezTo>
                    <a:pt x="909" y="588"/>
                    <a:pt x="912" y="546"/>
                    <a:pt x="889" y="518"/>
                  </a:cubicBezTo>
                  <a:lnTo>
                    <a:pt x="528" y="124"/>
                  </a:lnTo>
                  <a:lnTo>
                    <a:pt x="525" y="121"/>
                  </a:lnTo>
                  <a:cubicBezTo>
                    <a:pt x="398" y="0"/>
                    <a:pt x="195" y="3"/>
                    <a:pt x="74" y="132"/>
                  </a:cubicBezTo>
                  <a:cubicBezTo>
                    <a:pt x="71" y="135"/>
                    <a:pt x="68" y="138"/>
                    <a:pt x="65" y="141"/>
                  </a:cubicBezTo>
                  <a:cubicBezTo>
                    <a:pt x="0" y="217"/>
                    <a:pt x="9" y="332"/>
                    <a:pt x="85" y="397"/>
                  </a:cubicBezTo>
                  <a:cubicBezTo>
                    <a:pt x="82" y="397"/>
                    <a:pt x="85" y="399"/>
                    <a:pt x="88" y="40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8" name="Freeform 6">
              <a:extLst>
                <a:ext uri="{FF2B5EF4-FFF2-40B4-BE49-F238E27FC236}">
                  <a16:creationId xmlns:a16="http://schemas.microsoft.com/office/drawing/2014/main" id="{21479569-80A4-2098-1ABC-98C920F1FCDA}"/>
                </a:ext>
              </a:extLst>
            </p:cNvPr>
            <p:cNvSpPr>
              <a:spLocks noChangeArrowheads="1"/>
            </p:cNvSpPr>
            <p:nvPr/>
          </p:nvSpPr>
          <p:spPr bwMode="auto">
            <a:xfrm>
              <a:off x="1196" y="1808"/>
              <a:ext cx="347" cy="361"/>
            </a:xfrm>
            <a:custGeom>
              <a:avLst/>
              <a:gdLst>
                <a:gd name="T0" fmla="*/ 958 w 1534"/>
                <a:gd name="T1" fmla="*/ 222 h 1595"/>
                <a:gd name="T2" fmla="*/ 853 w 1534"/>
                <a:gd name="T3" fmla="*/ 245 h 1595"/>
                <a:gd name="T4" fmla="*/ 598 w 1534"/>
                <a:gd name="T5" fmla="*/ 5 h 1595"/>
                <a:gd name="T6" fmla="*/ 358 w 1534"/>
                <a:gd name="T7" fmla="*/ 231 h 1595"/>
                <a:gd name="T8" fmla="*/ 25 w 1534"/>
                <a:gd name="T9" fmla="*/ 341 h 1595"/>
                <a:gd name="T10" fmla="*/ 0 w 1534"/>
                <a:gd name="T11" fmla="*/ 454 h 1595"/>
                <a:gd name="T12" fmla="*/ 0 w 1534"/>
                <a:gd name="T13" fmla="*/ 1523 h 1595"/>
                <a:gd name="T14" fmla="*/ 70 w 1534"/>
                <a:gd name="T15" fmla="*/ 1594 h 1595"/>
                <a:gd name="T16" fmla="*/ 141 w 1534"/>
                <a:gd name="T17" fmla="*/ 1523 h 1595"/>
                <a:gd name="T18" fmla="*/ 141 w 1534"/>
                <a:gd name="T19" fmla="*/ 457 h 1595"/>
                <a:gd name="T20" fmla="*/ 248 w 1534"/>
                <a:gd name="T21" fmla="*/ 349 h 1595"/>
                <a:gd name="T22" fmla="*/ 355 w 1534"/>
                <a:gd name="T23" fmla="*/ 457 h 1595"/>
                <a:gd name="T24" fmla="*/ 355 w 1534"/>
                <a:gd name="T25" fmla="*/ 457 h 1595"/>
                <a:gd name="T26" fmla="*/ 355 w 1534"/>
                <a:gd name="T27" fmla="*/ 1227 h 1595"/>
                <a:gd name="T28" fmla="*/ 425 w 1534"/>
                <a:gd name="T29" fmla="*/ 1297 h 1595"/>
                <a:gd name="T30" fmla="*/ 496 w 1534"/>
                <a:gd name="T31" fmla="*/ 1227 h 1595"/>
                <a:gd name="T32" fmla="*/ 496 w 1534"/>
                <a:gd name="T33" fmla="*/ 259 h 1595"/>
                <a:gd name="T34" fmla="*/ 603 w 1534"/>
                <a:gd name="T35" fmla="*/ 152 h 1595"/>
                <a:gd name="T36" fmla="*/ 709 w 1534"/>
                <a:gd name="T37" fmla="*/ 259 h 1595"/>
                <a:gd name="T38" fmla="*/ 709 w 1534"/>
                <a:gd name="T39" fmla="*/ 259 h 1595"/>
                <a:gd name="T40" fmla="*/ 709 w 1534"/>
                <a:gd name="T41" fmla="*/ 1224 h 1595"/>
                <a:gd name="T42" fmla="*/ 780 w 1534"/>
                <a:gd name="T43" fmla="*/ 1295 h 1595"/>
                <a:gd name="T44" fmla="*/ 850 w 1534"/>
                <a:gd name="T45" fmla="*/ 1224 h 1595"/>
                <a:gd name="T46" fmla="*/ 850 w 1534"/>
                <a:gd name="T47" fmla="*/ 468 h 1595"/>
                <a:gd name="T48" fmla="*/ 955 w 1534"/>
                <a:gd name="T49" fmla="*/ 364 h 1595"/>
                <a:gd name="T50" fmla="*/ 1059 w 1534"/>
                <a:gd name="T51" fmla="*/ 468 h 1595"/>
                <a:gd name="T52" fmla="*/ 1059 w 1534"/>
                <a:gd name="T53" fmla="*/ 1241 h 1595"/>
                <a:gd name="T54" fmla="*/ 1130 w 1534"/>
                <a:gd name="T55" fmla="*/ 1312 h 1595"/>
                <a:gd name="T56" fmla="*/ 1200 w 1534"/>
                <a:gd name="T57" fmla="*/ 1241 h 1595"/>
                <a:gd name="T58" fmla="*/ 1200 w 1534"/>
                <a:gd name="T59" fmla="*/ 694 h 1595"/>
                <a:gd name="T60" fmla="*/ 1296 w 1534"/>
                <a:gd name="T61" fmla="*/ 598 h 1595"/>
                <a:gd name="T62" fmla="*/ 1392 w 1534"/>
                <a:gd name="T63" fmla="*/ 694 h 1595"/>
                <a:gd name="T64" fmla="*/ 1392 w 1534"/>
                <a:gd name="T65" fmla="*/ 1328 h 1595"/>
                <a:gd name="T66" fmla="*/ 1463 w 1534"/>
                <a:gd name="T67" fmla="*/ 1399 h 1595"/>
                <a:gd name="T68" fmla="*/ 1533 w 1534"/>
                <a:gd name="T69" fmla="*/ 1328 h 1595"/>
                <a:gd name="T70" fmla="*/ 1533 w 1534"/>
                <a:gd name="T71" fmla="*/ 694 h 1595"/>
                <a:gd name="T72" fmla="*/ 1296 w 1534"/>
                <a:gd name="T73" fmla="*/ 459 h 1595"/>
                <a:gd name="T74" fmla="*/ 1203 w 1534"/>
                <a:gd name="T75" fmla="*/ 479 h 1595"/>
                <a:gd name="T76" fmla="*/ 1203 w 1534"/>
                <a:gd name="T77" fmla="*/ 468 h 1595"/>
                <a:gd name="T78" fmla="*/ 958 w 1534"/>
                <a:gd name="T79" fmla="*/ 222 h 1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34" h="1595">
                  <a:moveTo>
                    <a:pt x="958" y="222"/>
                  </a:moveTo>
                  <a:cubicBezTo>
                    <a:pt x="921" y="222"/>
                    <a:pt x="887" y="231"/>
                    <a:pt x="853" y="245"/>
                  </a:cubicBezTo>
                  <a:cubicBezTo>
                    <a:pt x="848" y="107"/>
                    <a:pt x="735" y="0"/>
                    <a:pt x="598" y="5"/>
                  </a:cubicBezTo>
                  <a:cubicBezTo>
                    <a:pt x="473" y="11"/>
                    <a:pt x="369" y="107"/>
                    <a:pt x="358" y="231"/>
                  </a:cubicBezTo>
                  <a:cubicBezTo>
                    <a:pt x="236" y="169"/>
                    <a:pt x="87" y="220"/>
                    <a:pt x="25" y="341"/>
                  </a:cubicBezTo>
                  <a:cubicBezTo>
                    <a:pt x="8" y="375"/>
                    <a:pt x="0" y="414"/>
                    <a:pt x="0" y="454"/>
                  </a:cubicBezTo>
                  <a:lnTo>
                    <a:pt x="0" y="1523"/>
                  </a:lnTo>
                  <a:cubicBezTo>
                    <a:pt x="0" y="1563"/>
                    <a:pt x="30" y="1594"/>
                    <a:pt x="70" y="1594"/>
                  </a:cubicBezTo>
                  <a:cubicBezTo>
                    <a:pt x="109" y="1594"/>
                    <a:pt x="141" y="1563"/>
                    <a:pt x="141" y="1523"/>
                  </a:cubicBezTo>
                  <a:lnTo>
                    <a:pt x="141" y="457"/>
                  </a:lnTo>
                  <a:cubicBezTo>
                    <a:pt x="141" y="397"/>
                    <a:pt x="189" y="349"/>
                    <a:pt x="248" y="349"/>
                  </a:cubicBezTo>
                  <a:cubicBezTo>
                    <a:pt x="307" y="349"/>
                    <a:pt x="355" y="397"/>
                    <a:pt x="355" y="457"/>
                  </a:cubicBezTo>
                  <a:lnTo>
                    <a:pt x="355" y="457"/>
                  </a:lnTo>
                  <a:lnTo>
                    <a:pt x="355" y="1227"/>
                  </a:lnTo>
                  <a:cubicBezTo>
                    <a:pt x="355" y="1266"/>
                    <a:pt x="385" y="1297"/>
                    <a:pt x="425" y="1297"/>
                  </a:cubicBezTo>
                  <a:cubicBezTo>
                    <a:pt x="464" y="1297"/>
                    <a:pt x="496" y="1266"/>
                    <a:pt x="496" y="1227"/>
                  </a:cubicBezTo>
                  <a:lnTo>
                    <a:pt x="496" y="259"/>
                  </a:lnTo>
                  <a:cubicBezTo>
                    <a:pt x="496" y="200"/>
                    <a:pt x="544" y="152"/>
                    <a:pt x="603" y="152"/>
                  </a:cubicBezTo>
                  <a:cubicBezTo>
                    <a:pt x="662" y="152"/>
                    <a:pt x="709" y="200"/>
                    <a:pt x="709" y="259"/>
                  </a:cubicBezTo>
                  <a:lnTo>
                    <a:pt x="709" y="259"/>
                  </a:lnTo>
                  <a:lnTo>
                    <a:pt x="709" y="1224"/>
                  </a:lnTo>
                  <a:cubicBezTo>
                    <a:pt x="709" y="1264"/>
                    <a:pt x="741" y="1295"/>
                    <a:pt x="780" y="1295"/>
                  </a:cubicBezTo>
                  <a:cubicBezTo>
                    <a:pt x="820" y="1295"/>
                    <a:pt x="850" y="1264"/>
                    <a:pt x="850" y="1224"/>
                  </a:cubicBezTo>
                  <a:lnTo>
                    <a:pt x="850" y="468"/>
                  </a:lnTo>
                  <a:cubicBezTo>
                    <a:pt x="850" y="411"/>
                    <a:pt x="896" y="364"/>
                    <a:pt x="955" y="364"/>
                  </a:cubicBezTo>
                  <a:cubicBezTo>
                    <a:pt x="1011" y="364"/>
                    <a:pt x="1059" y="409"/>
                    <a:pt x="1059" y="468"/>
                  </a:cubicBezTo>
                  <a:lnTo>
                    <a:pt x="1059" y="1241"/>
                  </a:lnTo>
                  <a:cubicBezTo>
                    <a:pt x="1059" y="1280"/>
                    <a:pt x="1091" y="1312"/>
                    <a:pt x="1130" y="1312"/>
                  </a:cubicBezTo>
                  <a:cubicBezTo>
                    <a:pt x="1170" y="1312"/>
                    <a:pt x="1200" y="1280"/>
                    <a:pt x="1200" y="1241"/>
                  </a:cubicBezTo>
                  <a:lnTo>
                    <a:pt x="1200" y="694"/>
                  </a:lnTo>
                  <a:cubicBezTo>
                    <a:pt x="1200" y="640"/>
                    <a:pt x="1242" y="598"/>
                    <a:pt x="1296" y="598"/>
                  </a:cubicBezTo>
                  <a:cubicBezTo>
                    <a:pt x="1350" y="598"/>
                    <a:pt x="1392" y="640"/>
                    <a:pt x="1392" y="694"/>
                  </a:cubicBezTo>
                  <a:lnTo>
                    <a:pt x="1392" y="1328"/>
                  </a:lnTo>
                  <a:cubicBezTo>
                    <a:pt x="1392" y="1368"/>
                    <a:pt x="1424" y="1399"/>
                    <a:pt x="1463" y="1399"/>
                  </a:cubicBezTo>
                  <a:cubicBezTo>
                    <a:pt x="1503" y="1399"/>
                    <a:pt x="1533" y="1368"/>
                    <a:pt x="1533" y="1328"/>
                  </a:cubicBezTo>
                  <a:lnTo>
                    <a:pt x="1533" y="694"/>
                  </a:lnTo>
                  <a:cubicBezTo>
                    <a:pt x="1533" y="564"/>
                    <a:pt x="1426" y="457"/>
                    <a:pt x="1296" y="459"/>
                  </a:cubicBezTo>
                  <a:cubicBezTo>
                    <a:pt x="1265" y="459"/>
                    <a:pt x="1231" y="465"/>
                    <a:pt x="1203" y="479"/>
                  </a:cubicBezTo>
                  <a:lnTo>
                    <a:pt x="1203" y="468"/>
                  </a:lnTo>
                  <a:cubicBezTo>
                    <a:pt x="1200" y="332"/>
                    <a:pt x="1093" y="225"/>
                    <a:pt x="958" y="22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9" name="Freeform 7">
              <a:extLst>
                <a:ext uri="{FF2B5EF4-FFF2-40B4-BE49-F238E27FC236}">
                  <a16:creationId xmlns:a16="http://schemas.microsoft.com/office/drawing/2014/main" id="{FA1BF811-5A06-549B-D001-A8EB9DAFD738}"/>
                </a:ext>
              </a:extLst>
            </p:cNvPr>
            <p:cNvSpPr>
              <a:spLocks noChangeArrowheads="1"/>
            </p:cNvSpPr>
            <p:nvPr/>
          </p:nvSpPr>
          <p:spPr bwMode="auto">
            <a:xfrm>
              <a:off x="1244" y="2175"/>
              <a:ext cx="130" cy="103"/>
            </a:xfrm>
            <a:custGeom>
              <a:avLst/>
              <a:gdLst>
                <a:gd name="T0" fmla="*/ 138 w 578"/>
                <a:gd name="T1" fmla="*/ 0 h 460"/>
                <a:gd name="T2" fmla="*/ 135 w 578"/>
                <a:gd name="T3" fmla="*/ 0 h 460"/>
                <a:gd name="T4" fmla="*/ 71 w 578"/>
                <a:gd name="T5" fmla="*/ 0 h 460"/>
                <a:gd name="T6" fmla="*/ 0 w 578"/>
                <a:gd name="T7" fmla="*/ 71 h 460"/>
                <a:gd name="T8" fmla="*/ 71 w 578"/>
                <a:gd name="T9" fmla="*/ 140 h 460"/>
                <a:gd name="T10" fmla="*/ 135 w 578"/>
                <a:gd name="T11" fmla="*/ 140 h 460"/>
                <a:gd name="T12" fmla="*/ 138 w 578"/>
                <a:gd name="T13" fmla="*/ 140 h 460"/>
                <a:gd name="T14" fmla="*/ 434 w 578"/>
                <a:gd name="T15" fmla="*/ 394 h 460"/>
                <a:gd name="T16" fmla="*/ 512 w 578"/>
                <a:gd name="T17" fmla="*/ 456 h 460"/>
                <a:gd name="T18" fmla="*/ 575 w 578"/>
                <a:gd name="T19" fmla="*/ 377 h 460"/>
                <a:gd name="T20" fmla="*/ 575 w 578"/>
                <a:gd name="T21" fmla="*/ 374 h 460"/>
                <a:gd name="T22" fmla="*/ 138 w 578"/>
                <a:gd name="T23" fmla="*/ 0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8" h="460">
                  <a:moveTo>
                    <a:pt x="138" y="0"/>
                  </a:moveTo>
                  <a:lnTo>
                    <a:pt x="135" y="0"/>
                  </a:lnTo>
                  <a:lnTo>
                    <a:pt x="71" y="0"/>
                  </a:lnTo>
                  <a:cubicBezTo>
                    <a:pt x="31" y="0"/>
                    <a:pt x="0" y="31"/>
                    <a:pt x="0" y="71"/>
                  </a:cubicBezTo>
                  <a:cubicBezTo>
                    <a:pt x="0" y="110"/>
                    <a:pt x="31" y="140"/>
                    <a:pt x="71" y="140"/>
                  </a:cubicBezTo>
                  <a:lnTo>
                    <a:pt x="135" y="140"/>
                  </a:lnTo>
                  <a:lnTo>
                    <a:pt x="138" y="140"/>
                  </a:lnTo>
                  <a:cubicBezTo>
                    <a:pt x="285" y="140"/>
                    <a:pt x="412" y="248"/>
                    <a:pt x="434" y="394"/>
                  </a:cubicBezTo>
                  <a:cubicBezTo>
                    <a:pt x="440" y="434"/>
                    <a:pt x="473" y="459"/>
                    <a:pt x="512" y="456"/>
                  </a:cubicBezTo>
                  <a:cubicBezTo>
                    <a:pt x="552" y="451"/>
                    <a:pt x="577" y="417"/>
                    <a:pt x="575" y="377"/>
                  </a:cubicBezTo>
                  <a:lnTo>
                    <a:pt x="575" y="374"/>
                  </a:lnTo>
                  <a:cubicBezTo>
                    <a:pt x="538" y="157"/>
                    <a:pt x="355" y="0"/>
                    <a:pt x="138"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0" name="Freeform 8">
              <a:extLst>
                <a:ext uri="{FF2B5EF4-FFF2-40B4-BE49-F238E27FC236}">
                  <a16:creationId xmlns:a16="http://schemas.microsoft.com/office/drawing/2014/main" id="{29B31A47-1DBD-1652-5D57-90F2000198A7}"/>
                </a:ext>
              </a:extLst>
            </p:cNvPr>
            <p:cNvSpPr>
              <a:spLocks noChangeArrowheads="1"/>
            </p:cNvSpPr>
            <p:nvPr/>
          </p:nvSpPr>
          <p:spPr bwMode="auto">
            <a:xfrm>
              <a:off x="1396" y="2157"/>
              <a:ext cx="276" cy="276"/>
            </a:xfrm>
            <a:custGeom>
              <a:avLst/>
              <a:gdLst>
                <a:gd name="T0" fmla="*/ 582 w 1220"/>
                <a:gd name="T1" fmla="*/ 0 h 1220"/>
                <a:gd name="T2" fmla="*/ 0 w 1220"/>
                <a:gd name="T3" fmla="*/ 580 h 1220"/>
                <a:gd name="T4" fmla="*/ 170 w 1220"/>
                <a:gd name="T5" fmla="*/ 990 h 1220"/>
                <a:gd name="T6" fmla="*/ 170 w 1220"/>
                <a:gd name="T7" fmla="*/ 990 h 1220"/>
                <a:gd name="T8" fmla="*/ 991 w 1220"/>
                <a:gd name="T9" fmla="*/ 990 h 1220"/>
                <a:gd name="T10" fmla="*/ 991 w 1220"/>
                <a:gd name="T11" fmla="*/ 170 h 1220"/>
                <a:gd name="T12" fmla="*/ 582 w 1220"/>
                <a:gd name="T13" fmla="*/ 0 h 1220"/>
                <a:gd name="T14" fmla="*/ 892 w 1220"/>
                <a:gd name="T15" fmla="*/ 891 h 1220"/>
                <a:gd name="T16" fmla="*/ 271 w 1220"/>
                <a:gd name="T17" fmla="*/ 891 h 1220"/>
                <a:gd name="T18" fmla="*/ 271 w 1220"/>
                <a:gd name="T19" fmla="*/ 891 h 1220"/>
                <a:gd name="T20" fmla="*/ 271 w 1220"/>
                <a:gd name="T21" fmla="*/ 891 h 1220"/>
                <a:gd name="T22" fmla="*/ 271 w 1220"/>
                <a:gd name="T23" fmla="*/ 267 h 1220"/>
                <a:gd name="T24" fmla="*/ 895 w 1220"/>
                <a:gd name="T25" fmla="*/ 267 h 1220"/>
                <a:gd name="T26" fmla="*/ 892 w 1220"/>
                <a:gd name="T27" fmla="*/ 891 h 1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0" h="1220">
                  <a:moveTo>
                    <a:pt x="582" y="0"/>
                  </a:moveTo>
                  <a:cubicBezTo>
                    <a:pt x="260" y="0"/>
                    <a:pt x="0" y="259"/>
                    <a:pt x="0" y="580"/>
                  </a:cubicBezTo>
                  <a:cubicBezTo>
                    <a:pt x="0" y="736"/>
                    <a:pt x="62" y="882"/>
                    <a:pt x="170" y="990"/>
                  </a:cubicBezTo>
                  <a:lnTo>
                    <a:pt x="170" y="990"/>
                  </a:lnTo>
                  <a:cubicBezTo>
                    <a:pt x="395" y="1215"/>
                    <a:pt x="766" y="1219"/>
                    <a:pt x="991" y="990"/>
                  </a:cubicBezTo>
                  <a:cubicBezTo>
                    <a:pt x="1217" y="762"/>
                    <a:pt x="1219" y="394"/>
                    <a:pt x="991" y="170"/>
                  </a:cubicBezTo>
                  <a:cubicBezTo>
                    <a:pt x="883" y="59"/>
                    <a:pt x="737" y="0"/>
                    <a:pt x="582" y="0"/>
                  </a:cubicBezTo>
                  <a:close/>
                  <a:moveTo>
                    <a:pt x="892" y="891"/>
                  </a:moveTo>
                  <a:cubicBezTo>
                    <a:pt x="720" y="1063"/>
                    <a:pt x="440" y="1063"/>
                    <a:pt x="271" y="891"/>
                  </a:cubicBezTo>
                  <a:lnTo>
                    <a:pt x="271" y="891"/>
                  </a:lnTo>
                  <a:lnTo>
                    <a:pt x="271" y="891"/>
                  </a:lnTo>
                  <a:cubicBezTo>
                    <a:pt x="99" y="719"/>
                    <a:pt x="99" y="439"/>
                    <a:pt x="271" y="267"/>
                  </a:cubicBezTo>
                  <a:cubicBezTo>
                    <a:pt x="443" y="96"/>
                    <a:pt x="723" y="96"/>
                    <a:pt x="895" y="267"/>
                  </a:cubicBezTo>
                  <a:cubicBezTo>
                    <a:pt x="1064" y="439"/>
                    <a:pt x="1064" y="719"/>
                    <a:pt x="892" y="891"/>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
          <p:nvSpPr>
            <p:cNvPr id="11" name="Freeform 9">
              <a:extLst>
                <a:ext uri="{FF2B5EF4-FFF2-40B4-BE49-F238E27FC236}">
                  <a16:creationId xmlns:a16="http://schemas.microsoft.com/office/drawing/2014/main" id="{98CEA400-2F99-24D8-1CAC-FD508D0F9288}"/>
                </a:ext>
              </a:extLst>
            </p:cNvPr>
            <p:cNvSpPr>
              <a:spLocks noChangeArrowheads="1"/>
            </p:cNvSpPr>
            <p:nvPr/>
          </p:nvSpPr>
          <p:spPr bwMode="auto">
            <a:xfrm>
              <a:off x="1477" y="2236"/>
              <a:ext cx="102" cy="102"/>
            </a:xfrm>
            <a:custGeom>
              <a:avLst/>
              <a:gdLst>
                <a:gd name="T0" fmla="*/ 423 w 456"/>
                <a:gd name="T1" fmla="*/ 28 h 452"/>
                <a:gd name="T2" fmla="*/ 324 w 456"/>
                <a:gd name="T3" fmla="*/ 28 h 452"/>
                <a:gd name="T4" fmla="*/ 324 w 456"/>
                <a:gd name="T5" fmla="*/ 28 h 452"/>
                <a:gd name="T6" fmla="*/ 225 w 456"/>
                <a:gd name="T7" fmla="*/ 124 h 452"/>
                <a:gd name="T8" fmla="*/ 127 w 456"/>
                <a:gd name="T9" fmla="*/ 28 h 452"/>
                <a:gd name="T10" fmla="*/ 28 w 456"/>
                <a:gd name="T11" fmla="*/ 37 h 452"/>
                <a:gd name="T12" fmla="*/ 28 w 456"/>
                <a:gd name="T13" fmla="*/ 130 h 452"/>
                <a:gd name="T14" fmla="*/ 127 w 456"/>
                <a:gd name="T15" fmla="*/ 228 h 452"/>
                <a:gd name="T16" fmla="*/ 28 w 456"/>
                <a:gd name="T17" fmla="*/ 322 h 452"/>
                <a:gd name="T18" fmla="*/ 28 w 456"/>
                <a:gd name="T19" fmla="*/ 423 h 452"/>
                <a:gd name="T20" fmla="*/ 129 w 456"/>
                <a:gd name="T21" fmla="*/ 423 h 452"/>
                <a:gd name="T22" fmla="*/ 228 w 456"/>
                <a:gd name="T23" fmla="*/ 324 h 452"/>
                <a:gd name="T24" fmla="*/ 324 w 456"/>
                <a:gd name="T25" fmla="*/ 423 h 452"/>
                <a:gd name="T26" fmla="*/ 426 w 456"/>
                <a:gd name="T27" fmla="*/ 423 h 452"/>
                <a:gd name="T28" fmla="*/ 426 w 456"/>
                <a:gd name="T29" fmla="*/ 322 h 452"/>
                <a:gd name="T30" fmla="*/ 324 w 456"/>
                <a:gd name="T31" fmla="*/ 226 h 452"/>
                <a:gd name="T32" fmla="*/ 423 w 456"/>
                <a:gd name="T33" fmla="*/ 127 h 452"/>
                <a:gd name="T34" fmla="*/ 423 w 456"/>
                <a:gd name="T35" fmla="*/ 2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6" h="452">
                  <a:moveTo>
                    <a:pt x="423" y="28"/>
                  </a:moveTo>
                  <a:cubicBezTo>
                    <a:pt x="395" y="0"/>
                    <a:pt x="349" y="0"/>
                    <a:pt x="324" y="28"/>
                  </a:cubicBezTo>
                  <a:lnTo>
                    <a:pt x="324" y="28"/>
                  </a:lnTo>
                  <a:lnTo>
                    <a:pt x="225" y="124"/>
                  </a:lnTo>
                  <a:lnTo>
                    <a:pt x="127" y="28"/>
                  </a:lnTo>
                  <a:cubicBezTo>
                    <a:pt x="98" y="3"/>
                    <a:pt x="53" y="6"/>
                    <a:pt x="28" y="37"/>
                  </a:cubicBezTo>
                  <a:cubicBezTo>
                    <a:pt x="5" y="62"/>
                    <a:pt x="5" y="101"/>
                    <a:pt x="28" y="130"/>
                  </a:cubicBezTo>
                  <a:lnTo>
                    <a:pt x="127" y="228"/>
                  </a:lnTo>
                  <a:lnTo>
                    <a:pt x="28" y="322"/>
                  </a:lnTo>
                  <a:cubicBezTo>
                    <a:pt x="0" y="350"/>
                    <a:pt x="0" y="395"/>
                    <a:pt x="28" y="423"/>
                  </a:cubicBezTo>
                  <a:cubicBezTo>
                    <a:pt x="56" y="451"/>
                    <a:pt x="101" y="451"/>
                    <a:pt x="129" y="423"/>
                  </a:cubicBezTo>
                  <a:lnTo>
                    <a:pt x="228" y="324"/>
                  </a:lnTo>
                  <a:lnTo>
                    <a:pt x="324" y="423"/>
                  </a:lnTo>
                  <a:cubicBezTo>
                    <a:pt x="352" y="451"/>
                    <a:pt x="398" y="451"/>
                    <a:pt x="426" y="423"/>
                  </a:cubicBezTo>
                  <a:cubicBezTo>
                    <a:pt x="455" y="395"/>
                    <a:pt x="454" y="350"/>
                    <a:pt x="426" y="322"/>
                  </a:cubicBezTo>
                  <a:lnTo>
                    <a:pt x="324" y="226"/>
                  </a:lnTo>
                  <a:lnTo>
                    <a:pt x="423" y="127"/>
                  </a:lnTo>
                  <a:cubicBezTo>
                    <a:pt x="451" y="99"/>
                    <a:pt x="451" y="56"/>
                    <a:pt x="423" y="28"/>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grpSp>
      <p:sp>
        <p:nvSpPr>
          <p:cNvPr id="12" name="TextBox 11">
            <a:extLst>
              <a:ext uri="{FF2B5EF4-FFF2-40B4-BE49-F238E27FC236}">
                <a16:creationId xmlns:a16="http://schemas.microsoft.com/office/drawing/2014/main" id="{F8B44FF3-28AB-10D7-B1C4-E339265AAF9B}"/>
              </a:ext>
            </a:extLst>
          </p:cNvPr>
          <p:cNvSpPr txBox="1"/>
          <p:nvPr userDrawn="1"/>
        </p:nvSpPr>
        <p:spPr>
          <a:xfrm>
            <a:off x="3261391" y="2485152"/>
            <a:ext cx="8046632" cy="1887696"/>
          </a:xfrm>
          <a:prstGeom prst="rect">
            <a:avLst/>
          </a:prstGeom>
          <a:noFill/>
        </p:spPr>
        <p:txBody>
          <a:bodyPr wrap="square" rtlCol="0">
            <a:spAutoFit/>
          </a:bodyPr>
          <a:lstStyle/>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Any master slides that appear after this end slide have been accidentally imported from other slide decks and </a:t>
            </a:r>
            <a:br>
              <a:rPr lang="en-US" sz="2000" b="0" i="0" dirty="0">
                <a:solidFill>
                  <a:schemeClr val="tx1"/>
                </a:solidFill>
                <a:latin typeface="Oracle Sans Tab" panose="020B0503020204020204" pitchFamily="34" charset="0"/>
                <a:cs typeface="Oracle Sans Tab" panose="020B0503020204020204" pitchFamily="34" charset="0"/>
              </a:rPr>
            </a:br>
            <a:r>
              <a:rPr lang="en-US" sz="2000" b="0" i="0" dirty="0">
                <a:solidFill>
                  <a:schemeClr val="tx1"/>
                </a:solidFill>
                <a:latin typeface="Oracle Sans Tab" panose="020B0503020204020204" pitchFamily="34" charset="0"/>
                <a:cs typeface="Oracle Sans Tab" panose="020B0503020204020204" pitchFamily="34" charset="0"/>
              </a:rPr>
              <a:t>may not match the style of this template.</a:t>
            </a:r>
          </a:p>
          <a:p>
            <a:pPr algn="l">
              <a:lnSpc>
                <a:spcPct val="100000"/>
              </a:lnSpc>
              <a:spcAft>
                <a:spcPts val="2000"/>
              </a:spcAft>
            </a:pPr>
            <a:r>
              <a:rPr lang="en-US" sz="2000" b="0" i="0" dirty="0">
                <a:solidFill>
                  <a:schemeClr val="tx1"/>
                </a:solidFill>
                <a:latin typeface="Oracle Sans Tab" panose="020B0503020204020204" pitchFamily="34" charset="0"/>
                <a:cs typeface="Oracle Sans Tab" panose="020B0503020204020204" pitchFamily="34" charset="0"/>
              </a:rPr>
              <a:t>Please locate slides that are referencing these imported slide layouts and reselect/apply a layout from the master slide options above.</a:t>
            </a:r>
          </a:p>
        </p:txBody>
      </p:sp>
    </p:spTree>
    <p:extLst>
      <p:ext uri="{BB962C8B-B14F-4D97-AF65-F5344CB8AC3E}">
        <p14:creationId xmlns:p14="http://schemas.microsoft.com/office/powerpoint/2010/main" val="733899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ver_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568EDC7-82E8-C0FD-23C9-5E2F85B327A1}"/>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CX title (up to two lines) </a:t>
            </a:r>
            <a:br>
              <a:rPr lang="en-US" dirty="0"/>
            </a:br>
            <a:r>
              <a:rPr lang="en-US" dirty="0"/>
              <a:t>Oracle Sans Tab Bold</a:t>
            </a:r>
          </a:p>
        </p:txBody>
      </p:sp>
      <p:sp>
        <p:nvSpPr>
          <p:cNvPr id="7" name="Subhead">
            <a:extLst>
              <a:ext uri="{FF2B5EF4-FFF2-40B4-BE49-F238E27FC236}">
                <a16:creationId xmlns:a16="http://schemas.microsoft.com/office/drawing/2014/main" id="{061B9EB2-A1F6-2571-35A5-B192ACB03AE1}"/>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6F8D591A-4D00-D5F4-4A83-1E71D6FEAED4}"/>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10E9E6D4-F5CC-7C97-90BB-4EDFBE9AA1B7}"/>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350795E3-D122-12B5-7C04-44DCB3D36801}"/>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5748CF8-F274-FB47-CAED-F7B6DBFAB058}"/>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495B2ADA-461A-FD6A-5CF8-C6DF73B366A2}"/>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72096009-10CC-D3A8-D651-A6324946E61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7E4F3939-5D2F-6AB9-8C71-5E770E6D42B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3655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Cover_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5888C5F5-89ED-967B-54C7-2A5658D9383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OCI and database title</a:t>
            </a:r>
            <a:br>
              <a:rPr lang="en-US" dirty="0"/>
            </a:br>
            <a:r>
              <a:rPr lang="en-US" dirty="0"/>
              <a:t>Oracle Sans Tab Bold</a:t>
            </a:r>
          </a:p>
        </p:txBody>
      </p:sp>
      <p:sp>
        <p:nvSpPr>
          <p:cNvPr id="7" name="Subhead">
            <a:extLst>
              <a:ext uri="{FF2B5EF4-FFF2-40B4-BE49-F238E27FC236}">
                <a16:creationId xmlns:a16="http://schemas.microsoft.com/office/drawing/2014/main" id="{AB3DC633-5D2F-CD08-25C4-AE0E6A2B5A5A}"/>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20484561-BBEE-F46D-7F67-EB225BA5D346}"/>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5A2D3ACC-958E-B38F-BE81-FBB225FDED02}"/>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E1DF1B72-C1BE-74C1-FB93-E6FBEBCD12EB}"/>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642B772F-C699-22CD-0BF9-575EC2076553}"/>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739DA1F-4B89-6385-9E78-4753D4109198}"/>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2" name="Oracle Logo" descr="Oracle Logo">
            <a:extLst>
              <a:ext uri="{FF2B5EF4-FFF2-40B4-BE49-F238E27FC236}">
                <a16:creationId xmlns:a16="http://schemas.microsoft.com/office/drawing/2014/main" id="{6365F65B-E40A-5E02-63EB-C3DBD8E73AF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11" name="Accent mark">
            <a:extLst>
              <a:ext uri="{FF2B5EF4-FFF2-40B4-BE49-F238E27FC236}">
                <a16:creationId xmlns:a16="http://schemas.microsoft.com/office/drawing/2014/main" id="{F974F57F-EE1C-2E13-9B52-D64DDE2DF98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1731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Cover_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470" y="2148840"/>
            <a:ext cx="6217920" cy="1280160"/>
          </a:xfrm>
          <a:noFill/>
        </p:spPr>
        <p:txBody>
          <a:bodyPr vert="horz" wrap="square" lIns="0" tIns="0" rIns="0" bIns="91440" rtlCol="0" anchor="b">
            <a:noAutofit/>
          </a:bodyPr>
          <a:lstStyle>
            <a:lvl1pPr>
              <a:lnSpc>
                <a:spcPct val="100000"/>
              </a:lnSpc>
              <a:defRPr lang="en-US" sz="4000" b="1" dirty="0">
                <a:latin typeface="+mn-lt"/>
              </a:defRPr>
            </a:lvl1pPr>
          </a:lstStyle>
          <a:p>
            <a:pPr lvl="0">
              <a:lnSpc>
                <a:spcPct val="100000"/>
              </a:lnSpc>
            </a:pPr>
            <a:r>
              <a:rPr lang="en-US" dirty="0"/>
              <a:t>Developer Title</a:t>
            </a:r>
            <a:br>
              <a:rPr lang="en-US" dirty="0"/>
            </a:br>
            <a:r>
              <a:rPr lang="en-US" dirty="0"/>
              <a:t>Oracle Sans Tab</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470" y="3519553"/>
            <a:ext cx="621792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470" y="4544568"/>
            <a:ext cx="5077970" cy="266291"/>
          </a:xfrm>
          <a:prstGeom prst="rect">
            <a:avLst/>
          </a:prstGeom>
          <a:noFill/>
        </p:spPr>
        <p:txBody>
          <a:bodyPr>
            <a:noAutofit/>
          </a:bodyPr>
          <a:lstStyle>
            <a:lvl1pPr>
              <a:lnSpc>
                <a:spcPct val="100000"/>
              </a:lnSpc>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470" y="4882896"/>
            <a:ext cx="5077970" cy="895181"/>
          </a:xfrm>
          <a:prstGeom prst="rect">
            <a:avLst/>
          </a:prstGeom>
          <a:noFill/>
        </p:spPr>
        <p:txBody>
          <a:bodyPr>
            <a:noAutofit/>
          </a:bodyPr>
          <a:lstStyle>
            <a:lvl1pPr>
              <a:lnSpc>
                <a:spcPct val="100000"/>
              </a:lnSpc>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5" name="Slide Number Placeholder 4">
            <a:extLst>
              <a:ext uri="{FF2B5EF4-FFF2-40B4-BE49-F238E27FC236}">
                <a16:creationId xmlns:a16="http://schemas.microsoft.com/office/drawing/2014/main" id="{3DCCBFFD-1208-DC98-6F83-AD17B21EFDE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9C95C387-C6B6-B09D-D9C1-A530A566B20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81CE87F9-CC9A-B7B1-715A-1FC35C2906A5}"/>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834756B5-7E88-686B-81C7-9145FA6393AA}"/>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7018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full-image">
    <p:bg>
      <p:bgPr>
        <a:solidFill>
          <a:schemeClr val="bg2"/>
        </a:solidFill>
        <a:effectLst/>
      </p:bgPr>
    </p:bg>
    <p:spTree>
      <p:nvGrpSpPr>
        <p:cNvPr id="1" name=""/>
        <p:cNvGrpSpPr/>
        <p:nvPr/>
      </p:nvGrpSpPr>
      <p:grpSpPr>
        <a:xfrm>
          <a:off x="0" y="0"/>
          <a:ext cx="0" cy="0"/>
          <a:chOff x="0" y="0"/>
          <a:chExt cx="0" cy="0"/>
        </a:xfrm>
      </p:grpSpPr>
      <p:sp>
        <p:nvSpPr>
          <p:cNvPr id="2" name="Gradient overlay">
            <a:extLst>
              <a:ext uri="{FF2B5EF4-FFF2-40B4-BE49-F238E27FC236}">
                <a16:creationId xmlns:a16="http://schemas.microsoft.com/office/drawing/2014/main" id="{02A90784-90AA-1B27-460D-B876463465E4}"/>
              </a:ext>
            </a:extLst>
          </p:cNvPr>
          <p:cNvSpPr>
            <a:spLocks/>
          </p:cNvSpPr>
          <p:nvPr userDrawn="1"/>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2A8370DC-7E17-3B48-B968-7FBF1A513E5D}"/>
              </a:ext>
            </a:extLst>
          </p:cNvPr>
          <p:cNvSpPr>
            <a:spLocks noGrp="1"/>
          </p:cNvSpPr>
          <p:nvPr>
            <p:ph type="title" hasCustomPrompt="1"/>
          </p:nvPr>
        </p:nvSpPr>
        <p:spPr>
          <a:xfrm>
            <a:off x="768871" y="2337132"/>
            <a:ext cx="6217920" cy="1280160"/>
          </a:xfrm>
          <a:noFill/>
        </p:spPr>
        <p:txBody>
          <a:bodyPr vert="horz" wrap="square" lIns="0" tIns="0" rIns="0" bIns="0" rtlCol="0" anchor="b">
            <a:noAutofit/>
          </a:bodyPr>
          <a:lstStyle>
            <a:lvl1pPr>
              <a:lnSpc>
                <a:spcPct val="100000"/>
              </a:lnSpc>
              <a:defRPr lang="en-US" sz="4000" b="1" i="0" dirty="0">
                <a:solidFill>
                  <a:schemeClr val="tx1"/>
                </a:solidFill>
                <a:latin typeface="Oracle Sans Tab" panose="020B0503020204020204" pitchFamily="34" charset="0"/>
              </a:defRPr>
            </a:lvl1pPr>
          </a:lstStyle>
          <a:p>
            <a:pPr lvl="0">
              <a:lnSpc>
                <a:spcPct val="100000"/>
              </a:lnSpc>
            </a:pPr>
            <a:r>
              <a:rPr lang="en-US" dirty="0"/>
              <a:t>Cross-pillar, Industries, and General Divider Title</a:t>
            </a:r>
          </a:p>
        </p:txBody>
      </p:sp>
      <p:sp>
        <p:nvSpPr>
          <p:cNvPr id="11" name="Slide Number Placeholder 7">
            <a:extLst>
              <a:ext uri="{FF2B5EF4-FFF2-40B4-BE49-F238E27FC236}">
                <a16:creationId xmlns:a16="http://schemas.microsoft.com/office/drawing/2014/main" id="{F080221B-C8EC-00E9-AA2D-F8C154AA3CA5}"/>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6C539CEF-A482-43F9-5E0C-FBA849CD6ADB}"/>
              </a:ext>
            </a:extLst>
          </p:cNvPr>
          <p:cNvSpPr>
            <a:spLocks noGrp="1"/>
          </p:cNvSpPr>
          <p:nvPr>
            <p:ph type="ftr" sz="quarter" idx="11"/>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15" name="Date Placeholder 2">
            <a:extLst>
              <a:ext uri="{FF2B5EF4-FFF2-40B4-BE49-F238E27FC236}">
                <a16:creationId xmlns:a16="http://schemas.microsoft.com/office/drawing/2014/main" id="{F9083701-4310-37DF-B760-F9C5578E1E79}"/>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sp>
        <p:nvSpPr>
          <p:cNvPr id="4" name="Subhead">
            <a:extLst>
              <a:ext uri="{FF2B5EF4-FFF2-40B4-BE49-F238E27FC236}">
                <a16:creationId xmlns:a16="http://schemas.microsoft.com/office/drawing/2014/main" id="{AC267B18-559A-5001-F10C-C0FCF070F435}"/>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3803919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 Divider_Image">
    <p:bg>
      <p:bgRef idx="1001">
        <a:schemeClr val="bg2"/>
      </p:bgRef>
    </p:bg>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768871" y="2337132"/>
            <a:ext cx="43213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General divider with image</a:t>
            </a:r>
          </a:p>
        </p:txBody>
      </p:sp>
      <p:sp>
        <p:nvSpPr>
          <p:cNvPr id="16" name="Picture Placeholder 15">
            <a:extLst>
              <a:ext uri="{FF2B5EF4-FFF2-40B4-BE49-F238E27FC236}">
                <a16:creationId xmlns:a16="http://schemas.microsoft.com/office/drawing/2014/main" id="{7A66C82B-D6A6-34D6-659C-66E009B70507}"/>
              </a:ext>
            </a:extLst>
          </p:cNvPr>
          <p:cNvSpPr>
            <a:spLocks noGrp="1"/>
          </p:cNvSpPr>
          <p:nvPr>
            <p:ph type="pic" sz="quarter" idx="34" hasCustomPrompt="1"/>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699731 w 6096000"/>
              <a:gd name="connsiteY3" fmla="*/ 6858000 h 6858000"/>
              <a:gd name="connsiteX4" fmla="*/ 5699731 w 6096000"/>
              <a:gd name="connsiteY4" fmla="*/ 6464808 h 6858000"/>
              <a:gd name="connsiteX5" fmla="*/ 5306539 w 6096000"/>
              <a:gd name="connsiteY5" fmla="*/ 6464808 h 6858000"/>
              <a:gd name="connsiteX6" fmla="*/ 5306539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699731" y="6858000"/>
                </a:lnTo>
                <a:lnTo>
                  <a:pt x="5699731" y="6464808"/>
                </a:lnTo>
                <a:lnTo>
                  <a:pt x="5306539" y="6464808"/>
                </a:lnTo>
                <a:lnTo>
                  <a:pt x="5306539" y="6858000"/>
                </a:lnTo>
                <a:lnTo>
                  <a:pt x="0" y="6858000"/>
                </a:lnTo>
                <a:close/>
              </a:path>
            </a:pathLst>
          </a:custGeom>
          <a:solidFill>
            <a:srgbClr val="AEA8A2"/>
          </a:solidFill>
        </p:spPr>
        <p:txBody>
          <a:bodyPr wrap="square" lIns="72000" tIns="72000" rIns="0">
            <a:noAutofit/>
          </a:bodyPr>
          <a:lstStyle>
            <a:lvl1pPr algn="ctr">
              <a:defRPr sz="1400" b="0" i="0">
                <a:solidFill>
                  <a:srgbClr val="2A2F2F"/>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97377"/>
            <a:ext cx="2743200" cy="363500"/>
          </a:xfrm>
        </p:spPr>
        <p:txBody>
          <a:bodyPr/>
          <a:lstStyle/>
          <a:p>
            <a:r>
              <a:rPr lang="en-US"/>
              <a:t>[Date]</a:t>
            </a:r>
            <a:endParaRPr lang="en-US" dirty="0"/>
          </a:p>
        </p:txBody>
      </p:sp>
      <p:sp>
        <p:nvSpPr>
          <p:cNvPr id="17" name="Rectangle 16">
            <a:extLst>
              <a:ext uri="{FF2B5EF4-FFF2-40B4-BE49-F238E27FC236}">
                <a16:creationId xmlns:a16="http://schemas.microsoft.com/office/drawing/2014/main" id="{4C4BAD36-D319-E820-410D-209A9A879A6E}"/>
              </a:ext>
            </a:extLst>
          </p:cNvPr>
          <p:cNvSpPr/>
          <p:nvPr userDrawn="1"/>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Tag" descr="A small square in Oracle Red with the Oracle logo in the center in white">
            <a:extLst>
              <a:ext uri="{FF2B5EF4-FFF2-40B4-BE49-F238E27FC236}">
                <a16:creationId xmlns:a16="http://schemas.microsoft.com/office/drawing/2014/main" id="{DA013C64-ED63-DD03-9BE1-52DA3F10B52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9" name="Accent mark">
            <a:extLst>
              <a:ext uri="{FF2B5EF4-FFF2-40B4-BE49-F238E27FC236}">
                <a16:creationId xmlns:a16="http://schemas.microsoft.com/office/drawing/2014/main" id="{EF7E4D86-EF60-0FEC-3E94-F74C96841A9C}"/>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head">
            <a:extLst>
              <a:ext uri="{FF2B5EF4-FFF2-40B4-BE49-F238E27FC236}">
                <a16:creationId xmlns:a16="http://schemas.microsoft.com/office/drawing/2014/main" id="{A763B6F6-4DFA-26D0-D8A9-4B0B1409391D}"/>
              </a:ext>
            </a:extLst>
          </p:cNvPr>
          <p:cNvSpPr>
            <a:spLocks noGrp="1"/>
          </p:cNvSpPr>
          <p:nvPr>
            <p:ph type="body" sz="quarter" idx="33" hasCustomPrompt="1"/>
          </p:nvPr>
        </p:nvSpPr>
        <p:spPr>
          <a:xfrm>
            <a:off x="776689" y="4135193"/>
            <a:ext cx="43891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16044066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 Divider_Image">
    <p:bg>
      <p:bgRef idx="1001">
        <a:schemeClr val="bg2"/>
      </p:bgRef>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A66C82B-D6A6-34D6-659C-66E009B70507}"/>
              </a:ext>
            </a:extLst>
          </p:cNvPr>
          <p:cNvSpPr>
            <a:spLocks noGrp="1"/>
          </p:cNvSpPr>
          <p:nvPr>
            <p:ph type="pic" sz="quarter" idx="34" hasCustomPrompt="1"/>
          </p:nvPr>
        </p:nvSpPr>
        <p:spPr>
          <a:xfrm>
            <a:off x="6096000" y="0"/>
            <a:ext cx="6099048"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5699731 w 6096000"/>
              <a:gd name="connsiteY3" fmla="*/ 6858000 h 6858000"/>
              <a:gd name="connsiteX4" fmla="*/ 5699731 w 6096000"/>
              <a:gd name="connsiteY4" fmla="*/ 6464808 h 6858000"/>
              <a:gd name="connsiteX5" fmla="*/ 5306539 w 6096000"/>
              <a:gd name="connsiteY5" fmla="*/ 6464808 h 6858000"/>
              <a:gd name="connsiteX6" fmla="*/ 5306539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0" y="0"/>
                </a:moveTo>
                <a:lnTo>
                  <a:pt x="6096000" y="0"/>
                </a:lnTo>
                <a:lnTo>
                  <a:pt x="6096000" y="6858000"/>
                </a:lnTo>
                <a:lnTo>
                  <a:pt x="5699731" y="6858000"/>
                </a:lnTo>
                <a:lnTo>
                  <a:pt x="5699731" y="6464808"/>
                </a:lnTo>
                <a:lnTo>
                  <a:pt x="5306539" y="6464808"/>
                </a:lnTo>
                <a:lnTo>
                  <a:pt x="5306539" y="6858000"/>
                </a:lnTo>
                <a:lnTo>
                  <a:pt x="0" y="6858000"/>
                </a:lnTo>
                <a:close/>
              </a:path>
            </a:pathLst>
          </a:custGeom>
          <a:solidFill>
            <a:srgbClr val="AEA8A2"/>
          </a:solidFill>
        </p:spPr>
        <p:txBody>
          <a:bodyPr wrap="square" lIns="72000" tIns="72000" rIns="0">
            <a:noAutofit/>
          </a:bodyPr>
          <a:lstStyle>
            <a:lvl1pPr algn="ctr">
              <a:defRPr sz="1400" b="0" i="0">
                <a:solidFill>
                  <a:srgbClr val="2A2F2F"/>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sp>
        <p:nvSpPr>
          <p:cNvPr id="7" name="Title 5">
            <a:extLst>
              <a:ext uri="{FF2B5EF4-FFF2-40B4-BE49-F238E27FC236}">
                <a16:creationId xmlns:a16="http://schemas.microsoft.com/office/drawing/2014/main" id="{DE8EE698-DD9E-FCA6-2E7D-4B8B85A548EA}"/>
              </a:ext>
            </a:extLst>
          </p:cNvPr>
          <p:cNvSpPr>
            <a:spLocks noGrp="1"/>
          </p:cNvSpPr>
          <p:nvPr>
            <p:ph type="title" hasCustomPrompt="1"/>
          </p:nvPr>
        </p:nvSpPr>
        <p:spPr>
          <a:xfrm>
            <a:off x="768871" y="2337132"/>
            <a:ext cx="438912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General divider with image</a:t>
            </a:r>
          </a:p>
        </p:txBody>
      </p:sp>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05938"/>
            <a:ext cx="2743200" cy="363500"/>
          </a:xfrm>
        </p:spPr>
        <p:txBody>
          <a:bodyPr/>
          <a:lstStyle/>
          <a:p>
            <a:r>
              <a:rPr lang="en-US"/>
              <a:t>[Date]</a:t>
            </a:r>
            <a:endParaRPr lang="en-US" dirty="0"/>
          </a:p>
        </p:txBody>
      </p:sp>
      <p:sp>
        <p:nvSpPr>
          <p:cNvPr id="17" name="Rectangle 16">
            <a:extLst>
              <a:ext uri="{FF2B5EF4-FFF2-40B4-BE49-F238E27FC236}">
                <a16:creationId xmlns:a16="http://schemas.microsoft.com/office/drawing/2014/main" id="{4C4BAD36-D319-E820-410D-209A9A879A6E}"/>
              </a:ext>
            </a:extLst>
          </p:cNvPr>
          <p:cNvSpPr/>
          <p:nvPr userDrawn="1"/>
        </p:nvSpPr>
        <p:spPr>
          <a:xfrm>
            <a:off x="11399462" y="6450195"/>
            <a:ext cx="411480" cy="411480"/>
          </a:xfrm>
          <a:prstGeom prst="rect">
            <a:avLst/>
          </a:prstGeom>
          <a:solidFill>
            <a:srgbClr val="B742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Tag" descr="A small square in Oracle Red with the Oracle logo in the center in white">
            <a:extLst>
              <a:ext uri="{FF2B5EF4-FFF2-40B4-BE49-F238E27FC236}">
                <a16:creationId xmlns:a16="http://schemas.microsoft.com/office/drawing/2014/main" id="{DA013C64-ED63-DD03-9BE1-52DA3F10B520}"/>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 name="Accent mark">
            <a:extLst>
              <a:ext uri="{FF2B5EF4-FFF2-40B4-BE49-F238E27FC236}">
                <a16:creationId xmlns:a16="http://schemas.microsoft.com/office/drawing/2014/main" id="{D8947E02-814A-79D0-C68B-4A7749394CC0}"/>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head">
            <a:extLst>
              <a:ext uri="{FF2B5EF4-FFF2-40B4-BE49-F238E27FC236}">
                <a16:creationId xmlns:a16="http://schemas.microsoft.com/office/drawing/2014/main" id="{C91DD99A-805D-7654-58A3-D6532DB17964}"/>
              </a:ext>
            </a:extLst>
          </p:cNvPr>
          <p:cNvSpPr>
            <a:spLocks noGrp="1"/>
          </p:cNvSpPr>
          <p:nvPr>
            <p:ph type="body" sz="quarter" idx="33" hasCustomPrompt="1"/>
          </p:nvPr>
        </p:nvSpPr>
        <p:spPr>
          <a:xfrm>
            <a:off x="776689" y="4135193"/>
            <a:ext cx="43891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Tree>
    <p:extLst>
      <p:ext uri="{BB962C8B-B14F-4D97-AF65-F5344CB8AC3E}">
        <p14:creationId xmlns:p14="http://schemas.microsoft.com/office/powerpoint/2010/main" val="33045978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 Divider">
    <p:bg>
      <p:bgRef idx="1001">
        <a:schemeClr val="bg2"/>
      </p:bgRef>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789F089-C8C8-AD9E-8C9E-E12DE8E679BF}"/>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Cross-pillar, Industries, and General Divider Title</a:t>
            </a:r>
          </a:p>
        </p:txBody>
      </p:sp>
      <p:sp>
        <p:nvSpPr>
          <p:cNvPr id="10" name="Subhead">
            <a:extLst>
              <a:ext uri="{FF2B5EF4-FFF2-40B4-BE49-F238E27FC236}">
                <a16:creationId xmlns:a16="http://schemas.microsoft.com/office/drawing/2014/main" id="{7698EDA6-BDA7-E689-E9CF-BD4E37893702}"/>
              </a:ext>
            </a:extLst>
          </p:cNvPr>
          <p:cNvSpPr>
            <a:spLocks noGrp="1"/>
          </p:cNvSpPr>
          <p:nvPr>
            <p:ph type="body" sz="quarter" idx="33" hasCustomPrompt="1"/>
          </p:nvPr>
        </p:nvSpPr>
        <p:spPr>
          <a:xfrm>
            <a:off x="776689" y="4135193"/>
            <a:ext cx="621792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pic>
        <p:nvPicPr>
          <p:cNvPr id="15" name="Picture 14">
            <a:extLst>
              <a:ext uri="{FF2B5EF4-FFF2-40B4-BE49-F238E27FC236}">
                <a16:creationId xmlns:a16="http://schemas.microsoft.com/office/drawing/2014/main" id="{FB7783C8-17F8-DB45-1463-F645BB3FC448}"/>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8" name="Slide Number Placeholder 7">
            <a:extLst>
              <a:ext uri="{FF2B5EF4-FFF2-40B4-BE49-F238E27FC236}">
                <a16:creationId xmlns:a16="http://schemas.microsoft.com/office/drawing/2014/main" id="{AC119101-EC6A-4B95-9940-BAB31432AD02}"/>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6077CD67-74FC-43EC-912B-8B74B34E5B81}"/>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F89127AD-303E-4148-925B-F8D854942DC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93FBA7AF-1061-9E4C-9196-2D8F59748DFB}"/>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0467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 Divider">
    <p:bg>
      <p:bgPr>
        <a:solidFill>
          <a:schemeClr val="bg2"/>
        </a:solidFill>
        <a:effectLst/>
      </p:bgPr>
    </p:bg>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1232B6FB-CB36-8E10-0171-4DD434FB37AC}"/>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Cross-pillar, Industries, and General Divider Title</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US"/>
              <a:t>[Date]</a:t>
            </a:r>
            <a:endParaRPr lang="en-US" dirty="0"/>
          </a:p>
        </p:txBody>
      </p:sp>
      <p:pic>
        <p:nvPicPr>
          <p:cNvPr id="15" name="Picture 14">
            <a:extLst>
              <a:ext uri="{FF2B5EF4-FFF2-40B4-BE49-F238E27FC236}">
                <a16:creationId xmlns:a16="http://schemas.microsoft.com/office/drawing/2014/main" id="{66160DD4-C190-5E08-0719-27C0571182D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44000"/>
          <a:stretch/>
        </p:blipFill>
        <p:spPr>
          <a:xfrm>
            <a:off x="5364488" y="0"/>
            <a:ext cx="6827512" cy="6858000"/>
          </a:xfrm>
          <a:prstGeom prst="rect">
            <a:avLst/>
          </a:prstGeom>
        </p:spPr>
      </p:pic>
      <p:sp>
        <p:nvSpPr>
          <p:cNvPr id="2" name="Accent mark">
            <a:extLst>
              <a:ext uri="{FF2B5EF4-FFF2-40B4-BE49-F238E27FC236}">
                <a16:creationId xmlns:a16="http://schemas.microsoft.com/office/drawing/2014/main" id="{FCC5560E-F594-D1CD-5CDD-54514D4DAED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296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Health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B4CEE7C3-7EA8-C568-7AA2-03C7BCB4D72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15099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 Title_Pillar">
    <p:bg>
      <p:bgRef idx="1001">
        <a:schemeClr val="bg2"/>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93B935A-285A-BFFA-E1F4-E79FEB4F9795}"/>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Title (up to two lines) </a:t>
            </a:r>
            <a:br>
              <a:rPr lang="en-US" dirty="0"/>
            </a:br>
            <a:r>
              <a:rPr lang="en-US" dirty="0"/>
              <a:t>Oracle Sans Tab Bold</a:t>
            </a:r>
          </a:p>
        </p:txBody>
      </p:sp>
      <p:sp>
        <p:nvSpPr>
          <p:cNvPr id="7" name="Subhead">
            <a:extLst>
              <a:ext uri="{FF2B5EF4-FFF2-40B4-BE49-F238E27FC236}">
                <a16:creationId xmlns:a16="http://schemas.microsoft.com/office/drawing/2014/main" id="{EFFF89DD-9D0E-59AA-468D-56F8DF0173D0}"/>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72DF4953-83D4-E63F-FAE9-12C7C69CAF76}"/>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53939284-5D96-A771-F7CE-39D3A9ADA08C}"/>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2" name="Picture 11">
            <a:extLst>
              <a:ext uri="{FF2B5EF4-FFF2-40B4-BE49-F238E27FC236}">
                <a16:creationId xmlns:a16="http://schemas.microsoft.com/office/drawing/2014/main" id="{7E9E8FD7-3B27-6D98-CDF8-03B96EAE4D84}"/>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37A2158C-16EA-51FD-AADB-5CCD72645F2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Date Placeholder 2">
            <a:extLst>
              <a:ext uri="{FF2B5EF4-FFF2-40B4-BE49-F238E27FC236}">
                <a16:creationId xmlns:a16="http://schemas.microsoft.com/office/drawing/2014/main" id="{DE9F17F9-481A-5855-B8F0-D871C1F817BF}"/>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sp>
        <p:nvSpPr>
          <p:cNvPr id="4" name="Footer Placeholder 3">
            <a:extLst>
              <a:ext uri="{FF2B5EF4-FFF2-40B4-BE49-F238E27FC236}">
                <a16:creationId xmlns:a16="http://schemas.microsoft.com/office/drawing/2014/main" id="{47EAEE68-C65E-C8C2-44CB-1ECCD753ADAB}"/>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pic>
        <p:nvPicPr>
          <p:cNvPr id="10" name="Oracle Logo" descr="Oracle Logo">
            <a:extLst>
              <a:ext uri="{FF2B5EF4-FFF2-40B4-BE49-F238E27FC236}">
                <a16:creationId xmlns:a16="http://schemas.microsoft.com/office/drawing/2014/main" id="{510A29EB-A69A-C86E-648C-CFF0A2762DC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pic>
        <p:nvPicPr>
          <p:cNvPr id="13" name="OTag" descr="A small square in Oracle Red with the Oracle logo in the center in white">
            <a:extLst>
              <a:ext uri="{FF2B5EF4-FFF2-40B4-BE49-F238E27FC236}">
                <a16:creationId xmlns:a16="http://schemas.microsoft.com/office/drawing/2014/main" id="{BB472E52-9049-8F88-829D-93C385311F2B}"/>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6" name="Accent mark">
            <a:extLst>
              <a:ext uri="{FF2B5EF4-FFF2-40B4-BE49-F238E27FC236}">
                <a16:creationId xmlns:a16="http://schemas.microsoft.com/office/drawing/2014/main" id="{F6C8D001-5C68-50FD-8A15-9F62CD4FCCF2}"/>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1475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Fusion Suite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C6A04EFB-5851-0CBD-D5AD-B20EA6137C7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197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SCM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61CB4AAC-156D-8F42-3B43-592451DF558D}"/>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046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95000"/>
              </a:lnSpc>
              <a:defRPr lang="en-US" sz="4000" b="1" i="0" dirty="0">
                <a:latin typeface="Oracle Sans Tab" panose="020B0503020204020204" pitchFamily="34" charset="0"/>
              </a:defRPr>
            </a:lvl1pPr>
          </a:lstStyle>
          <a:p>
            <a:pPr lvl="0">
              <a:lnSpc>
                <a:spcPct val="100000"/>
              </a:lnSpc>
            </a:pPr>
            <a:r>
              <a:rPr lang="en-US" dirty="0"/>
              <a:t>ERP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BADA839C-E71A-1637-3B8E-ADCB8BC4BE79}"/>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640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_7">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HCM Section </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82"/>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4000"/>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6"/>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AD2D13D9-5F9B-66C0-EF23-46B9931F9314}"/>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1489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_8">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CX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9FE68091-5CE6-8692-5C8A-45B15B0580ED}"/>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2004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_9">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OCI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4364F74D-D1B7-957A-69E2-40ADCE3043E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339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_10">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856B97A-8557-4DB6-9175-7EBD0C8937DD}"/>
              </a:ext>
            </a:extLst>
          </p:cNvPr>
          <p:cNvSpPr>
            <a:spLocks noGrp="1"/>
          </p:cNvSpPr>
          <p:nvPr>
            <p:ph type="title" hasCustomPrompt="1"/>
          </p:nvPr>
        </p:nvSpPr>
        <p:spPr>
          <a:xfrm>
            <a:off x="768871" y="2337132"/>
            <a:ext cx="6400800" cy="1280160"/>
          </a:xfrm>
          <a:noFill/>
        </p:spPr>
        <p:txBody>
          <a:bodyPr vert="horz" wrap="square" lIns="0" tIns="0" rIns="0" bIns="0" rtlCol="0" anchor="b">
            <a:noAutofit/>
          </a:bodyPr>
          <a:lstStyle>
            <a:lvl1pPr>
              <a:lnSpc>
                <a:spcPct val="100000"/>
              </a:lnSpc>
              <a:defRPr lang="en-US" sz="4000" b="1" i="0" dirty="0">
                <a:latin typeface="Oracle Sans Tab" panose="020B0503020204020204" pitchFamily="34" charset="0"/>
              </a:defRPr>
            </a:lvl1pPr>
          </a:lstStyle>
          <a:p>
            <a:pPr lvl="0">
              <a:lnSpc>
                <a:spcPct val="100000"/>
              </a:lnSpc>
            </a:pPr>
            <a:r>
              <a:rPr lang="en-US" dirty="0"/>
              <a:t>Dev Section</a:t>
            </a:r>
            <a:br>
              <a:rPr lang="en-US" dirty="0"/>
            </a:br>
            <a:r>
              <a:rPr lang="en-US" dirty="0"/>
              <a:t>Oracle Sans Tab Bold</a:t>
            </a:r>
          </a:p>
        </p:txBody>
      </p:sp>
      <p:sp>
        <p:nvSpPr>
          <p:cNvPr id="10" name="Subhead">
            <a:extLst>
              <a:ext uri="{FF2B5EF4-FFF2-40B4-BE49-F238E27FC236}">
                <a16:creationId xmlns:a16="http://schemas.microsoft.com/office/drawing/2014/main" id="{E9558DCD-9619-43EF-806C-010C13A11164}"/>
              </a:ext>
            </a:extLst>
          </p:cNvPr>
          <p:cNvSpPr>
            <a:spLocks noGrp="1"/>
          </p:cNvSpPr>
          <p:nvPr>
            <p:ph type="body" sz="quarter" idx="33" hasCustomPrompt="1"/>
          </p:nvPr>
        </p:nvSpPr>
        <p:spPr>
          <a:xfrm>
            <a:off x="776689" y="4135193"/>
            <a:ext cx="6400800" cy="681251"/>
          </a:xfrm>
          <a:prstGeom prst="rect">
            <a:avLst/>
          </a:prstGeom>
          <a:noFill/>
        </p:spPr>
        <p:txBody>
          <a:bodyPr>
            <a:noAutofit/>
          </a:bodyPr>
          <a:lstStyle>
            <a:lvl1pPr marL="0" marR="0"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sz="20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a:t>
            </a:r>
          </a:p>
        </p:txBody>
      </p:sp>
      <p:sp>
        <p:nvSpPr>
          <p:cNvPr id="8" name="Slide Number Placeholder 7">
            <a:extLst>
              <a:ext uri="{FF2B5EF4-FFF2-40B4-BE49-F238E27FC236}">
                <a16:creationId xmlns:a16="http://schemas.microsoft.com/office/drawing/2014/main" id="{848B57A4-1EA3-47FA-AD37-31BB82676BA8}"/>
              </a:ext>
            </a:extLst>
          </p:cNvPr>
          <p:cNvSpPr>
            <a:spLocks noGrp="1"/>
          </p:cNvSpPr>
          <p:nvPr>
            <p:ph type="sldNum" sz="quarter" idx="12"/>
          </p:nvPr>
        </p:nvSpPr>
        <p:spPr>
          <a:xfrm>
            <a:off x="762000" y="6903678"/>
            <a:ext cx="365760" cy="365760"/>
          </a:xfrm>
        </p:spPr>
        <p:txBody>
          <a:bodyPr/>
          <a:lstStyle>
            <a:lvl1pPr>
              <a:defRPr>
                <a:no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E8638588-07BC-4F98-97FA-975AE1443B66}"/>
              </a:ext>
            </a:extLst>
          </p:cNvPr>
          <p:cNvSpPr>
            <a:spLocks noGrp="1"/>
          </p:cNvSpPr>
          <p:nvPr>
            <p:ph type="ftr" sz="quarter" idx="11"/>
          </p:nvPr>
        </p:nvSpPr>
        <p:spPr>
          <a:xfrm>
            <a:off x="1127759" y="6903996"/>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DBAE7266-CBC0-47D9-85A0-91E011093819}"/>
              </a:ext>
            </a:extLst>
          </p:cNvPr>
          <p:cNvSpPr>
            <a:spLocks noGrp="1"/>
          </p:cNvSpPr>
          <p:nvPr>
            <p:ph type="dt" sz="half" idx="10"/>
          </p:nvPr>
        </p:nvSpPr>
        <p:spPr>
          <a:xfrm>
            <a:off x="6873138" y="6905622"/>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C6A04EFB-5851-0CBD-D5AD-B20EA6137C7E}"/>
              </a:ext>
              <a:ext uri="{C183D7F6-B498-43B3-948B-1728B52AA6E4}">
                <adec:decorative xmlns:adec="http://schemas.microsoft.com/office/drawing/2017/decorative" val="1"/>
              </a:ext>
            </a:extLst>
          </p:cNvPr>
          <p:cNvSpPr/>
          <p:nvPr userDrawn="1"/>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0476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 - Impact Statement">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7F0AA-36FB-62D3-4D57-A93CAC9D50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768875" y="3017520"/>
            <a:ext cx="10671048" cy="822960"/>
          </a:xfrm>
        </p:spPr>
        <p:txBody>
          <a:bodyPr anchor="ctr"/>
          <a:lstStyle>
            <a:lvl1pPr>
              <a:lnSpc>
                <a:spcPct val="100000"/>
              </a:lnSpc>
              <a:defRPr sz="3600"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9F0B1098-7D41-10CB-C5CD-2254F1A42B95}"/>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058C9C89-6343-52FD-C281-6396A1ADC580}"/>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F9876E5E-4D7F-5B32-636A-7AAD60A2DF72}"/>
              </a:ext>
            </a:extLst>
          </p:cNvPr>
          <p:cNvSpPr>
            <a:spLocks noGrp="1"/>
          </p:cNvSpPr>
          <p:nvPr>
            <p:ph type="dt" sz="half" idx="38"/>
          </p:nvPr>
        </p:nvSpPr>
        <p:spPr>
          <a:xfrm>
            <a:off x="6873138" y="6425604"/>
            <a:ext cx="2743200" cy="363500"/>
          </a:xfrm>
        </p:spPr>
        <p:txBody>
          <a:bodyPr/>
          <a:lstStyle>
            <a:lvl1pPr>
              <a:defRPr>
                <a:solidFill>
                  <a:srgbClr val="AEA8A2"/>
                </a:solidFill>
              </a:defRPr>
            </a:lvl1pPr>
          </a:lstStyle>
          <a:p>
            <a:r>
              <a:rPr lang="en-US"/>
              <a:t>[Date]</a:t>
            </a:r>
            <a:endParaRPr lang="en-US" dirty="0"/>
          </a:p>
        </p:txBody>
      </p:sp>
      <p:pic>
        <p:nvPicPr>
          <p:cNvPr id="7" name="OTag" descr="A small square in Oracle Red with the Oracle logo in the center in white">
            <a:extLst>
              <a:ext uri="{FF2B5EF4-FFF2-40B4-BE49-F238E27FC236}">
                <a16:creationId xmlns:a16="http://schemas.microsoft.com/office/drawing/2014/main" id="{8C117C3E-42AE-CE02-CD58-506D8C1381D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1286051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 Impact Statement">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3F0458-244B-DEF1-4FC0-9B75AA8F4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a:xfrm>
            <a:off x="768875" y="3017520"/>
            <a:ext cx="10671048" cy="822960"/>
          </a:xfrm>
        </p:spPr>
        <p:txBody>
          <a:bodyPr anchor="ctr"/>
          <a:lstStyle>
            <a:lvl1pPr>
              <a:lnSpc>
                <a:spcPct val="100000"/>
              </a:lnSpc>
              <a:defRPr sz="3600"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9F0B1098-7D41-10CB-C5CD-2254F1A42B9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058C9C89-6343-52FD-C281-6396A1ADC58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F9876E5E-4D7F-5B32-636A-7AAD60A2DF72}"/>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pic>
        <p:nvPicPr>
          <p:cNvPr id="7" name="OTag" descr="A small square in Oracle Red with the Oracle logo in the center in white">
            <a:extLst>
              <a:ext uri="{FF2B5EF4-FFF2-40B4-BE49-F238E27FC236}">
                <a16:creationId xmlns:a16="http://schemas.microsoft.com/office/drawing/2014/main" id="{8C117C3E-42AE-CE02-CD58-506D8C1381D3}"/>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3221938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 Quote with Data Texture Background">
    <p:bg>
      <p:bgPr>
        <a:solidFill>
          <a:schemeClr val="bg2"/>
        </a:solid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0"/>
            <a:ext cx="8232149" cy="2026447"/>
          </a:xfrm>
          <a:noFill/>
        </p:spPr>
        <p:txBody>
          <a:bodyPr vert="horz" wrap="square" lIns="0" tIns="0" rIns="0" bIns="0" rtlCol="0" anchor="b" anchorCtr="0">
            <a:noAutofit/>
          </a:bodyPr>
          <a:lstStyle>
            <a:lvl1pPr marL="184150" indent="-184150">
              <a:lnSpc>
                <a:spcPct val="100000"/>
              </a:lnSpc>
              <a:tabLst/>
              <a:defRPr lang="en-US" sz="3200" b="0" i="0">
                <a:solidFill>
                  <a:schemeClr val="tx1"/>
                </a:solidFill>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lnSpc>
                <a:spcPct val="100000"/>
              </a:lnSpc>
              <a:defRPr b="1">
                <a:solidFill>
                  <a:schemeClr val="tx1"/>
                </a:solidFill>
              </a:defRPr>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lnSpc>
                <a:spcPct val="100000"/>
              </a:lnSpc>
              <a:defRPr>
                <a:solidFill>
                  <a:schemeClr val="tx1"/>
                </a:solidFill>
              </a:defRPr>
            </a:lvl1pPr>
          </a:lstStyle>
          <a:p>
            <a:pPr lvl="0"/>
            <a:r>
              <a:rPr lang="en-US" dirty="0"/>
              <a:t>Additional information if needed</a:t>
            </a:r>
          </a:p>
        </p:txBody>
      </p:sp>
      <p:sp>
        <p:nvSpPr>
          <p:cNvPr id="3" name="Content Placeholder 2">
            <a:extLst>
              <a:ext uri="{FF2B5EF4-FFF2-40B4-BE49-F238E27FC236}">
                <a16:creationId xmlns:a16="http://schemas.microsoft.com/office/drawing/2014/main" id="{37E74DE0-55D3-42EA-9474-DC8A5193EF88}"/>
              </a:ext>
            </a:extLst>
          </p:cNvPr>
          <p:cNvSpPr>
            <a:spLocks noGrp="1" noChangeAspect="1"/>
          </p:cNvSpPr>
          <p:nvPr>
            <p:ph sz="quarter" idx="45" hasCustomPrompt="1"/>
          </p:nvPr>
        </p:nvSpPr>
        <p:spPr>
          <a:xfrm>
            <a:off x="701099" y="1143798"/>
            <a:ext cx="2447584" cy="673743"/>
          </a:xfrm>
        </p:spPr>
        <p:txBody>
          <a:bodyPr/>
          <a:lstStyle>
            <a:lvl1pPr>
              <a:defRPr>
                <a:solidFill>
                  <a:schemeClr val="tx1"/>
                </a:solidFill>
              </a:defRPr>
            </a:lvl1pPr>
            <a:lvl5pPr marL="731520" indent="0">
              <a:buNone/>
              <a:defRPr/>
            </a:lvl5pPr>
          </a:lstStyle>
          <a:p>
            <a:pPr lvl="0"/>
            <a:r>
              <a:rPr lang="en-US" dirty="0"/>
              <a:t>Click to add logo</a:t>
            </a:r>
          </a:p>
        </p:txBody>
      </p:sp>
      <p:sp>
        <p:nvSpPr>
          <p:cNvPr id="2" name="Slide Number Placeholder 7">
            <a:extLst>
              <a:ext uri="{FF2B5EF4-FFF2-40B4-BE49-F238E27FC236}">
                <a16:creationId xmlns:a16="http://schemas.microsoft.com/office/drawing/2014/main" id="{3EE0829F-0C0A-8B14-23B2-7530A6A0E366}"/>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C06B0B6E-E8C5-4063-ACF6-B009B2CBC7AB}"/>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7" name="Date Placeholder 4">
            <a:extLst>
              <a:ext uri="{FF2B5EF4-FFF2-40B4-BE49-F238E27FC236}">
                <a16:creationId xmlns:a16="http://schemas.microsoft.com/office/drawing/2014/main" id="{FDD33E2D-BC02-BFC7-0F5C-D56B792CBEA2}"/>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
        <p:nvSpPr>
          <p:cNvPr id="5" name="Accent mark">
            <a:extLst>
              <a:ext uri="{FF2B5EF4-FFF2-40B4-BE49-F238E27FC236}">
                <a16:creationId xmlns:a16="http://schemas.microsoft.com/office/drawing/2014/main" id="{E30FF1A2-459E-3E06-ED1E-7EEEFE917498}"/>
              </a:ext>
              <a:ext uri="{C183D7F6-B498-43B3-948B-1728B52AA6E4}">
                <adec:decorative xmlns:adec="http://schemas.microsoft.com/office/drawing/2017/decorative" val="1"/>
              </a:ext>
            </a:extLst>
          </p:cNvPr>
          <p:cNvSpPr/>
          <p:nvPr userDrawn="1"/>
        </p:nvSpPr>
        <p:spPr>
          <a:xfrm>
            <a:off x="762000" y="4142224"/>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72BDD1C-BE59-17F1-F08E-E5659CE09569}"/>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188201" y="1"/>
            <a:ext cx="8003799" cy="4114800"/>
          </a:xfrm>
          <a:prstGeom prst="rect">
            <a:avLst/>
          </a:prstGeom>
        </p:spPr>
      </p:pic>
    </p:spTree>
    <p:extLst>
      <p:ext uri="{BB962C8B-B14F-4D97-AF65-F5344CB8AC3E}">
        <p14:creationId xmlns:p14="http://schemas.microsoft.com/office/powerpoint/2010/main" val="2404905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 - Title_2">
    <p:bg>
      <p:bgRef idx="1001">
        <a:schemeClr val="bg1"/>
      </p:bgRef>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2A7232-5506-CF74-ABAC-596E66DF6213}"/>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7" name="Subhead">
            <a:extLst>
              <a:ext uri="{FF2B5EF4-FFF2-40B4-BE49-F238E27FC236}">
                <a16:creationId xmlns:a16="http://schemas.microsoft.com/office/drawing/2014/main" id="{BE95545E-FF7C-FA0C-6AC2-06B9FD536E40}"/>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2BE9B241-6CCA-C350-8E9C-CBFF15AC920B}"/>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D30678C3-79B5-61B9-5BD6-D4D2E38C4E26}"/>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Picture 13">
            <a:extLst>
              <a:ext uri="{FF2B5EF4-FFF2-40B4-BE49-F238E27FC236}">
                <a16:creationId xmlns:a16="http://schemas.microsoft.com/office/drawing/2014/main" id="{761CEBF1-2CD2-4E62-6E9D-873094DB16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34250" b="38000"/>
          <a:stretch/>
        </p:blipFill>
        <p:spPr>
          <a:xfrm>
            <a:off x="4175780" y="0"/>
            <a:ext cx="8016219" cy="4251947"/>
          </a:xfrm>
          <a:prstGeom prst="rect">
            <a:avLst/>
          </a:prstGeom>
        </p:spPr>
      </p:pic>
      <p:sp>
        <p:nvSpPr>
          <p:cNvPr id="5" name="Slide Number Placeholder 4">
            <a:extLst>
              <a:ext uri="{FF2B5EF4-FFF2-40B4-BE49-F238E27FC236}">
                <a16:creationId xmlns:a16="http://schemas.microsoft.com/office/drawing/2014/main" id="{AE2FA60F-BC05-9DFE-3A03-811A5C61BAE6}"/>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3204F087-6972-AA39-00DB-C10EDEB80749}"/>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6891A512-3F6B-08FA-3574-4BF50D31E5E8}"/>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7B928B4F-1E89-D2DF-1BE1-69DBA7C5E4D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5F9B697F-5404-108B-4B52-A27DAB8F742D}"/>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1667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 Quote with Data Texture Background">
    <p:bg>
      <p:bgRef idx="1001">
        <a:schemeClr val="bg2"/>
      </p:bgRef>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2B525FB2-1105-4B12-B35F-60F4BFB07A2F}"/>
              </a:ext>
            </a:extLst>
          </p:cNvPr>
          <p:cNvSpPr>
            <a:spLocks noGrp="1"/>
          </p:cNvSpPr>
          <p:nvPr>
            <p:ph type="title" hasCustomPrompt="1"/>
          </p:nvPr>
        </p:nvSpPr>
        <p:spPr>
          <a:xfrm>
            <a:off x="585926" y="1828800"/>
            <a:ext cx="8232149" cy="2026447"/>
          </a:xfrm>
          <a:noFill/>
        </p:spPr>
        <p:txBody>
          <a:bodyPr vert="horz" wrap="square" lIns="0" tIns="0" rIns="0" bIns="0" rtlCol="0" anchor="b" anchorCtr="0">
            <a:noAutofit/>
          </a:bodyPr>
          <a:lstStyle>
            <a:lvl1pPr marL="184150" indent="-184150">
              <a:lnSpc>
                <a:spcPct val="100000"/>
              </a:lnSpc>
              <a:tabLst/>
              <a:defRPr lang="en-US" sz="3200" b="0" i="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B09058E5-A74E-C340-89D0-4D15C2F3B8D0}"/>
              </a:ext>
            </a:extLst>
          </p:cNvPr>
          <p:cNvSpPr>
            <a:spLocks noGrp="1"/>
          </p:cNvSpPr>
          <p:nvPr>
            <p:ph type="body" sz="quarter" idx="37" hasCustomPrompt="1"/>
          </p:nvPr>
        </p:nvSpPr>
        <p:spPr>
          <a:xfrm>
            <a:off x="761999" y="4540249"/>
            <a:ext cx="5333999" cy="266291"/>
          </a:xfrm>
          <a:prstGeom prst="rect">
            <a:avLst/>
          </a:prstGeom>
        </p:spPr>
        <p:txBody>
          <a:bodyPr>
            <a:noAutofit/>
          </a:bodyPr>
          <a:lstStyle>
            <a:lvl1pPr>
              <a:lnSpc>
                <a:spcPct val="100000"/>
              </a:lnSpc>
              <a:defRPr b="1"/>
            </a:lvl1pPr>
          </a:lstStyle>
          <a:p>
            <a:pPr lvl="0"/>
            <a:r>
              <a:rPr lang="en-US" dirty="0"/>
              <a:t>Name of person quoted</a:t>
            </a:r>
          </a:p>
        </p:txBody>
      </p:sp>
      <p:sp>
        <p:nvSpPr>
          <p:cNvPr id="12" name="Text Field 2">
            <a:extLst>
              <a:ext uri="{FF2B5EF4-FFF2-40B4-BE49-F238E27FC236}">
                <a16:creationId xmlns:a16="http://schemas.microsoft.com/office/drawing/2014/main" id="{36C31D35-A48A-6B46-A3DB-FDB99CCA72F4}"/>
              </a:ext>
            </a:extLst>
          </p:cNvPr>
          <p:cNvSpPr>
            <a:spLocks noGrp="1"/>
          </p:cNvSpPr>
          <p:nvPr>
            <p:ph type="body" sz="quarter" idx="36" hasCustomPrompt="1"/>
          </p:nvPr>
        </p:nvSpPr>
        <p:spPr>
          <a:xfrm>
            <a:off x="761999" y="4877842"/>
            <a:ext cx="5333999" cy="895181"/>
          </a:xfrm>
          <a:prstGeom prst="rect">
            <a:avLst/>
          </a:prstGeom>
        </p:spPr>
        <p:txBody>
          <a:bodyPr>
            <a:noAutofit/>
          </a:bodyPr>
          <a:lstStyle>
            <a:lvl1pPr>
              <a:lnSpc>
                <a:spcPct val="100000"/>
              </a:lnSpc>
              <a:defRPr/>
            </a:lvl1pPr>
          </a:lstStyle>
          <a:p>
            <a:pPr lvl="0"/>
            <a:r>
              <a:rPr lang="en-US" dirty="0"/>
              <a:t>Additional information if needed</a:t>
            </a:r>
          </a:p>
        </p:txBody>
      </p:sp>
      <p:sp>
        <p:nvSpPr>
          <p:cNvPr id="9" name="Slide Number Placeholder 8">
            <a:extLst>
              <a:ext uri="{FF2B5EF4-FFF2-40B4-BE49-F238E27FC236}">
                <a16:creationId xmlns:a16="http://schemas.microsoft.com/office/drawing/2014/main" id="{0F5130C2-E640-4887-BCA9-090F40084C88}"/>
              </a:ext>
            </a:extLst>
          </p:cNvPr>
          <p:cNvSpPr>
            <a:spLocks noGrp="1"/>
          </p:cNvSpPr>
          <p:nvPr>
            <p:ph type="sldNum" sz="quarter" idx="44"/>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144FDBCE-E35C-4859-AD9D-93665BD69FD5}"/>
              </a:ext>
            </a:extLst>
          </p:cNvPr>
          <p:cNvSpPr>
            <a:spLocks noGrp="1"/>
          </p:cNvSpPr>
          <p:nvPr>
            <p:ph type="ftr" sz="quarter" idx="43"/>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6" name="Date Placeholder 5">
            <a:extLst>
              <a:ext uri="{FF2B5EF4-FFF2-40B4-BE49-F238E27FC236}">
                <a16:creationId xmlns:a16="http://schemas.microsoft.com/office/drawing/2014/main" id="{F17ECA2C-4CF8-48ED-893A-2958F9909B90}"/>
              </a:ext>
            </a:extLst>
          </p:cNvPr>
          <p:cNvSpPr>
            <a:spLocks noGrp="1"/>
          </p:cNvSpPr>
          <p:nvPr>
            <p:ph type="dt" sz="half" idx="42"/>
          </p:nvPr>
        </p:nvSpPr>
        <p:spPr/>
        <p:txBody>
          <a:bodyPr/>
          <a:lstStyle>
            <a:lvl1pPr>
              <a:defRPr>
                <a:solidFill>
                  <a:srgbClr val="514C47"/>
                </a:solidFill>
              </a:defRPr>
            </a:lvl1pPr>
          </a:lstStyle>
          <a:p>
            <a:r>
              <a:rPr lang="en-US"/>
              <a:t>[Date]</a:t>
            </a:r>
            <a:endParaRPr lang="en-US" dirty="0"/>
          </a:p>
        </p:txBody>
      </p:sp>
      <p:sp>
        <p:nvSpPr>
          <p:cNvPr id="2" name="Content Placeholder 2">
            <a:extLst>
              <a:ext uri="{FF2B5EF4-FFF2-40B4-BE49-F238E27FC236}">
                <a16:creationId xmlns:a16="http://schemas.microsoft.com/office/drawing/2014/main" id="{768D3CF0-D6A4-3493-A61E-C80959981BE3}"/>
              </a:ext>
            </a:extLst>
          </p:cNvPr>
          <p:cNvSpPr>
            <a:spLocks noGrp="1" noChangeAspect="1"/>
          </p:cNvSpPr>
          <p:nvPr>
            <p:ph sz="quarter" idx="45" hasCustomPrompt="1"/>
          </p:nvPr>
        </p:nvSpPr>
        <p:spPr>
          <a:xfrm>
            <a:off x="701099" y="1143798"/>
            <a:ext cx="2447584" cy="673743"/>
          </a:xfrm>
        </p:spPr>
        <p:txBody>
          <a:bodyPr/>
          <a:lstStyle>
            <a:lvl1pPr>
              <a:defRPr>
                <a:solidFill>
                  <a:schemeClr val="tx1"/>
                </a:solidFill>
              </a:defRPr>
            </a:lvl1pPr>
            <a:lvl5pPr marL="731520" indent="0">
              <a:buNone/>
              <a:defRPr/>
            </a:lvl5pPr>
          </a:lstStyle>
          <a:p>
            <a:pPr lvl="0"/>
            <a:r>
              <a:rPr lang="en-US" dirty="0"/>
              <a:t>Click to add logo</a:t>
            </a:r>
          </a:p>
        </p:txBody>
      </p:sp>
      <p:sp>
        <p:nvSpPr>
          <p:cNvPr id="3" name="Accent mark">
            <a:extLst>
              <a:ext uri="{FF2B5EF4-FFF2-40B4-BE49-F238E27FC236}">
                <a16:creationId xmlns:a16="http://schemas.microsoft.com/office/drawing/2014/main" id="{9CBADFAD-5852-9F31-3F6B-B4A294448DE2}"/>
              </a:ext>
              <a:ext uri="{C183D7F6-B498-43B3-948B-1728B52AA6E4}">
                <adec:decorative xmlns:adec="http://schemas.microsoft.com/office/drawing/2017/decorative" val="1"/>
              </a:ext>
            </a:extLst>
          </p:cNvPr>
          <p:cNvSpPr/>
          <p:nvPr userDrawn="1"/>
        </p:nvSpPr>
        <p:spPr>
          <a:xfrm>
            <a:off x="762000" y="4142224"/>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874A47A-5AA7-1775-46F8-4B4A91867200}"/>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188201" y="0"/>
            <a:ext cx="8003799" cy="4114800"/>
          </a:xfrm>
          <a:prstGeom prst="rect">
            <a:avLst/>
          </a:prstGeom>
        </p:spPr>
      </p:pic>
    </p:spTree>
    <p:extLst>
      <p:ext uri="{BB962C8B-B14F-4D97-AF65-F5344CB8AC3E}">
        <p14:creationId xmlns:p14="http://schemas.microsoft.com/office/powerpoint/2010/main" val="41074020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 - Quote, Picture, and logo">
    <p:bg>
      <p:bgPr>
        <a:solidFill>
          <a:schemeClr val="bg2"/>
        </a:solidFill>
        <a:effectLst/>
      </p:bgPr>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677787" y="2896192"/>
            <a:ext cx="6020298"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32887" y="4911127"/>
            <a:ext cx="5853145"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32887" y="5248720"/>
            <a:ext cx="5853145" cy="786385"/>
          </a:xfrm>
          <a:prstGeom prst="rect">
            <a:avLst/>
          </a:prstGeom>
        </p:spPr>
        <p:txBody>
          <a:bodyPr>
            <a:noAutofit/>
          </a:bodyPr>
          <a:lstStyle>
            <a:lvl1pPr>
              <a:lnSpc>
                <a:spcPct val="100000"/>
              </a:lnSpc>
              <a:defRPr/>
            </a:lvl1pPr>
          </a:lstStyle>
          <a:p>
            <a:pPr lvl="0"/>
            <a:r>
              <a:rPr lang="en-US" dirty="0"/>
              <a:t>Additional information if needed</a:t>
            </a:r>
          </a:p>
        </p:txBody>
      </p:sp>
      <p:sp>
        <p:nvSpPr>
          <p:cNvPr id="9" name="Picture Placeholder 5">
            <a:extLst>
              <a:ext uri="{FF2B5EF4-FFF2-40B4-BE49-F238E27FC236}">
                <a16:creationId xmlns:a16="http://schemas.microsoft.com/office/drawing/2014/main" id="{DFB04560-5A82-4303-F4F4-247222B350E0}"/>
              </a:ext>
            </a:extLst>
          </p:cNvPr>
          <p:cNvSpPr>
            <a:spLocks noGrp="1"/>
          </p:cNvSpPr>
          <p:nvPr>
            <p:ph type="pic" sz="quarter" idx="47"/>
          </p:nvPr>
        </p:nvSpPr>
        <p:spPr>
          <a:xfrm>
            <a:off x="0" y="0"/>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US"/>
              <a:t>Click icon to add picture</a:t>
            </a:r>
            <a:endParaRPr lang="en-US" dirty="0"/>
          </a:p>
        </p:txBody>
      </p:sp>
      <p:sp>
        <p:nvSpPr>
          <p:cNvPr id="8" name="Slide Number Placeholder 7">
            <a:extLst>
              <a:ext uri="{FF2B5EF4-FFF2-40B4-BE49-F238E27FC236}">
                <a16:creationId xmlns:a16="http://schemas.microsoft.com/office/drawing/2014/main" id="{FA2E22D8-777D-4A4E-8190-9C7E9654A636}"/>
              </a:ext>
            </a:extLst>
          </p:cNvPr>
          <p:cNvSpPr>
            <a:spLocks noGrp="1"/>
          </p:cNvSpPr>
          <p:nvPr>
            <p:ph type="sldNum" sz="quarter" idx="45"/>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0F175504-AA80-48D0-ABE0-C3B4B0480FBA}"/>
              </a:ext>
            </a:extLst>
          </p:cNvPr>
          <p:cNvSpPr>
            <a:spLocks noGrp="1"/>
          </p:cNvSpPr>
          <p:nvPr>
            <p:ph type="ftr" sz="quarter" idx="44"/>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4" name="Date Placeholder 3">
            <a:extLst>
              <a:ext uri="{FF2B5EF4-FFF2-40B4-BE49-F238E27FC236}">
                <a16:creationId xmlns:a16="http://schemas.microsoft.com/office/drawing/2014/main" id="{F3C7CAF2-5875-4790-8762-15A8CDD16E08}"/>
              </a:ext>
            </a:extLst>
          </p:cNvPr>
          <p:cNvSpPr>
            <a:spLocks noGrp="1"/>
          </p:cNvSpPr>
          <p:nvPr>
            <p:ph type="dt" sz="half" idx="43"/>
          </p:nvPr>
        </p:nvSpPr>
        <p:spPr/>
        <p:txBody>
          <a:bodyPr/>
          <a:lstStyle>
            <a:lvl1pPr>
              <a:defRPr>
                <a:solidFill>
                  <a:srgbClr val="AEA8A2"/>
                </a:solidFill>
              </a:defRPr>
            </a:lvl1pPr>
          </a:lstStyle>
          <a:p>
            <a:r>
              <a:rPr lang="en-US"/>
              <a:t>[Date]</a:t>
            </a:r>
            <a:endParaRPr lang="en-US" dirty="0"/>
          </a:p>
        </p:txBody>
      </p:sp>
      <p:sp>
        <p:nvSpPr>
          <p:cNvPr id="2" name="Content Placeholder 2">
            <a:extLst>
              <a:ext uri="{FF2B5EF4-FFF2-40B4-BE49-F238E27FC236}">
                <a16:creationId xmlns:a16="http://schemas.microsoft.com/office/drawing/2014/main" id="{97B60F2A-F2ED-70AD-4768-5B8EF9B56420}"/>
              </a:ext>
            </a:extLst>
          </p:cNvPr>
          <p:cNvSpPr>
            <a:spLocks noGrp="1" noChangeAspect="1"/>
          </p:cNvSpPr>
          <p:nvPr>
            <p:ph sz="quarter" idx="48" hasCustomPrompt="1"/>
          </p:nvPr>
        </p:nvSpPr>
        <p:spPr>
          <a:xfrm>
            <a:off x="5828788" y="1560624"/>
            <a:ext cx="2447584" cy="673743"/>
          </a:xfrm>
        </p:spPr>
        <p:txBody>
          <a:bodyPr/>
          <a:lstStyle>
            <a:lvl5pPr marL="731520" indent="0">
              <a:buNone/>
              <a:defRPr/>
            </a:lvl5pPr>
          </a:lstStyle>
          <a:p>
            <a:pPr lvl="0"/>
            <a:r>
              <a:rPr lang="en-US" dirty="0"/>
              <a:t>Click to add logo</a:t>
            </a:r>
          </a:p>
        </p:txBody>
      </p:sp>
      <p:sp>
        <p:nvSpPr>
          <p:cNvPr id="7" name="Accent mark">
            <a:extLst>
              <a:ext uri="{FF2B5EF4-FFF2-40B4-BE49-F238E27FC236}">
                <a16:creationId xmlns:a16="http://schemas.microsoft.com/office/drawing/2014/main" id="{2F96B613-1543-0150-F389-FFE2D5FA5019}"/>
              </a:ext>
              <a:ext uri="{C183D7F6-B498-43B3-948B-1728B52AA6E4}">
                <adec:decorative xmlns:adec="http://schemas.microsoft.com/office/drawing/2017/decorative" val="1"/>
              </a:ext>
            </a:extLst>
          </p:cNvPr>
          <p:cNvSpPr/>
          <p:nvPr userDrawn="1"/>
        </p:nvSpPr>
        <p:spPr>
          <a:xfrm>
            <a:off x="5828788" y="4599419"/>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F4092F5-1A1B-33F4-5A48-CC487AB4D6D3}"/>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Tree>
    <p:extLst>
      <p:ext uri="{BB962C8B-B14F-4D97-AF65-F5344CB8AC3E}">
        <p14:creationId xmlns:p14="http://schemas.microsoft.com/office/powerpoint/2010/main" val="3962537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 Quote, Picture, and logo">
    <p:bg>
      <p:bgPr>
        <a:solidFill>
          <a:schemeClr val="bg2"/>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97F2045-62B9-84EC-C330-B04C4D3A0662}"/>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2" name="Quote">
            <a:extLst>
              <a:ext uri="{FF2B5EF4-FFF2-40B4-BE49-F238E27FC236}">
                <a16:creationId xmlns:a16="http://schemas.microsoft.com/office/drawing/2014/main" id="{B3A79ECA-28E8-A857-97F4-082EF2B1CAB8}"/>
              </a:ext>
            </a:extLst>
          </p:cNvPr>
          <p:cNvSpPr>
            <a:spLocks noGrp="1"/>
          </p:cNvSpPr>
          <p:nvPr>
            <p:ph type="title" hasCustomPrompt="1"/>
          </p:nvPr>
        </p:nvSpPr>
        <p:spPr>
          <a:xfrm>
            <a:off x="5677787" y="2896192"/>
            <a:ext cx="6020298"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828788" y="4911127"/>
            <a:ext cx="5864400"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828788" y="5248720"/>
            <a:ext cx="5864400" cy="786385"/>
          </a:xfrm>
          <a:prstGeom prst="rect">
            <a:avLst/>
          </a:prstGeom>
        </p:spPr>
        <p:txBody>
          <a:bodyPr>
            <a:noAutofit/>
          </a:bodyPr>
          <a:lstStyle>
            <a:lvl1pPr>
              <a:lnSpc>
                <a:spcPct val="100000"/>
              </a:lnSpc>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B89773B8-8237-C7B1-9DF8-93B5D5BF7DEE}"/>
              </a:ext>
            </a:extLst>
          </p:cNvPr>
          <p:cNvSpPr>
            <a:spLocks noGrp="1" noChangeAspect="1"/>
          </p:cNvSpPr>
          <p:nvPr>
            <p:ph sz="quarter" idx="48" hasCustomPrompt="1"/>
          </p:nvPr>
        </p:nvSpPr>
        <p:spPr>
          <a:xfrm>
            <a:off x="5828788" y="1560624"/>
            <a:ext cx="2447584" cy="673743"/>
          </a:xfrm>
        </p:spPr>
        <p:txBody>
          <a:bodyPr/>
          <a:lstStyle>
            <a:lvl5pPr marL="731520" indent="0">
              <a:buNone/>
              <a:defRPr/>
            </a:lvl5pPr>
          </a:lstStyle>
          <a:p>
            <a:pPr lvl="0"/>
            <a:r>
              <a:rPr lang="en-US" dirty="0"/>
              <a:t>Click to add logo</a:t>
            </a:r>
          </a:p>
        </p:txBody>
      </p:sp>
      <p:sp>
        <p:nvSpPr>
          <p:cNvPr id="5" name="Picture Placeholder 5">
            <a:extLst>
              <a:ext uri="{FF2B5EF4-FFF2-40B4-BE49-F238E27FC236}">
                <a16:creationId xmlns:a16="http://schemas.microsoft.com/office/drawing/2014/main" id="{1F10E851-3567-F699-4B5F-02ABBB3355AC}"/>
              </a:ext>
            </a:extLst>
          </p:cNvPr>
          <p:cNvSpPr>
            <a:spLocks noGrp="1"/>
          </p:cNvSpPr>
          <p:nvPr>
            <p:ph type="pic" sz="quarter" idx="47"/>
          </p:nvPr>
        </p:nvSpPr>
        <p:spPr>
          <a:xfrm>
            <a:off x="0" y="0"/>
            <a:ext cx="4937092" cy="6292035"/>
          </a:xfrm>
          <a:custGeom>
            <a:avLst/>
            <a:gdLst>
              <a:gd name="connsiteX0" fmla="*/ 0 w 5087890"/>
              <a:gd name="connsiteY0" fmla="*/ 0 h 6372666"/>
              <a:gd name="connsiteX1" fmla="*/ 3962495 w 5087890"/>
              <a:gd name="connsiteY1" fmla="*/ 0 h 6372666"/>
              <a:gd name="connsiteX2" fmla="*/ 3996914 w 5087890"/>
              <a:gd name="connsiteY2" fmla="*/ 31198 h 6372666"/>
              <a:gd name="connsiteX3" fmla="*/ 5087890 w 5087890"/>
              <a:gd name="connsiteY3" fmla="*/ 2657920 h 6372666"/>
              <a:gd name="connsiteX4" fmla="*/ 1363066 w 5087890"/>
              <a:gd name="connsiteY4" fmla="*/ 6372666 h 6372666"/>
              <a:gd name="connsiteX5" fmla="*/ 82347 w 5087890"/>
              <a:gd name="connsiteY5" fmla="*/ 6147256 h 6372666"/>
              <a:gd name="connsiteX6" fmla="*/ 0 w 5087890"/>
              <a:gd name="connsiteY6" fmla="*/ 6114876 h 6372666"/>
              <a:gd name="connsiteX0" fmla="*/ 0 w 5249971"/>
              <a:gd name="connsiteY0" fmla="*/ 0 h 6372666"/>
              <a:gd name="connsiteX1" fmla="*/ 3962495 w 5249971"/>
              <a:gd name="connsiteY1" fmla="*/ 0 h 6372666"/>
              <a:gd name="connsiteX2" fmla="*/ 4226946 w 5249971"/>
              <a:gd name="connsiteY2" fmla="*/ 231614 h 6372666"/>
              <a:gd name="connsiteX3" fmla="*/ 5087890 w 5249971"/>
              <a:gd name="connsiteY3" fmla="*/ 2657920 h 6372666"/>
              <a:gd name="connsiteX4" fmla="*/ 1363066 w 5249971"/>
              <a:gd name="connsiteY4" fmla="*/ 6372666 h 6372666"/>
              <a:gd name="connsiteX5" fmla="*/ 82347 w 5249971"/>
              <a:gd name="connsiteY5" fmla="*/ 6147256 h 6372666"/>
              <a:gd name="connsiteX6" fmla="*/ 0 w 5249971"/>
              <a:gd name="connsiteY6" fmla="*/ 6114876 h 6372666"/>
              <a:gd name="connsiteX7" fmla="*/ 0 w 5249971"/>
              <a:gd name="connsiteY7" fmla="*/ 0 h 6372666"/>
              <a:gd name="connsiteX0" fmla="*/ 0 w 5247320"/>
              <a:gd name="connsiteY0" fmla="*/ 0 h 6372666"/>
              <a:gd name="connsiteX1" fmla="*/ 3962495 w 5247320"/>
              <a:gd name="connsiteY1" fmla="*/ 0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247320"/>
              <a:gd name="connsiteY0" fmla="*/ 0 h 6372666"/>
              <a:gd name="connsiteX1" fmla="*/ 4516662 w 5247320"/>
              <a:gd name="connsiteY1" fmla="*/ 10548 h 6372666"/>
              <a:gd name="connsiteX2" fmla="*/ 4226946 w 5247320"/>
              <a:gd name="connsiteY2" fmla="*/ 231614 h 6372666"/>
              <a:gd name="connsiteX3" fmla="*/ 5087890 w 5247320"/>
              <a:gd name="connsiteY3" fmla="*/ 2657920 h 6372666"/>
              <a:gd name="connsiteX4" fmla="*/ 1363066 w 5247320"/>
              <a:gd name="connsiteY4" fmla="*/ 6372666 h 6372666"/>
              <a:gd name="connsiteX5" fmla="*/ 82347 w 5247320"/>
              <a:gd name="connsiteY5" fmla="*/ 6147256 h 6372666"/>
              <a:gd name="connsiteX6" fmla="*/ 0 w 5247320"/>
              <a:gd name="connsiteY6" fmla="*/ 6114876 h 6372666"/>
              <a:gd name="connsiteX7" fmla="*/ 0 w 5247320"/>
              <a:gd name="connsiteY7" fmla="*/ 0 h 6372666"/>
              <a:gd name="connsiteX0" fmla="*/ 0 w 5365577"/>
              <a:gd name="connsiteY0" fmla="*/ 0 h 6372666"/>
              <a:gd name="connsiteX1" fmla="*/ 4516662 w 5365577"/>
              <a:gd name="connsiteY1" fmla="*/ 10548 h 6372666"/>
              <a:gd name="connsiteX2" fmla="*/ 4655641 w 5365577"/>
              <a:gd name="connsiteY2" fmla="*/ 526964 h 6372666"/>
              <a:gd name="connsiteX3" fmla="*/ 5087890 w 5365577"/>
              <a:gd name="connsiteY3" fmla="*/ 2657920 h 6372666"/>
              <a:gd name="connsiteX4" fmla="*/ 1363066 w 5365577"/>
              <a:gd name="connsiteY4" fmla="*/ 6372666 h 6372666"/>
              <a:gd name="connsiteX5" fmla="*/ 82347 w 5365577"/>
              <a:gd name="connsiteY5" fmla="*/ 6147256 h 6372666"/>
              <a:gd name="connsiteX6" fmla="*/ 0 w 5365577"/>
              <a:gd name="connsiteY6" fmla="*/ 6114876 h 6372666"/>
              <a:gd name="connsiteX7" fmla="*/ 0 w 5365577"/>
              <a:gd name="connsiteY7" fmla="*/ 0 h 6372666"/>
              <a:gd name="connsiteX0" fmla="*/ 0 w 5288223"/>
              <a:gd name="connsiteY0" fmla="*/ 0 h 6372666"/>
              <a:gd name="connsiteX1" fmla="*/ 4516662 w 5288223"/>
              <a:gd name="connsiteY1" fmla="*/ 10548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288223"/>
              <a:gd name="connsiteY0" fmla="*/ 0 h 6372666"/>
              <a:gd name="connsiteX1" fmla="*/ 4725781 w 5288223"/>
              <a:gd name="connsiteY1" fmla="*/ 21096 h 6372666"/>
              <a:gd name="connsiteX2" fmla="*/ 4655641 w 5288223"/>
              <a:gd name="connsiteY2" fmla="*/ 526964 h 6372666"/>
              <a:gd name="connsiteX3" fmla="*/ 5087890 w 5288223"/>
              <a:gd name="connsiteY3" fmla="*/ 2657920 h 6372666"/>
              <a:gd name="connsiteX4" fmla="*/ 1363066 w 5288223"/>
              <a:gd name="connsiteY4" fmla="*/ 6372666 h 6372666"/>
              <a:gd name="connsiteX5" fmla="*/ 82347 w 5288223"/>
              <a:gd name="connsiteY5" fmla="*/ 6147256 h 6372666"/>
              <a:gd name="connsiteX6" fmla="*/ 0 w 5288223"/>
              <a:gd name="connsiteY6" fmla="*/ 6114876 h 6372666"/>
              <a:gd name="connsiteX7" fmla="*/ 0 w 5288223"/>
              <a:gd name="connsiteY7" fmla="*/ 0 h 6372666"/>
              <a:gd name="connsiteX0" fmla="*/ 0 w 5382393"/>
              <a:gd name="connsiteY0" fmla="*/ 0 h 6372666"/>
              <a:gd name="connsiteX1" fmla="*/ 4725781 w 5382393"/>
              <a:gd name="connsiteY1" fmla="*/ 21096 h 6372666"/>
              <a:gd name="connsiteX2" fmla="*/ 4969320 w 5382393"/>
              <a:gd name="connsiteY2" fmla="*/ 1170404 h 6372666"/>
              <a:gd name="connsiteX3" fmla="*/ 5087890 w 5382393"/>
              <a:gd name="connsiteY3" fmla="*/ 2657920 h 6372666"/>
              <a:gd name="connsiteX4" fmla="*/ 1363066 w 5382393"/>
              <a:gd name="connsiteY4" fmla="*/ 6372666 h 6372666"/>
              <a:gd name="connsiteX5" fmla="*/ 82347 w 5382393"/>
              <a:gd name="connsiteY5" fmla="*/ 6147256 h 6372666"/>
              <a:gd name="connsiteX6" fmla="*/ 0 w 5382393"/>
              <a:gd name="connsiteY6" fmla="*/ 6114876 h 6372666"/>
              <a:gd name="connsiteX7" fmla="*/ 0 w 5382393"/>
              <a:gd name="connsiteY7" fmla="*/ 0 h 6372666"/>
              <a:gd name="connsiteX0" fmla="*/ 0 w 5095613"/>
              <a:gd name="connsiteY0" fmla="*/ 0 h 6372666"/>
              <a:gd name="connsiteX1" fmla="*/ 4725781 w 5095613"/>
              <a:gd name="connsiteY1" fmla="*/ 21096 h 6372666"/>
              <a:gd name="connsiteX2" fmla="*/ 4969320 w 5095613"/>
              <a:gd name="connsiteY2" fmla="*/ 1170404 h 6372666"/>
              <a:gd name="connsiteX3" fmla="*/ 4502357 w 5095613"/>
              <a:gd name="connsiteY3" fmla="*/ 4598790 h 6372666"/>
              <a:gd name="connsiteX4" fmla="*/ 1363066 w 5095613"/>
              <a:gd name="connsiteY4" fmla="*/ 6372666 h 6372666"/>
              <a:gd name="connsiteX5" fmla="*/ 82347 w 5095613"/>
              <a:gd name="connsiteY5" fmla="*/ 6147256 h 6372666"/>
              <a:gd name="connsiteX6" fmla="*/ 0 w 5095613"/>
              <a:gd name="connsiteY6" fmla="*/ 6114876 h 6372666"/>
              <a:gd name="connsiteX7" fmla="*/ 0 w 5095613"/>
              <a:gd name="connsiteY7" fmla="*/ 0 h 6372666"/>
              <a:gd name="connsiteX0" fmla="*/ 0 w 5016403"/>
              <a:gd name="connsiteY0" fmla="*/ 0 h 6372666"/>
              <a:gd name="connsiteX1" fmla="*/ 4725781 w 5016403"/>
              <a:gd name="connsiteY1" fmla="*/ 21096 h 6372666"/>
              <a:gd name="connsiteX2" fmla="*/ 4864760 w 5016403"/>
              <a:gd name="connsiteY2" fmla="*/ 474223 h 6372666"/>
              <a:gd name="connsiteX3" fmla="*/ 4502357 w 5016403"/>
              <a:gd name="connsiteY3" fmla="*/ 4598790 h 6372666"/>
              <a:gd name="connsiteX4" fmla="*/ 1363066 w 5016403"/>
              <a:gd name="connsiteY4" fmla="*/ 6372666 h 6372666"/>
              <a:gd name="connsiteX5" fmla="*/ 82347 w 5016403"/>
              <a:gd name="connsiteY5" fmla="*/ 6147256 h 6372666"/>
              <a:gd name="connsiteX6" fmla="*/ 0 w 5016403"/>
              <a:gd name="connsiteY6" fmla="*/ 6114876 h 6372666"/>
              <a:gd name="connsiteX7" fmla="*/ 0 w 5016403"/>
              <a:gd name="connsiteY7" fmla="*/ 0 h 6372666"/>
              <a:gd name="connsiteX0" fmla="*/ 0 w 5122449"/>
              <a:gd name="connsiteY0" fmla="*/ 0 h 6372666"/>
              <a:gd name="connsiteX1" fmla="*/ 4725781 w 5122449"/>
              <a:gd name="connsiteY1" fmla="*/ 21096 h 6372666"/>
              <a:gd name="connsiteX2" fmla="*/ 4864760 w 5122449"/>
              <a:gd name="connsiteY2" fmla="*/ 474223 h 6372666"/>
              <a:gd name="connsiteX3" fmla="*/ 4502357 w 5122449"/>
              <a:gd name="connsiteY3" fmla="*/ 4598790 h 6372666"/>
              <a:gd name="connsiteX4" fmla="*/ 1363066 w 5122449"/>
              <a:gd name="connsiteY4" fmla="*/ 6372666 h 6372666"/>
              <a:gd name="connsiteX5" fmla="*/ 82347 w 5122449"/>
              <a:gd name="connsiteY5" fmla="*/ 6147256 h 6372666"/>
              <a:gd name="connsiteX6" fmla="*/ 0 w 5122449"/>
              <a:gd name="connsiteY6" fmla="*/ 6114876 h 6372666"/>
              <a:gd name="connsiteX7" fmla="*/ 0 w 512244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0499"/>
              <a:gd name="connsiteY0" fmla="*/ 0 h 6372666"/>
              <a:gd name="connsiteX1" fmla="*/ 4725781 w 5110499"/>
              <a:gd name="connsiteY1" fmla="*/ 21096 h 6372666"/>
              <a:gd name="connsiteX2" fmla="*/ 4864760 w 5110499"/>
              <a:gd name="connsiteY2" fmla="*/ 474223 h 6372666"/>
              <a:gd name="connsiteX3" fmla="*/ 4460534 w 5110499"/>
              <a:gd name="connsiteY3" fmla="*/ 4704273 h 6372666"/>
              <a:gd name="connsiteX4" fmla="*/ 1363066 w 5110499"/>
              <a:gd name="connsiteY4" fmla="*/ 6372666 h 6372666"/>
              <a:gd name="connsiteX5" fmla="*/ 82347 w 5110499"/>
              <a:gd name="connsiteY5" fmla="*/ 6147256 h 6372666"/>
              <a:gd name="connsiteX6" fmla="*/ 0 w 5110499"/>
              <a:gd name="connsiteY6" fmla="*/ 6114876 h 6372666"/>
              <a:gd name="connsiteX7" fmla="*/ 0 w 5110499"/>
              <a:gd name="connsiteY7" fmla="*/ 0 h 6372666"/>
              <a:gd name="connsiteX0" fmla="*/ 0 w 5118394"/>
              <a:gd name="connsiteY0" fmla="*/ 0 h 6509793"/>
              <a:gd name="connsiteX1" fmla="*/ 4725781 w 5118394"/>
              <a:gd name="connsiteY1" fmla="*/ 21096 h 6509793"/>
              <a:gd name="connsiteX2" fmla="*/ 4864760 w 5118394"/>
              <a:gd name="connsiteY2" fmla="*/ 474223 h 6509793"/>
              <a:gd name="connsiteX3" fmla="*/ 4460534 w 5118394"/>
              <a:gd name="connsiteY3" fmla="*/ 4704273 h 6509793"/>
              <a:gd name="connsiteX4" fmla="*/ 1164403 w 5118394"/>
              <a:gd name="connsiteY4" fmla="*/ 6509793 h 6509793"/>
              <a:gd name="connsiteX5" fmla="*/ 82347 w 5118394"/>
              <a:gd name="connsiteY5" fmla="*/ 6147256 h 6509793"/>
              <a:gd name="connsiteX6" fmla="*/ 0 w 5118394"/>
              <a:gd name="connsiteY6" fmla="*/ 6114876 h 6509793"/>
              <a:gd name="connsiteX7" fmla="*/ 0 w 5118394"/>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82347 w 5162448"/>
              <a:gd name="connsiteY5" fmla="*/ 6147256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62448"/>
              <a:gd name="connsiteY0" fmla="*/ 0 h 6509793"/>
              <a:gd name="connsiteX1" fmla="*/ 4725781 w 5162448"/>
              <a:gd name="connsiteY1" fmla="*/ 21096 h 6509793"/>
              <a:gd name="connsiteX2" fmla="*/ 4864760 w 5162448"/>
              <a:gd name="connsiteY2" fmla="*/ 474223 h 6509793"/>
              <a:gd name="connsiteX3" fmla="*/ 4596462 w 5162448"/>
              <a:gd name="connsiteY3" fmla="*/ 4535502 h 6509793"/>
              <a:gd name="connsiteX4" fmla="*/ 1164403 w 5162448"/>
              <a:gd name="connsiteY4" fmla="*/ 6509793 h 6509793"/>
              <a:gd name="connsiteX5" fmla="*/ 385570 w 5162448"/>
              <a:gd name="connsiteY5" fmla="*/ 6305480 h 6509793"/>
              <a:gd name="connsiteX6" fmla="*/ 0 w 5162448"/>
              <a:gd name="connsiteY6" fmla="*/ 6114876 h 6509793"/>
              <a:gd name="connsiteX7" fmla="*/ 0 w 5162448"/>
              <a:gd name="connsiteY7" fmla="*/ 0 h 6509793"/>
              <a:gd name="connsiteX0" fmla="*/ 0 w 5127267"/>
              <a:gd name="connsiteY0" fmla="*/ 0 h 6509793"/>
              <a:gd name="connsiteX1" fmla="*/ 4725781 w 5127267"/>
              <a:gd name="connsiteY1" fmla="*/ 21096 h 6509793"/>
              <a:gd name="connsiteX2" fmla="*/ 4812481 w 5127267"/>
              <a:gd name="connsiteY2" fmla="*/ 526964 h 6509793"/>
              <a:gd name="connsiteX3" fmla="*/ 4596462 w 5127267"/>
              <a:gd name="connsiteY3" fmla="*/ 4535502 h 6509793"/>
              <a:gd name="connsiteX4" fmla="*/ 1164403 w 5127267"/>
              <a:gd name="connsiteY4" fmla="*/ 6509793 h 6509793"/>
              <a:gd name="connsiteX5" fmla="*/ 385570 w 5127267"/>
              <a:gd name="connsiteY5" fmla="*/ 6305480 h 6509793"/>
              <a:gd name="connsiteX6" fmla="*/ 0 w 5127267"/>
              <a:gd name="connsiteY6" fmla="*/ 6114876 h 6509793"/>
              <a:gd name="connsiteX7" fmla="*/ 0 w 5127267"/>
              <a:gd name="connsiteY7" fmla="*/ 0 h 6509793"/>
              <a:gd name="connsiteX0" fmla="*/ 0 w 5041484"/>
              <a:gd name="connsiteY0" fmla="*/ 0 h 6509793"/>
              <a:gd name="connsiteX1" fmla="*/ 4725781 w 5041484"/>
              <a:gd name="connsiteY1" fmla="*/ 21096 h 6509793"/>
              <a:gd name="connsiteX2" fmla="*/ 4812481 w 5041484"/>
              <a:gd name="connsiteY2" fmla="*/ 526964 h 6509793"/>
              <a:gd name="connsiteX3" fmla="*/ 4596462 w 5041484"/>
              <a:gd name="connsiteY3" fmla="*/ 4535502 h 6509793"/>
              <a:gd name="connsiteX4" fmla="*/ 1164403 w 5041484"/>
              <a:gd name="connsiteY4" fmla="*/ 6509793 h 6509793"/>
              <a:gd name="connsiteX5" fmla="*/ 385570 w 5041484"/>
              <a:gd name="connsiteY5" fmla="*/ 6305480 h 6509793"/>
              <a:gd name="connsiteX6" fmla="*/ 0 w 5041484"/>
              <a:gd name="connsiteY6" fmla="*/ 6114876 h 6509793"/>
              <a:gd name="connsiteX7" fmla="*/ 0 w 5041484"/>
              <a:gd name="connsiteY7" fmla="*/ 0 h 6509793"/>
              <a:gd name="connsiteX0" fmla="*/ 0 w 5140479"/>
              <a:gd name="connsiteY0" fmla="*/ 0 h 6509793"/>
              <a:gd name="connsiteX1" fmla="*/ 4725781 w 5140479"/>
              <a:gd name="connsiteY1" fmla="*/ 21096 h 6509793"/>
              <a:gd name="connsiteX2" fmla="*/ 4812481 w 5140479"/>
              <a:gd name="connsiteY2" fmla="*/ 526964 h 6509793"/>
              <a:gd name="connsiteX3" fmla="*/ 4596462 w 5140479"/>
              <a:gd name="connsiteY3" fmla="*/ 4535502 h 6509793"/>
              <a:gd name="connsiteX4" fmla="*/ 1164403 w 5140479"/>
              <a:gd name="connsiteY4" fmla="*/ 6509793 h 6509793"/>
              <a:gd name="connsiteX5" fmla="*/ 385570 w 5140479"/>
              <a:gd name="connsiteY5" fmla="*/ 6305480 h 6509793"/>
              <a:gd name="connsiteX6" fmla="*/ 0 w 5140479"/>
              <a:gd name="connsiteY6" fmla="*/ 6114876 h 6509793"/>
              <a:gd name="connsiteX7" fmla="*/ 0 w 5140479"/>
              <a:gd name="connsiteY7" fmla="*/ 0 h 6509793"/>
              <a:gd name="connsiteX0" fmla="*/ 0 w 5190465"/>
              <a:gd name="connsiteY0" fmla="*/ 0 h 6509793"/>
              <a:gd name="connsiteX1" fmla="*/ 4725781 w 5190465"/>
              <a:gd name="connsiteY1" fmla="*/ 21096 h 6509793"/>
              <a:gd name="connsiteX2" fmla="*/ 4885673 w 5190465"/>
              <a:gd name="connsiteY2" fmla="*/ 358192 h 6509793"/>
              <a:gd name="connsiteX3" fmla="*/ 4596462 w 5190465"/>
              <a:gd name="connsiteY3" fmla="*/ 4535502 h 6509793"/>
              <a:gd name="connsiteX4" fmla="*/ 1164403 w 5190465"/>
              <a:gd name="connsiteY4" fmla="*/ 6509793 h 6509793"/>
              <a:gd name="connsiteX5" fmla="*/ 385570 w 5190465"/>
              <a:gd name="connsiteY5" fmla="*/ 6305480 h 6509793"/>
              <a:gd name="connsiteX6" fmla="*/ 0 w 5190465"/>
              <a:gd name="connsiteY6" fmla="*/ 6114876 h 6509793"/>
              <a:gd name="connsiteX7" fmla="*/ 0 w 5190465"/>
              <a:gd name="connsiteY7" fmla="*/ 0 h 6509793"/>
              <a:gd name="connsiteX0" fmla="*/ 0 w 5158865"/>
              <a:gd name="connsiteY0" fmla="*/ 0 h 6509793"/>
              <a:gd name="connsiteX1" fmla="*/ 4725781 w 5158865"/>
              <a:gd name="connsiteY1" fmla="*/ 21096 h 6509793"/>
              <a:gd name="connsiteX2" fmla="*/ 4885673 w 5158865"/>
              <a:gd name="connsiteY2" fmla="*/ 358192 h 6509793"/>
              <a:gd name="connsiteX3" fmla="*/ 4596462 w 5158865"/>
              <a:gd name="connsiteY3" fmla="*/ 4535502 h 6509793"/>
              <a:gd name="connsiteX4" fmla="*/ 1164403 w 5158865"/>
              <a:gd name="connsiteY4" fmla="*/ 6509793 h 6509793"/>
              <a:gd name="connsiteX5" fmla="*/ 385570 w 5158865"/>
              <a:gd name="connsiteY5" fmla="*/ 6305480 h 6509793"/>
              <a:gd name="connsiteX6" fmla="*/ 0 w 5158865"/>
              <a:gd name="connsiteY6" fmla="*/ 6114876 h 6509793"/>
              <a:gd name="connsiteX7" fmla="*/ 0 w 5158865"/>
              <a:gd name="connsiteY7" fmla="*/ 0 h 6509793"/>
              <a:gd name="connsiteX0" fmla="*/ 0 w 5272866"/>
              <a:gd name="connsiteY0" fmla="*/ 0 h 6509793"/>
              <a:gd name="connsiteX1" fmla="*/ 4725781 w 5272866"/>
              <a:gd name="connsiteY1" fmla="*/ 21096 h 6509793"/>
              <a:gd name="connsiteX2" fmla="*/ 5042512 w 5272866"/>
              <a:gd name="connsiteY2" fmla="*/ 1476302 h 6509793"/>
              <a:gd name="connsiteX3" fmla="*/ 4596462 w 5272866"/>
              <a:gd name="connsiteY3" fmla="*/ 4535502 h 6509793"/>
              <a:gd name="connsiteX4" fmla="*/ 1164403 w 5272866"/>
              <a:gd name="connsiteY4" fmla="*/ 6509793 h 6509793"/>
              <a:gd name="connsiteX5" fmla="*/ 385570 w 5272866"/>
              <a:gd name="connsiteY5" fmla="*/ 6305480 h 6509793"/>
              <a:gd name="connsiteX6" fmla="*/ 0 w 5272866"/>
              <a:gd name="connsiteY6" fmla="*/ 6114876 h 6509793"/>
              <a:gd name="connsiteX7" fmla="*/ 0 w 5272866"/>
              <a:gd name="connsiteY7" fmla="*/ 0 h 6509793"/>
              <a:gd name="connsiteX0" fmla="*/ 0 w 5183390"/>
              <a:gd name="connsiteY0" fmla="*/ 0 h 6509793"/>
              <a:gd name="connsiteX1" fmla="*/ 4725781 w 5183390"/>
              <a:gd name="connsiteY1" fmla="*/ 21096 h 6509793"/>
              <a:gd name="connsiteX2" fmla="*/ 5042512 w 5183390"/>
              <a:gd name="connsiteY2" fmla="*/ 1476302 h 6509793"/>
              <a:gd name="connsiteX3" fmla="*/ 4115488 w 5183390"/>
              <a:gd name="connsiteY3" fmla="*/ 5210588 h 6509793"/>
              <a:gd name="connsiteX4" fmla="*/ 1164403 w 5183390"/>
              <a:gd name="connsiteY4" fmla="*/ 6509793 h 6509793"/>
              <a:gd name="connsiteX5" fmla="*/ 385570 w 5183390"/>
              <a:gd name="connsiteY5" fmla="*/ 6305480 h 6509793"/>
              <a:gd name="connsiteX6" fmla="*/ 0 w 5183390"/>
              <a:gd name="connsiteY6" fmla="*/ 6114876 h 6509793"/>
              <a:gd name="connsiteX7" fmla="*/ 0 w 5183390"/>
              <a:gd name="connsiteY7" fmla="*/ 0 h 6509793"/>
              <a:gd name="connsiteX0" fmla="*/ 0 w 5172636"/>
              <a:gd name="connsiteY0" fmla="*/ 0 h 6509793"/>
              <a:gd name="connsiteX1" fmla="*/ 4725781 w 5172636"/>
              <a:gd name="connsiteY1" fmla="*/ 21096 h 6509793"/>
              <a:gd name="connsiteX2" fmla="*/ 5042512 w 5172636"/>
              <a:gd name="connsiteY2" fmla="*/ 1476302 h 6509793"/>
              <a:gd name="connsiteX3" fmla="*/ 4115488 w 5172636"/>
              <a:gd name="connsiteY3" fmla="*/ 5210588 h 6509793"/>
              <a:gd name="connsiteX4" fmla="*/ 1164403 w 5172636"/>
              <a:gd name="connsiteY4" fmla="*/ 6509793 h 6509793"/>
              <a:gd name="connsiteX5" fmla="*/ 385570 w 5172636"/>
              <a:gd name="connsiteY5" fmla="*/ 6305480 h 6509793"/>
              <a:gd name="connsiteX6" fmla="*/ 0 w 5172636"/>
              <a:gd name="connsiteY6" fmla="*/ 6114876 h 6509793"/>
              <a:gd name="connsiteX7" fmla="*/ 0 w 5172636"/>
              <a:gd name="connsiteY7" fmla="*/ 0 h 6509793"/>
              <a:gd name="connsiteX0" fmla="*/ 0 w 5097074"/>
              <a:gd name="connsiteY0" fmla="*/ 0 h 6509793"/>
              <a:gd name="connsiteX1" fmla="*/ 4725781 w 5097074"/>
              <a:gd name="connsiteY1" fmla="*/ 21096 h 6509793"/>
              <a:gd name="connsiteX2" fmla="*/ 5042512 w 5097074"/>
              <a:gd name="connsiteY2" fmla="*/ 1476302 h 6509793"/>
              <a:gd name="connsiteX3" fmla="*/ 4115488 w 5097074"/>
              <a:gd name="connsiteY3" fmla="*/ 5210588 h 6509793"/>
              <a:gd name="connsiteX4" fmla="*/ 1164403 w 5097074"/>
              <a:gd name="connsiteY4" fmla="*/ 6509793 h 6509793"/>
              <a:gd name="connsiteX5" fmla="*/ 385570 w 5097074"/>
              <a:gd name="connsiteY5" fmla="*/ 6305480 h 6509793"/>
              <a:gd name="connsiteX6" fmla="*/ 0 w 5097074"/>
              <a:gd name="connsiteY6" fmla="*/ 6114876 h 6509793"/>
              <a:gd name="connsiteX7" fmla="*/ 0 w 5097074"/>
              <a:gd name="connsiteY7" fmla="*/ 0 h 6509793"/>
              <a:gd name="connsiteX0" fmla="*/ 0 w 5106559"/>
              <a:gd name="connsiteY0" fmla="*/ 0 h 6509793"/>
              <a:gd name="connsiteX1" fmla="*/ 4725781 w 5106559"/>
              <a:gd name="connsiteY1" fmla="*/ 21096 h 6509793"/>
              <a:gd name="connsiteX2" fmla="*/ 5042512 w 5106559"/>
              <a:gd name="connsiteY2" fmla="*/ 1476302 h 6509793"/>
              <a:gd name="connsiteX3" fmla="*/ 4115488 w 5106559"/>
              <a:gd name="connsiteY3" fmla="*/ 5210588 h 6509793"/>
              <a:gd name="connsiteX4" fmla="*/ 1164403 w 5106559"/>
              <a:gd name="connsiteY4" fmla="*/ 6509793 h 6509793"/>
              <a:gd name="connsiteX5" fmla="*/ 385570 w 5106559"/>
              <a:gd name="connsiteY5" fmla="*/ 6305480 h 6509793"/>
              <a:gd name="connsiteX6" fmla="*/ 0 w 5106559"/>
              <a:gd name="connsiteY6" fmla="*/ 6114876 h 6509793"/>
              <a:gd name="connsiteX7" fmla="*/ 0 w 5106559"/>
              <a:gd name="connsiteY7" fmla="*/ 0 h 6509793"/>
              <a:gd name="connsiteX0" fmla="*/ 0 w 5108361"/>
              <a:gd name="connsiteY0" fmla="*/ 0 h 6509793"/>
              <a:gd name="connsiteX1" fmla="*/ 4725781 w 5108361"/>
              <a:gd name="connsiteY1" fmla="*/ 21096 h 6509793"/>
              <a:gd name="connsiteX2" fmla="*/ 5042512 w 5108361"/>
              <a:gd name="connsiteY2" fmla="*/ 1476302 h 6509793"/>
              <a:gd name="connsiteX3" fmla="*/ 4136401 w 5108361"/>
              <a:gd name="connsiteY3" fmla="*/ 5337167 h 6509793"/>
              <a:gd name="connsiteX4" fmla="*/ 1164403 w 5108361"/>
              <a:gd name="connsiteY4" fmla="*/ 6509793 h 6509793"/>
              <a:gd name="connsiteX5" fmla="*/ 385570 w 5108361"/>
              <a:gd name="connsiteY5" fmla="*/ 6305480 h 6509793"/>
              <a:gd name="connsiteX6" fmla="*/ 0 w 5108361"/>
              <a:gd name="connsiteY6" fmla="*/ 6114876 h 6509793"/>
              <a:gd name="connsiteX7" fmla="*/ 0 w 5108361"/>
              <a:gd name="connsiteY7" fmla="*/ 0 h 6509793"/>
              <a:gd name="connsiteX0" fmla="*/ 0 w 5108361"/>
              <a:gd name="connsiteY0" fmla="*/ 0 h 6523289"/>
              <a:gd name="connsiteX1" fmla="*/ 4725781 w 5108361"/>
              <a:gd name="connsiteY1" fmla="*/ 21096 h 6523289"/>
              <a:gd name="connsiteX2" fmla="*/ 5042512 w 5108361"/>
              <a:gd name="connsiteY2" fmla="*/ 1476302 h 6523289"/>
              <a:gd name="connsiteX3" fmla="*/ 4136401 w 5108361"/>
              <a:gd name="connsiteY3" fmla="*/ 5337167 h 6523289"/>
              <a:gd name="connsiteX4" fmla="*/ 1164403 w 5108361"/>
              <a:gd name="connsiteY4" fmla="*/ 6509793 h 6523289"/>
              <a:gd name="connsiteX5" fmla="*/ 385570 w 5108361"/>
              <a:gd name="connsiteY5" fmla="*/ 6305480 h 6523289"/>
              <a:gd name="connsiteX6" fmla="*/ 0 w 5108361"/>
              <a:gd name="connsiteY6" fmla="*/ 6114876 h 6523289"/>
              <a:gd name="connsiteX7" fmla="*/ 0 w 5108361"/>
              <a:gd name="connsiteY7" fmla="*/ 0 h 6523289"/>
              <a:gd name="connsiteX0" fmla="*/ 0 w 5085677"/>
              <a:gd name="connsiteY0" fmla="*/ 0 h 6522930"/>
              <a:gd name="connsiteX1" fmla="*/ 4725781 w 5085677"/>
              <a:gd name="connsiteY1" fmla="*/ 21096 h 6522930"/>
              <a:gd name="connsiteX2" fmla="*/ 5042512 w 5085677"/>
              <a:gd name="connsiteY2" fmla="*/ 1476302 h 6522930"/>
              <a:gd name="connsiteX3" fmla="*/ 4136401 w 5085677"/>
              <a:gd name="connsiteY3" fmla="*/ 5337167 h 6522930"/>
              <a:gd name="connsiteX4" fmla="*/ 1164403 w 5085677"/>
              <a:gd name="connsiteY4" fmla="*/ 6509793 h 6522930"/>
              <a:gd name="connsiteX5" fmla="*/ 385570 w 5085677"/>
              <a:gd name="connsiteY5" fmla="*/ 6305480 h 6522930"/>
              <a:gd name="connsiteX6" fmla="*/ 0 w 5085677"/>
              <a:gd name="connsiteY6" fmla="*/ 6114876 h 6522930"/>
              <a:gd name="connsiteX7" fmla="*/ 0 w 5085677"/>
              <a:gd name="connsiteY7" fmla="*/ 0 h 6522930"/>
              <a:gd name="connsiteX0" fmla="*/ 0 w 5018753"/>
              <a:gd name="connsiteY0" fmla="*/ 0 h 6531040"/>
              <a:gd name="connsiteX1" fmla="*/ 4725781 w 5018753"/>
              <a:gd name="connsiteY1" fmla="*/ 21096 h 6531040"/>
              <a:gd name="connsiteX2" fmla="*/ 4948408 w 5018753"/>
              <a:gd name="connsiteY2" fmla="*/ 906699 h 6531040"/>
              <a:gd name="connsiteX3" fmla="*/ 4136401 w 5018753"/>
              <a:gd name="connsiteY3" fmla="*/ 5337167 h 6531040"/>
              <a:gd name="connsiteX4" fmla="*/ 1164403 w 5018753"/>
              <a:gd name="connsiteY4" fmla="*/ 6509793 h 6531040"/>
              <a:gd name="connsiteX5" fmla="*/ 385570 w 5018753"/>
              <a:gd name="connsiteY5" fmla="*/ 6305480 h 6531040"/>
              <a:gd name="connsiteX6" fmla="*/ 0 w 5018753"/>
              <a:gd name="connsiteY6" fmla="*/ 6114876 h 6531040"/>
              <a:gd name="connsiteX7" fmla="*/ 0 w 5018753"/>
              <a:gd name="connsiteY7" fmla="*/ 0 h 6531040"/>
              <a:gd name="connsiteX0" fmla="*/ 0 w 5080914"/>
              <a:gd name="connsiteY0" fmla="*/ 0 h 6531040"/>
              <a:gd name="connsiteX1" fmla="*/ 4725781 w 5080914"/>
              <a:gd name="connsiteY1" fmla="*/ 21096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0 h 6531040"/>
              <a:gd name="connsiteX1" fmla="*/ 4699929 w 5080914"/>
              <a:gd name="connsiteY1" fmla="*/ 5447 h 6531040"/>
              <a:gd name="connsiteX2" fmla="*/ 4948408 w 5080914"/>
              <a:gd name="connsiteY2" fmla="*/ 906699 h 6531040"/>
              <a:gd name="connsiteX3" fmla="*/ 4136401 w 5080914"/>
              <a:gd name="connsiteY3" fmla="*/ 5337167 h 6531040"/>
              <a:gd name="connsiteX4" fmla="*/ 1164403 w 5080914"/>
              <a:gd name="connsiteY4" fmla="*/ 6509793 h 6531040"/>
              <a:gd name="connsiteX5" fmla="*/ 385570 w 5080914"/>
              <a:gd name="connsiteY5" fmla="*/ 6305480 h 6531040"/>
              <a:gd name="connsiteX6" fmla="*/ 0 w 5080914"/>
              <a:gd name="connsiteY6" fmla="*/ 6114876 h 6531040"/>
              <a:gd name="connsiteX7" fmla="*/ 0 w 5080914"/>
              <a:gd name="connsiteY7" fmla="*/ 0 h 6531040"/>
              <a:gd name="connsiteX0" fmla="*/ 0 w 5080914"/>
              <a:gd name="connsiteY0" fmla="*/ 1407 h 6532447"/>
              <a:gd name="connsiteX1" fmla="*/ 4696533 w 5080914"/>
              <a:gd name="connsiteY1" fmla="*/ 0 h 6532447"/>
              <a:gd name="connsiteX2" fmla="*/ 4948408 w 5080914"/>
              <a:gd name="connsiteY2" fmla="*/ 908106 h 6532447"/>
              <a:gd name="connsiteX3" fmla="*/ 4136401 w 5080914"/>
              <a:gd name="connsiteY3" fmla="*/ 5338574 h 6532447"/>
              <a:gd name="connsiteX4" fmla="*/ 1164403 w 5080914"/>
              <a:gd name="connsiteY4" fmla="*/ 6511200 h 6532447"/>
              <a:gd name="connsiteX5" fmla="*/ 385570 w 5080914"/>
              <a:gd name="connsiteY5" fmla="*/ 6306887 h 6532447"/>
              <a:gd name="connsiteX6" fmla="*/ 0 w 5080914"/>
              <a:gd name="connsiteY6" fmla="*/ 6116283 h 6532447"/>
              <a:gd name="connsiteX7" fmla="*/ 0 w 5080914"/>
              <a:gd name="connsiteY7" fmla="*/ 1407 h 653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0914" h="6532447">
                <a:moveTo>
                  <a:pt x="0" y="1407"/>
                </a:moveTo>
                <a:lnTo>
                  <a:pt x="4696533" y="0"/>
                </a:lnTo>
                <a:cubicBezTo>
                  <a:pt x="4708006" y="10399"/>
                  <a:pt x="4936935" y="897707"/>
                  <a:pt x="4948408" y="908106"/>
                </a:cubicBezTo>
                <a:cubicBezTo>
                  <a:pt x="5350615" y="2656261"/>
                  <a:pt x="4767068" y="4404725"/>
                  <a:pt x="4136401" y="5338574"/>
                </a:cubicBezTo>
                <a:cubicBezTo>
                  <a:pt x="3505734" y="6272423"/>
                  <a:pt x="2343265" y="6627230"/>
                  <a:pt x="1164403" y="6511200"/>
                </a:cubicBezTo>
                <a:cubicBezTo>
                  <a:pt x="714399" y="6511200"/>
                  <a:pt x="418960" y="6305039"/>
                  <a:pt x="385570" y="6306887"/>
                </a:cubicBezTo>
                <a:lnTo>
                  <a:pt x="0" y="6116283"/>
                </a:lnTo>
                <a:lnTo>
                  <a:pt x="0" y="1407"/>
                </a:lnTo>
                <a:close/>
              </a:path>
            </a:pathLst>
          </a:custGeom>
          <a:noFill/>
        </p:spPr>
        <p:txBody>
          <a:bodyPr wrap="square">
            <a:noAutofit/>
          </a:bodyPr>
          <a:lstStyle/>
          <a:p>
            <a:r>
              <a:rPr lang="en-US"/>
              <a:t>Click icon to add picture</a:t>
            </a:r>
            <a:endParaRPr lang="en-US" dirty="0"/>
          </a:p>
        </p:txBody>
      </p:sp>
      <p:sp>
        <p:nvSpPr>
          <p:cNvPr id="8" name="Slide Number Placeholder 7">
            <a:extLst>
              <a:ext uri="{FF2B5EF4-FFF2-40B4-BE49-F238E27FC236}">
                <a16:creationId xmlns:a16="http://schemas.microsoft.com/office/drawing/2014/main" id="{21257FF2-E055-B5F9-4582-79A01E21822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9" name="Footer Placeholder 6">
            <a:extLst>
              <a:ext uri="{FF2B5EF4-FFF2-40B4-BE49-F238E27FC236}">
                <a16:creationId xmlns:a16="http://schemas.microsoft.com/office/drawing/2014/main" id="{3432B7A5-BCFF-0B37-3621-48E5B163BE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10" name="Date Placeholder 4">
            <a:extLst>
              <a:ext uri="{FF2B5EF4-FFF2-40B4-BE49-F238E27FC236}">
                <a16:creationId xmlns:a16="http://schemas.microsoft.com/office/drawing/2014/main" id="{54EBA6F0-8007-BA20-B49E-4F5863B4E1E3}"/>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3" name="Accent mark">
            <a:extLst>
              <a:ext uri="{FF2B5EF4-FFF2-40B4-BE49-F238E27FC236}">
                <a16:creationId xmlns:a16="http://schemas.microsoft.com/office/drawing/2014/main" id="{F6E69B24-94C1-6ACB-ADE4-5BD87AD69DCA}"/>
              </a:ext>
              <a:ext uri="{C183D7F6-B498-43B3-948B-1728B52AA6E4}">
                <adec:decorative xmlns:adec="http://schemas.microsoft.com/office/drawing/2017/decorative" val="1"/>
              </a:ext>
            </a:extLst>
          </p:cNvPr>
          <p:cNvSpPr/>
          <p:nvPr userDrawn="1"/>
        </p:nvSpPr>
        <p:spPr>
          <a:xfrm>
            <a:off x="5828788" y="4599419"/>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8467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 - Single metric">
    <p:bg>
      <p:bgPr>
        <a:solidFill>
          <a:schemeClr val="bg2"/>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0EFC288-7D92-06D8-D5A4-4ADE89B89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3" name="Title 2">
            <a:extLst>
              <a:ext uri="{FF2B5EF4-FFF2-40B4-BE49-F238E27FC236}">
                <a16:creationId xmlns:a16="http://schemas.microsoft.com/office/drawing/2014/main" id="{B099EEEE-62A5-DE0D-FD45-A3C465FD76A0}"/>
              </a:ext>
            </a:extLst>
          </p:cNvPr>
          <p:cNvSpPr>
            <a:spLocks noGrp="1"/>
          </p:cNvSpPr>
          <p:nvPr>
            <p:ph type="title"/>
          </p:nvPr>
        </p:nvSpPr>
        <p:spPr/>
        <p:txBody>
          <a:bodyPr/>
          <a:lstStyle/>
          <a:p>
            <a:r>
              <a:rPr lang="en-US"/>
              <a:t>Click to edit Master title style</a:t>
            </a:r>
            <a:endParaRPr lang="en-US" dirty="0"/>
          </a:p>
        </p:txBody>
      </p:sp>
      <p:sp>
        <p:nvSpPr>
          <p:cNvPr id="9" name="Text Placeholder 4">
            <a:extLst>
              <a:ext uri="{FF2B5EF4-FFF2-40B4-BE49-F238E27FC236}">
                <a16:creationId xmlns:a16="http://schemas.microsoft.com/office/drawing/2014/main" id="{52A6D6F1-EBC4-4335-819B-433720EB173D}"/>
              </a:ext>
            </a:extLst>
          </p:cNvPr>
          <p:cNvSpPr>
            <a:spLocks noGrp="1"/>
          </p:cNvSpPr>
          <p:nvPr>
            <p:ph type="body" sz="quarter" idx="15" hasCustomPrompt="1"/>
          </p:nvPr>
        </p:nvSpPr>
        <p:spPr>
          <a:xfrm>
            <a:off x="789734" y="1600200"/>
            <a:ext cx="5085287" cy="2415700"/>
          </a:xfrm>
        </p:spPr>
        <p:txBody>
          <a:bodyPr anchor="b" anchorCtr="0"/>
          <a:lstStyle>
            <a:lvl1pPr>
              <a:defRPr sz="8000"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841059" y="4649788"/>
            <a:ext cx="5072063" cy="14573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OTag">
            <a:extLst>
              <a:ext uri="{FF2B5EF4-FFF2-40B4-BE49-F238E27FC236}">
                <a16:creationId xmlns:a16="http://schemas.microsoft.com/office/drawing/2014/main" id="{ACA200C3-3C73-A496-B531-A76CB8CAAD8C}"/>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6" name="Slide Number Placeholder 7">
            <a:extLst>
              <a:ext uri="{FF2B5EF4-FFF2-40B4-BE49-F238E27FC236}">
                <a16:creationId xmlns:a16="http://schemas.microsoft.com/office/drawing/2014/main" id="{CB737692-EBCE-3DB2-EEE6-98690BCF9269}"/>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6">
            <a:extLst>
              <a:ext uri="{FF2B5EF4-FFF2-40B4-BE49-F238E27FC236}">
                <a16:creationId xmlns:a16="http://schemas.microsoft.com/office/drawing/2014/main" id="{4F04817E-BD68-D98E-68D4-B156602982EB}"/>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1" name="Date Placeholder 4">
            <a:extLst>
              <a:ext uri="{FF2B5EF4-FFF2-40B4-BE49-F238E27FC236}">
                <a16:creationId xmlns:a16="http://schemas.microsoft.com/office/drawing/2014/main" id="{D8490AA6-ABB7-8870-D034-F44F2026B242}"/>
              </a:ext>
            </a:extLst>
          </p:cNvPr>
          <p:cNvSpPr>
            <a:spLocks noGrp="1"/>
          </p:cNvSpPr>
          <p:nvPr>
            <p:ph type="dt" sz="half" idx="18"/>
          </p:nvPr>
        </p:nvSpPr>
        <p:spPr>
          <a:xfrm>
            <a:off x="6873138" y="6425604"/>
            <a:ext cx="2743200" cy="363500"/>
          </a:xfrm>
        </p:spPr>
        <p:txBody>
          <a:bodyPr/>
          <a:lstStyle>
            <a:lvl1pPr>
              <a:defRPr>
                <a:solidFill>
                  <a:srgbClr val="AEA8A2"/>
                </a:solidFill>
              </a:defRPr>
            </a:lvl1pPr>
          </a:lstStyle>
          <a:p>
            <a:r>
              <a:rPr lang="en-US"/>
              <a:t>[Date]</a:t>
            </a:r>
            <a:endParaRPr lang="en-US" dirty="0"/>
          </a:p>
        </p:txBody>
      </p:sp>
      <p:sp>
        <p:nvSpPr>
          <p:cNvPr id="7" name="Accent mark">
            <a:extLst>
              <a:ext uri="{FF2B5EF4-FFF2-40B4-BE49-F238E27FC236}">
                <a16:creationId xmlns:a16="http://schemas.microsoft.com/office/drawing/2014/main" id="{F914C2C0-AA33-B6B2-67CF-DCC0E7C6D76B}"/>
              </a:ext>
              <a:ext uri="{C183D7F6-B498-43B3-948B-1728B52AA6E4}">
                <adec:decorative xmlns:adec="http://schemas.microsoft.com/office/drawing/2017/decorative" val="1"/>
              </a:ext>
            </a:extLst>
          </p:cNvPr>
          <p:cNvSpPr/>
          <p:nvPr userDrawn="1"/>
        </p:nvSpPr>
        <p:spPr>
          <a:xfrm>
            <a:off x="805293" y="4325102"/>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7209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 Single metric">
    <p:bg>
      <p:bgRef idx="1001">
        <a:schemeClr val="bg2"/>
      </p:bgRef>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834F4C-E96D-655B-5790-3D3144B54C1C}"/>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9A83AB0E-EC5F-476F-B6A9-E6F9CE84E95A}"/>
              </a:ext>
            </a:extLst>
          </p:cNvPr>
          <p:cNvSpPr>
            <a:spLocks noGrp="1"/>
          </p:cNvSpPr>
          <p:nvPr>
            <p:ph type="body" sz="quarter" idx="15" hasCustomPrompt="1"/>
          </p:nvPr>
        </p:nvSpPr>
        <p:spPr>
          <a:xfrm>
            <a:off x="792538" y="1600200"/>
            <a:ext cx="5072063" cy="2415700"/>
          </a:xfrm>
        </p:spPr>
        <p:txBody>
          <a:bodyPr anchor="b" anchorCtr="0"/>
          <a:lstStyle>
            <a:lvl1pPr>
              <a:lnSpc>
                <a:spcPct val="100000"/>
              </a:lnSpc>
              <a:defRPr sz="8000" b="1">
                <a:solidFill>
                  <a:schemeClr val="tx1"/>
                </a:solidFill>
              </a:defRPr>
            </a:lvl1pPr>
          </a:lstStyle>
          <a:p>
            <a:pPr lvl="0"/>
            <a:r>
              <a:rPr lang="en-US" dirty="0"/>
              <a:t>00%</a:t>
            </a:r>
          </a:p>
        </p:txBody>
      </p:sp>
      <p:sp>
        <p:nvSpPr>
          <p:cNvPr id="4" name="Content">
            <a:extLst>
              <a:ext uri="{FF2B5EF4-FFF2-40B4-BE49-F238E27FC236}">
                <a16:creationId xmlns:a16="http://schemas.microsoft.com/office/drawing/2014/main" id="{6FFB33C6-31EA-4D15-AC3F-377D699FA842}"/>
              </a:ext>
            </a:extLst>
          </p:cNvPr>
          <p:cNvSpPr>
            <a:spLocks noGrp="1"/>
          </p:cNvSpPr>
          <p:nvPr>
            <p:ph sz="quarter" idx="14"/>
          </p:nvPr>
        </p:nvSpPr>
        <p:spPr>
          <a:xfrm>
            <a:off x="792538" y="4649788"/>
            <a:ext cx="5072063" cy="145732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CBADD7B5-9676-40DE-A88A-5EC3D33A6577}"/>
              </a:ext>
            </a:extLst>
          </p:cNvPr>
          <p:cNvSpPr>
            <a:spLocks noGrp="1"/>
          </p:cNvSpPr>
          <p:nvPr>
            <p:ph type="sldNum" sz="quarter" idx="18"/>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89C4B030-1E0B-4CB0-87B4-DF607257368B}"/>
              </a:ext>
            </a:extLst>
          </p:cNvPr>
          <p:cNvSpPr>
            <a:spLocks noGrp="1"/>
          </p:cNvSpPr>
          <p:nvPr>
            <p:ph type="ftr" sz="quarter" idx="17"/>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14EF74DF-FD68-4CDF-B4CE-342E7A165BCB}"/>
              </a:ext>
            </a:extLst>
          </p:cNvPr>
          <p:cNvSpPr>
            <a:spLocks noGrp="1"/>
          </p:cNvSpPr>
          <p:nvPr>
            <p:ph type="dt" sz="half" idx="16"/>
          </p:nvPr>
        </p:nvSpPr>
        <p:spPr/>
        <p:txBody>
          <a:bodyPr/>
          <a:lstStyle>
            <a:lvl1pPr>
              <a:defRPr>
                <a:solidFill>
                  <a:srgbClr val="514C47"/>
                </a:solidFill>
              </a:defRPr>
            </a:lvl1pPr>
          </a:lstStyle>
          <a:p>
            <a:r>
              <a:rPr lang="en-US"/>
              <a:t>[Date]</a:t>
            </a:r>
            <a:endParaRPr lang="en-US" dirty="0"/>
          </a:p>
        </p:txBody>
      </p:sp>
      <p:pic>
        <p:nvPicPr>
          <p:cNvPr id="6" name="Graphic 5">
            <a:extLst>
              <a:ext uri="{FF2B5EF4-FFF2-40B4-BE49-F238E27FC236}">
                <a16:creationId xmlns:a16="http://schemas.microsoft.com/office/drawing/2014/main" id="{090275FD-F388-23AA-69ED-D3443D4384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39458" y="0"/>
            <a:ext cx="5052542" cy="4015900"/>
          </a:xfrm>
          <a:prstGeom prst="rect">
            <a:avLst/>
          </a:prstGeom>
        </p:spPr>
      </p:pic>
      <p:sp>
        <p:nvSpPr>
          <p:cNvPr id="10" name="Accent mark">
            <a:extLst>
              <a:ext uri="{FF2B5EF4-FFF2-40B4-BE49-F238E27FC236}">
                <a16:creationId xmlns:a16="http://schemas.microsoft.com/office/drawing/2014/main" id="{92B14C41-985E-E73E-2DEF-63120221F3B5}"/>
              </a:ext>
              <a:ext uri="{C183D7F6-B498-43B3-948B-1728B52AA6E4}">
                <adec:decorative xmlns:adec="http://schemas.microsoft.com/office/drawing/2017/decorative" val="1"/>
              </a:ext>
            </a:extLst>
          </p:cNvPr>
          <p:cNvSpPr/>
          <p:nvPr userDrawn="1"/>
        </p:nvSpPr>
        <p:spPr>
          <a:xfrm>
            <a:off x="805293" y="4325102"/>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51994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 - Thank You">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3AA3C0A9-D49F-07D5-E8FF-674CD1A1FB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19600" y="0"/>
            <a:ext cx="7772400" cy="5181600"/>
          </a:xfrm>
          <a:prstGeom prst="rect">
            <a:avLst/>
          </a:prstGeom>
        </p:spPr>
      </p:pic>
      <p:sp>
        <p:nvSpPr>
          <p:cNvPr id="3" name="Thank you">
            <a:extLst>
              <a:ext uri="{FF2B5EF4-FFF2-40B4-BE49-F238E27FC236}">
                <a16:creationId xmlns:a16="http://schemas.microsoft.com/office/drawing/2014/main" id="{1F390879-C7C7-4224-97BB-1C165BFB5AA3}"/>
              </a:ext>
            </a:extLst>
          </p:cNvPr>
          <p:cNvSpPr>
            <a:spLocks noGrp="1"/>
          </p:cNvSpPr>
          <p:nvPr>
            <p:ph type="title" hasCustomPrompt="1"/>
          </p:nvPr>
        </p:nvSpPr>
        <p:spPr>
          <a:xfrm>
            <a:off x="768875" y="3483973"/>
            <a:ext cx="5029200" cy="822960"/>
          </a:xfrm>
          <a:noFill/>
        </p:spPr>
        <p:txBody>
          <a:bodyPr vert="horz" lIns="0" tIns="0" rIns="0" bIns="0" rtlCol="0" anchor="b" anchorCtr="0">
            <a:noAutofit/>
          </a:bodyPr>
          <a:lstStyle>
            <a:lvl1pPr>
              <a:lnSpc>
                <a:spcPct val="100000"/>
              </a:lnSpc>
              <a:defRPr lang="en-US" sz="4000" b="1"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lnSpc>
                <a:spcPct val="100000"/>
              </a:lnSpc>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lnSpc>
                <a:spcPct val="100000"/>
              </a:lnSpc>
              <a:defRPr/>
            </a:lvl1pPr>
          </a:lstStyle>
          <a:p>
            <a:pPr lvl="0"/>
            <a:r>
              <a:rPr lang="en-US"/>
              <a:t>Click to edit Master text styles</a:t>
            </a:r>
          </a:p>
        </p:txBody>
      </p:sp>
      <p:pic>
        <p:nvPicPr>
          <p:cNvPr id="6" name="OTag" descr="A small square in Oracle Red with the Oracle logo in the center in white">
            <a:extLst>
              <a:ext uri="{FF2B5EF4-FFF2-40B4-BE49-F238E27FC236}">
                <a16:creationId xmlns:a16="http://schemas.microsoft.com/office/drawing/2014/main" id="{D1B4FDA6-5EB7-1320-2A88-8EA99418C4FF}"/>
              </a:ext>
              <a:ext uri="{C183D7F6-B498-43B3-948B-1728B52AA6E4}">
                <adec:decorative xmlns:adec="http://schemas.microsoft.com/office/drawing/2017/decorative" val="0"/>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3" name="Date Placeholder 12">
            <a:extLst>
              <a:ext uri="{FF2B5EF4-FFF2-40B4-BE49-F238E27FC236}">
                <a16:creationId xmlns:a16="http://schemas.microsoft.com/office/drawing/2014/main" id="{3476C750-59D6-EB09-06A9-634F34474538}"/>
              </a:ext>
            </a:extLst>
          </p:cNvPr>
          <p:cNvSpPr>
            <a:spLocks noGrp="1"/>
          </p:cNvSpPr>
          <p:nvPr>
            <p:ph type="dt" sz="half" idx="38"/>
          </p:nvPr>
        </p:nvSpPr>
        <p:spPr/>
        <p:txBody>
          <a:bodyPr/>
          <a:lstStyle>
            <a:lvl1pPr>
              <a:defRPr>
                <a:solidFill>
                  <a:srgbClr val="AEA8A2"/>
                </a:solidFill>
              </a:defRPr>
            </a:lvl1pPr>
          </a:lstStyle>
          <a:p>
            <a:r>
              <a:rPr lang="en-US"/>
              <a:t>[Date]</a:t>
            </a:r>
            <a:endParaRPr lang="en-US" dirty="0"/>
          </a:p>
        </p:txBody>
      </p:sp>
      <p:sp>
        <p:nvSpPr>
          <p:cNvPr id="14" name="Footer Placeholder 13">
            <a:extLst>
              <a:ext uri="{FF2B5EF4-FFF2-40B4-BE49-F238E27FC236}">
                <a16:creationId xmlns:a16="http://schemas.microsoft.com/office/drawing/2014/main" id="{C0D2E1ED-2B0F-7B22-726D-4623578504D2}"/>
              </a:ext>
            </a:extLst>
          </p:cNvPr>
          <p:cNvSpPr>
            <a:spLocks noGrp="1"/>
          </p:cNvSpPr>
          <p:nvPr>
            <p:ph type="ftr" sz="quarter" idx="39"/>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5" name="Slide Number Placeholder 14">
            <a:extLst>
              <a:ext uri="{FF2B5EF4-FFF2-40B4-BE49-F238E27FC236}">
                <a16:creationId xmlns:a16="http://schemas.microsoft.com/office/drawing/2014/main" id="{83E4861B-95EB-30B4-4A73-1871E7B14738}"/>
              </a:ext>
            </a:extLst>
          </p:cNvPr>
          <p:cNvSpPr>
            <a:spLocks noGrp="1"/>
          </p:cNvSpPr>
          <p:nvPr>
            <p:ph type="sldNum" sz="quarter" idx="40"/>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2" name="Accent mark">
            <a:extLst>
              <a:ext uri="{FF2B5EF4-FFF2-40B4-BE49-F238E27FC236}">
                <a16:creationId xmlns:a16="http://schemas.microsoft.com/office/drawing/2014/main" id="{AED05725-671E-C225-6DF9-7BB572CF6458}"/>
              </a:ext>
              <a:ext uri="{C183D7F6-B498-43B3-948B-1728B52AA6E4}">
                <adec:decorative xmlns:adec="http://schemas.microsoft.com/office/drawing/2017/decorative" val="1"/>
              </a:ext>
            </a:extLst>
          </p:cNvPr>
          <p:cNvSpPr/>
          <p:nvPr userDrawn="1"/>
        </p:nvSpPr>
        <p:spPr>
          <a:xfrm>
            <a:off x="792538" y="4502811"/>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8972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ight - Thank You">
    <p:bg>
      <p:bgPr>
        <a:solidFill>
          <a:schemeClr val="bg2"/>
        </a:solidFill>
        <a:effectLst/>
      </p:bgPr>
    </p:bg>
    <p:spTree>
      <p:nvGrpSpPr>
        <p:cNvPr id="1" name=""/>
        <p:cNvGrpSpPr/>
        <p:nvPr/>
      </p:nvGrpSpPr>
      <p:grpSpPr>
        <a:xfrm>
          <a:off x="0" y="0"/>
          <a:ext cx="0" cy="0"/>
          <a:chOff x="0" y="0"/>
          <a:chExt cx="0" cy="0"/>
        </a:xfrm>
      </p:grpSpPr>
      <p:sp>
        <p:nvSpPr>
          <p:cNvPr id="3" name="Thank You">
            <a:extLst>
              <a:ext uri="{FF2B5EF4-FFF2-40B4-BE49-F238E27FC236}">
                <a16:creationId xmlns:a16="http://schemas.microsoft.com/office/drawing/2014/main" id="{701BFB4F-AD1A-4B21-826E-A2F61F5D8AAB}"/>
              </a:ext>
            </a:extLst>
          </p:cNvPr>
          <p:cNvSpPr>
            <a:spLocks noGrp="1"/>
          </p:cNvSpPr>
          <p:nvPr>
            <p:ph type="title" hasCustomPrompt="1"/>
          </p:nvPr>
        </p:nvSpPr>
        <p:spPr>
          <a:xfrm>
            <a:off x="768875" y="3482230"/>
            <a:ext cx="5022325" cy="822960"/>
          </a:xfrm>
          <a:noFill/>
        </p:spPr>
        <p:txBody>
          <a:bodyPr vert="horz" lIns="0" tIns="0" rIns="0" bIns="0" rtlCol="0" anchor="b" anchorCtr="0">
            <a:noAutofit/>
          </a:bodyPr>
          <a:lstStyle>
            <a:lvl1pPr>
              <a:lnSpc>
                <a:spcPct val="100000"/>
              </a:lnSpc>
              <a:defRPr lang="en-US" sz="4000" b="1" i="0">
                <a:latin typeface="Oracle Sans Tab" panose="020B0503020204020204" pitchFamily="34" charset="0"/>
                <a:cs typeface="Oracle Sans Tab" panose="020B0503020204020204" pitchFamily="34" charset="0"/>
              </a:defRPr>
            </a:lvl1pPr>
          </a:lstStyle>
          <a:p>
            <a:pPr marL="0" marR="0" lvl="0" indent="0" fontAlgn="t">
              <a:lnSpc>
                <a:spcPct val="100000"/>
              </a:lnSpc>
              <a:spcBef>
                <a:spcPts val="0"/>
              </a:spcBef>
              <a:spcAft>
                <a:spcPts val="0"/>
              </a:spcAft>
              <a:buClrTx/>
              <a:buSzTx/>
              <a:buFont typeface="System Font Regular"/>
              <a:tabLst/>
            </a:pPr>
            <a:r>
              <a:rPr lang="en-US" dirty="0"/>
              <a:t>Thank you</a:t>
            </a:r>
          </a:p>
        </p:txBody>
      </p:sp>
      <p:sp>
        <p:nvSpPr>
          <p:cNvPr id="11" name="Text Field">
            <a:extLst>
              <a:ext uri="{FF2B5EF4-FFF2-40B4-BE49-F238E27FC236}">
                <a16:creationId xmlns:a16="http://schemas.microsoft.com/office/drawing/2014/main" id="{F273E805-B8FF-F84B-99E6-4636F8BD3EBF}"/>
              </a:ext>
            </a:extLst>
          </p:cNvPr>
          <p:cNvSpPr>
            <a:spLocks noGrp="1"/>
          </p:cNvSpPr>
          <p:nvPr>
            <p:ph type="body" sz="quarter" idx="37"/>
          </p:nvPr>
        </p:nvSpPr>
        <p:spPr>
          <a:xfrm>
            <a:off x="762000" y="4773585"/>
            <a:ext cx="5029200" cy="266291"/>
          </a:xfrm>
          <a:prstGeom prst="rect">
            <a:avLst/>
          </a:prstGeom>
        </p:spPr>
        <p:txBody>
          <a:bodyPr>
            <a:noAutofit/>
          </a:bodyPr>
          <a:lstStyle>
            <a:lvl1pPr>
              <a:lnSpc>
                <a:spcPct val="100000"/>
              </a:lnSpc>
              <a:defRPr b="1"/>
            </a:lvl1pPr>
          </a:lstStyle>
          <a:p>
            <a:pPr lvl="0"/>
            <a:r>
              <a:rPr lang="en-US"/>
              <a:t>Click to edit Master text styles</a:t>
            </a:r>
          </a:p>
        </p:txBody>
      </p:sp>
      <p:sp>
        <p:nvSpPr>
          <p:cNvPr id="10" name="Text Field 2">
            <a:extLst>
              <a:ext uri="{FF2B5EF4-FFF2-40B4-BE49-F238E27FC236}">
                <a16:creationId xmlns:a16="http://schemas.microsoft.com/office/drawing/2014/main" id="{283762D0-0D31-A347-AD9E-095398CD17C5}"/>
              </a:ext>
            </a:extLst>
          </p:cNvPr>
          <p:cNvSpPr>
            <a:spLocks noGrp="1"/>
          </p:cNvSpPr>
          <p:nvPr>
            <p:ph type="body" sz="quarter" idx="36"/>
          </p:nvPr>
        </p:nvSpPr>
        <p:spPr>
          <a:xfrm>
            <a:off x="762000" y="5111178"/>
            <a:ext cx="5029200" cy="895181"/>
          </a:xfrm>
          <a:prstGeom prst="rect">
            <a:avLst/>
          </a:prstGeom>
        </p:spPr>
        <p:txBody>
          <a:bodyPr>
            <a:noAutofit/>
          </a:bodyPr>
          <a:lstStyle>
            <a:lvl1pPr>
              <a:lnSpc>
                <a:spcPct val="100000"/>
              </a:lnSpc>
              <a:defRPr/>
            </a:lvl1pPr>
          </a:lstStyle>
          <a:p>
            <a:pPr lvl="0"/>
            <a:r>
              <a:rPr lang="en-US"/>
              <a:t>Click to edit Master text styles</a:t>
            </a:r>
          </a:p>
        </p:txBody>
      </p:sp>
      <p:pic>
        <p:nvPicPr>
          <p:cNvPr id="12" name="OTag" descr="A small square in Oracle Red with the Oracle logo in the center in white">
            <a:extLst>
              <a:ext uri="{FF2B5EF4-FFF2-40B4-BE49-F238E27FC236}">
                <a16:creationId xmlns:a16="http://schemas.microsoft.com/office/drawing/2014/main" id="{7700FDE2-E876-37BC-F60A-8AE5E462616A}"/>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33" name="Date Placeholder 32">
            <a:extLst>
              <a:ext uri="{FF2B5EF4-FFF2-40B4-BE49-F238E27FC236}">
                <a16:creationId xmlns:a16="http://schemas.microsoft.com/office/drawing/2014/main" id="{C757BBF7-1C67-AA09-584F-7A752DCB4BC9}"/>
              </a:ext>
            </a:extLst>
          </p:cNvPr>
          <p:cNvSpPr>
            <a:spLocks noGrp="1"/>
          </p:cNvSpPr>
          <p:nvPr>
            <p:ph type="dt" sz="half" idx="38"/>
          </p:nvPr>
        </p:nvSpPr>
        <p:spPr/>
        <p:txBody>
          <a:bodyPr/>
          <a:lstStyle>
            <a:lvl1pPr>
              <a:defRPr>
                <a:solidFill>
                  <a:srgbClr val="514C47"/>
                </a:solidFill>
              </a:defRPr>
            </a:lvl1pPr>
          </a:lstStyle>
          <a:p>
            <a:r>
              <a:rPr lang="en-US"/>
              <a:t>[Date]</a:t>
            </a:r>
            <a:endParaRPr lang="en-US" dirty="0"/>
          </a:p>
        </p:txBody>
      </p:sp>
      <p:sp>
        <p:nvSpPr>
          <p:cNvPr id="34" name="Footer Placeholder 33">
            <a:extLst>
              <a:ext uri="{FF2B5EF4-FFF2-40B4-BE49-F238E27FC236}">
                <a16:creationId xmlns:a16="http://schemas.microsoft.com/office/drawing/2014/main" id="{2B12D776-70C0-CC40-00F8-F8AB6108C9AA}"/>
              </a:ext>
            </a:extLst>
          </p:cNvPr>
          <p:cNvSpPr>
            <a:spLocks noGrp="1"/>
          </p:cNvSpPr>
          <p:nvPr>
            <p:ph type="ftr" sz="quarter" idx="39"/>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35" name="Slide Number Placeholder 34">
            <a:extLst>
              <a:ext uri="{FF2B5EF4-FFF2-40B4-BE49-F238E27FC236}">
                <a16:creationId xmlns:a16="http://schemas.microsoft.com/office/drawing/2014/main" id="{2021DDA7-EEBD-CE8D-1221-C07F76A0D39F}"/>
              </a:ext>
            </a:extLst>
          </p:cNvPr>
          <p:cNvSpPr>
            <a:spLocks noGrp="1"/>
          </p:cNvSpPr>
          <p:nvPr>
            <p:ph type="sldNum" sz="quarter" idx="40"/>
          </p:nvPr>
        </p:nvSpPr>
        <p:spPr/>
        <p:txBody>
          <a:bodyPr/>
          <a:lstStyle>
            <a:lvl1pPr>
              <a:defRPr>
                <a:solidFill>
                  <a:srgbClr val="514C47"/>
                </a:solidFill>
              </a:defRPr>
            </a:lvl1pPr>
          </a:lstStyle>
          <a:p>
            <a:fld id="{345D60D9-5372-5F40-9443-0F9AE5BDC3C8}" type="slidenum">
              <a:rPr lang="en-US" smtClean="0"/>
              <a:pPr/>
              <a:t>‹#›</a:t>
            </a:fld>
            <a:endParaRPr lang="en-US" dirty="0"/>
          </a:p>
        </p:txBody>
      </p:sp>
      <p:pic>
        <p:nvPicPr>
          <p:cNvPr id="8" name="OTag" descr="A small square in Oracle Red with the Oracle logo in the center in white">
            <a:extLst>
              <a:ext uri="{FF2B5EF4-FFF2-40B4-BE49-F238E27FC236}">
                <a16:creationId xmlns:a16="http://schemas.microsoft.com/office/drawing/2014/main" id="{3DA2B7A2-ED34-D984-C93F-D98D3EC21C92}"/>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2373" y="6464808"/>
            <a:ext cx="393192" cy="393192"/>
          </a:xfrm>
          <a:prstGeom prst="rect">
            <a:avLst/>
          </a:prstGeom>
        </p:spPr>
      </p:pic>
      <p:pic>
        <p:nvPicPr>
          <p:cNvPr id="4" name="Graphic 3">
            <a:extLst>
              <a:ext uri="{FF2B5EF4-FFF2-40B4-BE49-F238E27FC236}">
                <a16:creationId xmlns:a16="http://schemas.microsoft.com/office/drawing/2014/main" id="{155E893B-EF24-A19F-8592-D226B82D51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419600" y="0"/>
            <a:ext cx="7772400" cy="5181600"/>
          </a:xfrm>
          <a:prstGeom prst="rect">
            <a:avLst/>
          </a:prstGeom>
        </p:spPr>
      </p:pic>
      <p:sp>
        <p:nvSpPr>
          <p:cNvPr id="2" name="Accent mark">
            <a:extLst>
              <a:ext uri="{FF2B5EF4-FFF2-40B4-BE49-F238E27FC236}">
                <a16:creationId xmlns:a16="http://schemas.microsoft.com/office/drawing/2014/main" id="{B0EC2F66-9907-2F15-B317-36B39B8BBE6F}"/>
              </a:ext>
              <a:ext uri="{C183D7F6-B498-43B3-948B-1728B52AA6E4}">
                <adec:decorative xmlns:adec="http://schemas.microsoft.com/office/drawing/2017/decorative" val="1"/>
              </a:ext>
            </a:extLst>
          </p:cNvPr>
          <p:cNvSpPr/>
          <p:nvPr userDrawn="1"/>
        </p:nvSpPr>
        <p:spPr>
          <a:xfrm>
            <a:off x="792538" y="4502811"/>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38398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 - Safe harbor_Pillar">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5" name="Slide Number Placeholder 7">
            <a:extLst>
              <a:ext uri="{FF2B5EF4-FFF2-40B4-BE49-F238E27FC236}">
                <a16:creationId xmlns:a16="http://schemas.microsoft.com/office/drawing/2014/main" id="{BAE1FE92-0B5A-C3C7-4D80-295A1C03DE54}"/>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6">
            <a:extLst>
              <a:ext uri="{FF2B5EF4-FFF2-40B4-BE49-F238E27FC236}">
                <a16:creationId xmlns:a16="http://schemas.microsoft.com/office/drawing/2014/main" id="{F12714ED-3627-881E-09BA-8AF5C2283036}"/>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7" name="Date Placeholder 4">
            <a:extLst>
              <a:ext uri="{FF2B5EF4-FFF2-40B4-BE49-F238E27FC236}">
                <a16:creationId xmlns:a16="http://schemas.microsoft.com/office/drawing/2014/main" id="{1E845CA1-2B55-2D69-3680-9CE99F31519C}"/>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
        <p:nvSpPr>
          <p:cNvPr id="8" name="TextBox 7">
            <a:extLst>
              <a:ext uri="{FF2B5EF4-FFF2-40B4-BE49-F238E27FC236}">
                <a16:creationId xmlns:a16="http://schemas.microsoft.com/office/drawing/2014/main" id="{F2087D21-F78B-45C7-2C05-43C5D2F54367}"/>
              </a:ext>
            </a:extLst>
          </p:cNvPr>
          <p:cNvSpPr txBox="1"/>
          <p:nvPr userDrawn="1"/>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Tree>
    <p:extLst>
      <p:ext uri="{BB962C8B-B14F-4D97-AF65-F5344CB8AC3E}">
        <p14:creationId xmlns:p14="http://schemas.microsoft.com/office/powerpoint/2010/main" val="4926611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ight - Safe harbor_Pillar">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 statement</a:t>
            </a:r>
          </a:p>
        </p:txBody>
      </p:sp>
      <p:sp>
        <p:nvSpPr>
          <p:cNvPr id="4" name="Slide Number Placeholder 5">
            <a:extLst>
              <a:ext uri="{FF2B5EF4-FFF2-40B4-BE49-F238E27FC236}">
                <a16:creationId xmlns:a16="http://schemas.microsoft.com/office/drawing/2014/main" id="{BC646B5F-9A04-2345-9C7A-6782C7E4993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FFEE0BDB-5EA2-52EC-445D-A4A5ED94A7B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7" name="Date Placeholder 3">
            <a:extLst>
              <a:ext uri="{FF2B5EF4-FFF2-40B4-BE49-F238E27FC236}">
                <a16:creationId xmlns:a16="http://schemas.microsoft.com/office/drawing/2014/main" id="{462F21D1-B67F-E9FA-456D-B3EE99FD662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5" name="TextBox 4">
            <a:extLst>
              <a:ext uri="{FF2B5EF4-FFF2-40B4-BE49-F238E27FC236}">
                <a16:creationId xmlns:a16="http://schemas.microsoft.com/office/drawing/2014/main" id="{CA4392FF-7C2C-D37B-DD7D-60C8C946E8C6}"/>
              </a:ext>
            </a:extLst>
          </p:cNvPr>
          <p:cNvSpPr txBox="1"/>
          <p:nvPr userDrawn="1"/>
        </p:nvSpPr>
        <p:spPr>
          <a:xfrm>
            <a:off x="762000" y="2344333"/>
            <a:ext cx="8854338" cy="1709763"/>
          </a:xfrm>
          <a:prstGeom prst="rect">
            <a:avLst/>
          </a:prstGeom>
          <a:noFill/>
        </p:spPr>
        <p:txBody>
          <a:bodyPr wrap="square">
            <a:spAutoFit/>
          </a:bodyPr>
          <a:lstStyle/>
          <a:p>
            <a:pPr>
              <a:lnSpc>
                <a:spcPts val="2120"/>
              </a:lnSpc>
              <a:spcAft>
                <a:spcPts val="0"/>
              </a:spcAft>
            </a:pPr>
            <a:r>
              <a:rPr lang="en-US" sz="1800" b="0" i="0" dirty="0">
                <a:solidFill>
                  <a:schemeClr val="tx1"/>
                </a:solidFill>
                <a:latin typeface="+mn-lt"/>
                <a:cs typeface="Oracle Sans Light" panose="020B0403020204020204" pitchFamily="34" charset="0"/>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Oracle Corporation.</a:t>
            </a:r>
          </a:p>
        </p:txBody>
      </p:sp>
    </p:spTree>
    <p:extLst>
      <p:ext uri="{BB962C8B-B14F-4D97-AF65-F5344CB8AC3E}">
        <p14:creationId xmlns:p14="http://schemas.microsoft.com/office/powerpoint/2010/main" val="273537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te on safe harbor/forward looking">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E051E1-71EC-4D3F-847F-0BC7D691C8E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Safe harbor/forward looking</a:t>
            </a:r>
          </a:p>
        </p:txBody>
      </p:sp>
      <p:sp>
        <p:nvSpPr>
          <p:cNvPr id="4" name="Slide Number Placeholder 5">
            <a:extLst>
              <a:ext uri="{FF2B5EF4-FFF2-40B4-BE49-F238E27FC236}">
                <a16:creationId xmlns:a16="http://schemas.microsoft.com/office/drawing/2014/main" id="{BC646B5F-9A04-2345-9C7A-6782C7E4993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FFEE0BDB-5EA2-52EC-445D-A4A5ED94A7B0}"/>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7" name="Date Placeholder 3">
            <a:extLst>
              <a:ext uri="{FF2B5EF4-FFF2-40B4-BE49-F238E27FC236}">
                <a16:creationId xmlns:a16="http://schemas.microsoft.com/office/drawing/2014/main" id="{462F21D1-B67F-E9FA-456D-B3EE99FD662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17" name="TextBox 16">
            <a:extLst>
              <a:ext uri="{FF2B5EF4-FFF2-40B4-BE49-F238E27FC236}">
                <a16:creationId xmlns:a16="http://schemas.microsoft.com/office/drawing/2014/main" id="{E5EA32E2-5AE7-3199-6814-98A3082209E7}"/>
              </a:ext>
            </a:extLst>
          </p:cNvPr>
          <p:cNvSpPr txBox="1"/>
          <p:nvPr userDrawn="1"/>
        </p:nvSpPr>
        <p:spPr>
          <a:xfrm>
            <a:off x="762000" y="1608575"/>
            <a:ext cx="5084064" cy="3278398"/>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Legal Entity footer is required on every slide.</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Regulatory Statement is required on the title slide, and Forward-Looking statement slide (if the Forward-Looking statement slide is needed).</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Forward-Looking statement and Safe Harbor slides are required only for external presentations that pertain to:</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Product launches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Executive presentations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Keynotes at major events</a:t>
            </a:r>
          </a:p>
          <a:p>
            <a:pPr marL="171441" marR="0" lvl="0" indent="-171441" algn="l" defTabSz="685766" rtl="0" eaLnBrk="1" fontAlgn="base" latinLnBrk="0" hangingPunct="1">
              <a:lnSpc>
                <a:spcPct val="110000"/>
              </a:lnSpc>
              <a:spcBef>
                <a:spcPts val="0"/>
              </a:spcBef>
              <a:spcAft>
                <a:spcPts val="900"/>
              </a:spcAft>
              <a:buClrTx/>
              <a:buSzTx/>
              <a:buFont typeface="Arial" panose="020B0604020202020204" pitchFamily="34" charset="0"/>
              <a:buChar char="•"/>
              <a:tabLst/>
              <a:defRPr/>
            </a:pPr>
            <a:r>
              <a:rPr lang="en-US" sz="1400" b="0" i="0" kern="1200" dirty="0">
                <a:solidFill>
                  <a:schemeClr val="tx1"/>
                </a:solidFill>
                <a:latin typeface="Oracle Sans" panose="020B0503020204020204" pitchFamily="34" charset="0"/>
                <a:ea typeface="+mn-ea"/>
                <a:cs typeface="Oracle Sans" panose="020B0503020204020204" pitchFamily="34" charset="0"/>
              </a:rPr>
              <a:t>Events attended by financial analysts</a:t>
            </a:r>
          </a:p>
        </p:txBody>
      </p:sp>
      <p:sp>
        <p:nvSpPr>
          <p:cNvPr id="19" name="TextBox 18">
            <a:extLst>
              <a:ext uri="{FF2B5EF4-FFF2-40B4-BE49-F238E27FC236}">
                <a16:creationId xmlns:a16="http://schemas.microsoft.com/office/drawing/2014/main" id="{08E9360F-1286-D2C8-A87B-E68B6EAEB555}"/>
              </a:ext>
            </a:extLst>
          </p:cNvPr>
          <p:cNvSpPr txBox="1"/>
          <p:nvPr userDrawn="1"/>
        </p:nvSpPr>
        <p:spPr>
          <a:xfrm>
            <a:off x="6345936" y="1608575"/>
            <a:ext cx="5084064" cy="3414589"/>
          </a:xfrm>
          <a:prstGeom prst="rect">
            <a:avLst/>
          </a:prstGeom>
          <a:noFill/>
        </p:spPr>
        <p:txBody>
          <a:bodyPr wrap="square">
            <a:spAutoFit/>
          </a:bodyPr>
          <a:lstStyle/>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If it is required, it should appear twice: after the title slide and at the end of the slide deck.  When video recording, there should be a 3  second camera hold on the final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chemeClr val="tx1"/>
                </a:solidFill>
                <a:latin typeface="Oracle Sans" panose="020B0503020204020204" pitchFamily="34" charset="0"/>
                <a:ea typeface="+mn-ea"/>
                <a:cs typeface="+mn-cs"/>
              </a:rPr>
              <a:t>The Safe harbor slide should be placed immediately following the title slide. </a:t>
            </a:r>
          </a:p>
          <a:p>
            <a:pPr marL="0" marR="0" lvl="0" indent="0" algn="l" defTabSz="171443" rtl="0" eaLnBrk="1" fontAlgn="auto" latinLnBrk="0" hangingPunct="1">
              <a:lnSpc>
                <a:spcPct val="120000"/>
              </a:lnSpc>
              <a:spcBef>
                <a:spcPts val="0"/>
              </a:spcBef>
              <a:spcAft>
                <a:spcPts val="900"/>
              </a:spcAft>
              <a:buClrTx/>
              <a:buSzTx/>
              <a:buFontTx/>
              <a:buNone/>
              <a:tabLst/>
              <a:defRPr/>
            </a:pPr>
            <a:r>
              <a:rPr lang="en-US" sz="1400" b="0" i="0" kern="1200" dirty="0">
                <a:solidFill>
                  <a:srgbClr val="C74634"/>
                </a:solidFill>
                <a:latin typeface="Oracle Sans" panose="020B0503020204020204" pitchFamily="34" charset="0"/>
                <a:ea typeface="+mn-ea"/>
                <a:cs typeface="+mn-cs"/>
              </a:rPr>
              <a:t>If the presentation does not pertain to any one of the above, the Forward-Looking statement and Safe harbor slides can be left out entirely and should be deleted</a:t>
            </a:r>
          </a:p>
        </p:txBody>
      </p:sp>
      <p:cxnSp>
        <p:nvCxnSpPr>
          <p:cNvPr id="21" name="Column Divider">
            <a:extLst>
              <a:ext uri="{FF2B5EF4-FFF2-40B4-BE49-F238E27FC236}">
                <a16:creationId xmlns:a16="http://schemas.microsoft.com/office/drawing/2014/main" id="{FE86E375-F9AA-0C37-50B8-D4BCE2883B9B}"/>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2484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 Title_2">
    <p:bg>
      <p:bgRef idx="1001">
        <a:schemeClr val="bg2"/>
      </p:bgRef>
    </p:bg>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96204AF-CFD8-7CED-4E39-54AF670244A8}"/>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General/fusion title</a:t>
            </a:r>
            <a:br>
              <a:rPr lang="en-US" dirty="0"/>
            </a:br>
            <a:r>
              <a:rPr lang="en-US" dirty="0"/>
              <a:t>Oracle Sans Tab Bold</a:t>
            </a:r>
          </a:p>
        </p:txBody>
      </p:sp>
      <p:sp>
        <p:nvSpPr>
          <p:cNvPr id="7" name="Subhead">
            <a:extLst>
              <a:ext uri="{FF2B5EF4-FFF2-40B4-BE49-F238E27FC236}">
                <a16:creationId xmlns:a16="http://schemas.microsoft.com/office/drawing/2014/main" id="{FC046655-F632-39CF-A827-AEF7BEDCA8A4}"/>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396B045C-5351-70B5-4F7C-3804C75BD4B2}"/>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997BC39A-E5C4-5AD8-8642-A190BFB4DF55}"/>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pic>
        <p:nvPicPr>
          <p:cNvPr id="12" name="Picture 11">
            <a:extLst>
              <a:ext uri="{FF2B5EF4-FFF2-40B4-BE49-F238E27FC236}">
                <a16:creationId xmlns:a16="http://schemas.microsoft.com/office/drawing/2014/main" id="{CBA719C0-D9A1-1596-0F80-33933F8F0087}"/>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rcRect l="32750" b="38000"/>
          <a:stretch/>
        </p:blipFill>
        <p:spPr>
          <a:xfrm>
            <a:off x="3992902" y="0"/>
            <a:ext cx="8199097" cy="4251948"/>
          </a:xfrm>
          <a:prstGeom prst="rect">
            <a:avLst/>
          </a:prstGeom>
        </p:spPr>
      </p:pic>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1534211D-94C1-6321-2BC4-792C1D13691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F3B22FDD-1B93-0A37-25CC-77AE4A31F45E}"/>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059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eaker_1_Name">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BAF64E6-5E39-81BB-7AF4-2A1C20BBC0E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rot="10800000">
            <a:off x="0" y="3611878"/>
            <a:ext cx="6314112" cy="3246122"/>
          </a:xfrm>
          <a:prstGeom prst="rect">
            <a:avLst/>
          </a:prstGeom>
        </p:spPr>
      </p:pic>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One speaker on stage</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Text Placeholder 33">
            <a:extLst>
              <a:ext uri="{FF2B5EF4-FFF2-40B4-BE49-F238E27FC236}">
                <a16:creationId xmlns:a16="http://schemas.microsoft.com/office/drawing/2014/main" id="{23FEB0B4-B182-7549-DC07-DDA74F8C8764}"/>
              </a:ext>
            </a:extLst>
          </p:cNvPr>
          <p:cNvSpPr>
            <a:spLocks noGrp="1"/>
          </p:cNvSpPr>
          <p:nvPr>
            <p:ph type="body" sz="quarter" idx="13" hasCustomPrompt="1"/>
          </p:nvPr>
        </p:nvSpPr>
        <p:spPr>
          <a:xfrm>
            <a:off x="3810000" y="2720621"/>
            <a:ext cx="4572000" cy="640073"/>
          </a:xfrm>
        </p:spPr>
        <p:txBody>
          <a:bodyPr vert="horz" lIns="0" tIns="0" rIns="0" bIns="0" rtlCol="0" anchor="b" anchorCtr="0">
            <a:noAutofit/>
          </a:bodyPr>
          <a:lstStyle>
            <a:lvl1pPr algn="ctr">
              <a:lnSpc>
                <a:spcPct val="100000"/>
              </a:lnSpc>
              <a:defRPr lang="en-US" sz="28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 name="Text Placeholder 33">
            <a:extLst>
              <a:ext uri="{FF2B5EF4-FFF2-40B4-BE49-F238E27FC236}">
                <a16:creationId xmlns:a16="http://schemas.microsoft.com/office/drawing/2014/main" id="{580B83F2-896B-0C6B-B807-89AAAC67626C}"/>
              </a:ext>
            </a:extLst>
          </p:cNvPr>
          <p:cNvSpPr>
            <a:spLocks noGrp="1"/>
          </p:cNvSpPr>
          <p:nvPr>
            <p:ph type="body" sz="quarter" idx="14" hasCustomPrompt="1"/>
          </p:nvPr>
        </p:nvSpPr>
        <p:spPr>
          <a:xfrm>
            <a:off x="3810000" y="3359674"/>
            <a:ext cx="4572000" cy="640073"/>
          </a:xfrm>
        </p:spPr>
        <p:txBody>
          <a:bodyPr vert="horz" lIns="0" tIns="0" rIns="0" bIns="0" rtlCol="0" anchor="t" anchorCtr="0">
            <a:noAutofit/>
          </a:bodyPr>
          <a:lstStyle>
            <a:lvl1pPr algn="ctr">
              <a:lnSpc>
                <a:spcPct val="100000"/>
              </a:lnSpc>
              <a:defRPr lang="en-US" sz="2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US"/>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7990251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eaker_2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Two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6" name="Text Placeholder 33">
            <a:extLst>
              <a:ext uri="{FF2B5EF4-FFF2-40B4-BE49-F238E27FC236}">
                <a16:creationId xmlns:a16="http://schemas.microsoft.com/office/drawing/2014/main" id="{B08936F9-0286-6F6F-D932-A07929F397D4}"/>
              </a:ext>
            </a:extLst>
          </p:cNvPr>
          <p:cNvSpPr>
            <a:spLocks noGrp="1"/>
          </p:cNvSpPr>
          <p:nvPr>
            <p:ph type="body" sz="quarter" idx="13" hasCustomPrompt="1"/>
          </p:nvPr>
        </p:nvSpPr>
        <p:spPr>
          <a:xfrm>
            <a:off x="807676" y="1937607"/>
            <a:ext cx="5120640" cy="640073"/>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7" name="Text Placeholder 33">
            <a:extLst>
              <a:ext uri="{FF2B5EF4-FFF2-40B4-BE49-F238E27FC236}">
                <a16:creationId xmlns:a16="http://schemas.microsoft.com/office/drawing/2014/main" id="{0715FEE8-35E5-A66D-91EB-17A751EFD8E6}"/>
              </a:ext>
            </a:extLst>
          </p:cNvPr>
          <p:cNvSpPr>
            <a:spLocks noGrp="1"/>
          </p:cNvSpPr>
          <p:nvPr>
            <p:ph type="body" sz="quarter" idx="14" hasCustomPrompt="1"/>
          </p:nvPr>
        </p:nvSpPr>
        <p:spPr>
          <a:xfrm>
            <a:off x="807676" y="2576660"/>
            <a:ext cx="5120640" cy="640073"/>
          </a:xfrm>
        </p:spPr>
        <p:txBody>
          <a:bodyPr vert="horz" lIns="0" tIns="0" rIns="0" bIns="0" rtlCol="0" anchor="t" anchorCtr="0">
            <a:noAutofit/>
          </a:bodyPr>
          <a:lstStyle>
            <a:lvl1pPr algn="l">
              <a:lnSpc>
                <a:spcPct val="100000"/>
              </a:lnSpc>
              <a:defRPr lang="en-US" sz="20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2" name="Text Placeholder 33">
            <a:extLst>
              <a:ext uri="{FF2B5EF4-FFF2-40B4-BE49-F238E27FC236}">
                <a16:creationId xmlns:a16="http://schemas.microsoft.com/office/drawing/2014/main" id="{A476E992-5CB8-77CD-3D59-FC21C7FE9867}"/>
              </a:ext>
            </a:extLst>
          </p:cNvPr>
          <p:cNvSpPr>
            <a:spLocks noGrp="1"/>
          </p:cNvSpPr>
          <p:nvPr>
            <p:ph type="body" sz="quarter" idx="19" hasCustomPrompt="1"/>
          </p:nvPr>
        </p:nvSpPr>
        <p:spPr>
          <a:xfrm>
            <a:off x="792538" y="3429000"/>
            <a:ext cx="5120640" cy="640073"/>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3" name="Text Placeholder 33">
            <a:extLst>
              <a:ext uri="{FF2B5EF4-FFF2-40B4-BE49-F238E27FC236}">
                <a16:creationId xmlns:a16="http://schemas.microsoft.com/office/drawing/2014/main" id="{A493C7D7-4F9B-DA7C-D7EB-59661A8EBDF7}"/>
              </a:ext>
            </a:extLst>
          </p:cNvPr>
          <p:cNvSpPr>
            <a:spLocks noGrp="1"/>
          </p:cNvSpPr>
          <p:nvPr>
            <p:ph type="body" sz="quarter" idx="20" hasCustomPrompt="1"/>
          </p:nvPr>
        </p:nvSpPr>
        <p:spPr>
          <a:xfrm>
            <a:off x="792538" y="4068053"/>
            <a:ext cx="5120640" cy="640073"/>
          </a:xfrm>
        </p:spPr>
        <p:txBody>
          <a:bodyPr vert="horz" lIns="0" tIns="0" rIns="0" bIns="0" rtlCol="0" anchor="t" anchorCtr="0">
            <a:noAutofit/>
          </a:bodyPr>
          <a:lstStyle>
            <a:lvl1pPr algn="l">
              <a:lnSpc>
                <a:spcPct val="100000"/>
              </a:lnSpc>
              <a:defRPr lang="en-US" sz="20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31898356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eaker_3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Three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US"/>
              <a:t>[Date]</a:t>
            </a:r>
            <a:endParaRPr lang="en-US" dirty="0"/>
          </a:p>
        </p:txBody>
      </p:sp>
      <p:sp>
        <p:nvSpPr>
          <p:cNvPr id="2" name="Text Placeholder 33">
            <a:extLst>
              <a:ext uri="{FF2B5EF4-FFF2-40B4-BE49-F238E27FC236}">
                <a16:creationId xmlns:a16="http://schemas.microsoft.com/office/drawing/2014/main" id="{B9B847CE-1494-EB76-B9F7-38F201281C5C}"/>
              </a:ext>
            </a:extLst>
          </p:cNvPr>
          <p:cNvSpPr>
            <a:spLocks noGrp="1"/>
          </p:cNvSpPr>
          <p:nvPr>
            <p:ph type="body" sz="quarter" idx="13" hasCustomPrompt="1"/>
          </p:nvPr>
        </p:nvSpPr>
        <p:spPr>
          <a:xfrm>
            <a:off x="797773" y="1325903"/>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4" name="Text Placeholder 33">
            <a:extLst>
              <a:ext uri="{FF2B5EF4-FFF2-40B4-BE49-F238E27FC236}">
                <a16:creationId xmlns:a16="http://schemas.microsoft.com/office/drawing/2014/main" id="{2CBD8601-0EE0-1C22-9AF2-15631BDB0B16}"/>
              </a:ext>
            </a:extLst>
          </p:cNvPr>
          <p:cNvSpPr>
            <a:spLocks noGrp="1"/>
          </p:cNvSpPr>
          <p:nvPr>
            <p:ph type="body" sz="quarter" idx="14" hasCustomPrompt="1"/>
          </p:nvPr>
        </p:nvSpPr>
        <p:spPr>
          <a:xfrm>
            <a:off x="797774" y="1964957"/>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 name="Text Placeholder 33">
            <a:extLst>
              <a:ext uri="{FF2B5EF4-FFF2-40B4-BE49-F238E27FC236}">
                <a16:creationId xmlns:a16="http://schemas.microsoft.com/office/drawing/2014/main" id="{0A0EB793-5D1B-7CAC-A983-72F74B5C0FB6}"/>
              </a:ext>
            </a:extLst>
          </p:cNvPr>
          <p:cNvSpPr>
            <a:spLocks noGrp="1"/>
          </p:cNvSpPr>
          <p:nvPr>
            <p:ph type="body" sz="quarter" idx="28" hasCustomPrompt="1"/>
          </p:nvPr>
        </p:nvSpPr>
        <p:spPr>
          <a:xfrm>
            <a:off x="792538" y="2792454"/>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4" name="Text Placeholder 33">
            <a:extLst>
              <a:ext uri="{FF2B5EF4-FFF2-40B4-BE49-F238E27FC236}">
                <a16:creationId xmlns:a16="http://schemas.microsoft.com/office/drawing/2014/main" id="{C8830B92-077C-42C2-7CF4-32E57CCAA196}"/>
              </a:ext>
            </a:extLst>
          </p:cNvPr>
          <p:cNvSpPr>
            <a:spLocks noGrp="1"/>
          </p:cNvSpPr>
          <p:nvPr>
            <p:ph type="body" sz="quarter" idx="29" hasCustomPrompt="1"/>
          </p:nvPr>
        </p:nvSpPr>
        <p:spPr>
          <a:xfrm>
            <a:off x="792539" y="3431508"/>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5" name="Text Placeholder 33">
            <a:extLst>
              <a:ext uri="{FF2B5EF4-FFF2-40B4-BE49-F238E27FC236}">
                <a16:creationId xmlns:a16="http://schemas.microsoft.com/office/drawing/2014/main" id="{283801B3-C270-4242-E8A4-95C95B9D6FBD}"/>
              </a:ext>
            </a:extLst>
          </p:cNvPr>
          <p:cNvSpPr>
            <a:spLocks noGrp="1"/>
          </p:cNvSpPr>
          <p:nvPr>
            <p:ph type="body" sz="quarter" idx="30" hasCustomPrompt="1"/>
          </p:nvPr>
        </p:nvSpPr>
        <p:spPr>
          <a:xfrm>
            <a:off x="795484" y="4312293"/>
            <a:ext cx="512064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6" name="Text Placeholder 33">
            <a:extLst>
              <a:ext uri="{FF2B5EF4-FFF2-40B4-BE49-F238E27FC236}">
                <a16:creationId xmlns:a16="http://schemas.microsoft.com/office/drawing/2014/main" id="{BF454C50-6F7C-4662-4836-A1158EEF6D4C}"/>
              </a:ext>
            </a:extLst>
          </p:cNvPr>
          <p:cNvSpPr>
            <a:spLocks noGrp="1"/>
          </p:cNvSpPr>
          <p:nvPr>
            <p:ph type="body" sz="quarter" idx="31" hasCustomPrompt="1"/>
          </p:nvPr>
        </p:nvSpPr>
        <p:spPr>
          <a:xfrm>
            <a:off x="795485" y="4951347"/>
            <a:ext cx="512064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3623243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peaker_4_Nam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Four speakers on stage</a:t>
            </a:r>
          </a:p>
        </p:txBody>
      </p:sp>
      <p:pic>
        <p:nvPicPr>
          <p:cNvPr id="3" name="Graphic 2">
            <a:extLst>
              <a:ext uri="{FF2B5EF4-FFF2-40B4-BE49-F238E27FC236}">
                <a16:creationId xmlns:a16="http://schemas.microsoft.com/office/drawing/2014/main" id="{DE974A59-D800-68BE-8309-EEE427E7FB6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5877887" y="1"/>
            <a:ext cx="6314112" cy="3246122"/>
          </a:xfrm>
          <a:prstGeom prst="rect">
            <a:avLst/>
          </a:prstGeom>
        </p:spPr>
      </p:pic>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US"/>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Text Placeholder 33">
            <a:extLst>
              <a:ext uri="{FF2B5EF4-FFF2-40B4-BE49-F238E27FC236}">
                <a16:creationId xmlns:a16="http://schemas.microsoft.com/office/drawing/2014/main" id="{F9F38D12-CAEB-FD20-511D-40562DCAA1EA}"/>
              </a:ext>
            </a:extLst>
          </p:cNvPr>
          <p:cNvSpPr>
            <a:spLocks noGrp="1"/>
          </p:cNvSpPr>
          <p:nvPr>
            <p:ph type="body" sz="quarter" idx="13" hasCustomPrompt="1"/>
          </p:nvPr>
        </p:nvSpPr>
        <p:spPr>
          <a:xfrm>
            <a:off x="784794" y="2108629"/>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7" name="Text Placeholder 33">
            <a:extLst>
              <a:ext uri="{FF2B5EF4-FFF2-40B4-BE49-F238E27FC236}">
                <a16:creationId xmlns:a16="http://schemas.microsoft.com/office/drawing/2014/main" id="{A141B714-1A78-6D82-F378-939B470D8736}"/>
              </a:ext>
            </a:extLst>
          </p:cNvPr>
          <p:cNvSpPr>
            <a:spLocks noGrp="1"/>
          </p:cNvSpPr>
          <p:nvPr>
            <p:ph type="body" sz="quarter" idx="14" hasCustomPrompt="1"/>
          </p:nvPr>
        </p:nvSpPr>
        <p:spPr>
          <a:xfrm>
            <a:off x="784795" y="2747683"/>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2" name="Text Placeholder 33">
            <a:extLst>
              <a:ext uri="{FF2B5EF4-FFF2-40B4-BE49-F238E27FC236}">
                <a16:creationId xmlns:a16="http://schemas.microsoft.com/office/drawing/2014/main" id="{B1EDA4C5-F281-1193-82E6-0BFE5AE994AE}"/>
              </a:ext>
            </a:extLst>
          </p:cNvPr>
          <p:cNvSpPr>
            <a:spLocks noGrp="1"/>
          </p:cNvSpPr>
          <p:nvPr>
            <p:ph type="body" sz="quarter" idx="35" hasCustomPrompt="1"/>
          </p:nvPr>
        </p:nvSpPr>
        <p:spPr>
          <a:xfrm>
            <a:off x="784795" y="3484327"/>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3" name="Text Placeholder 33">
            <a:extLst>
              <a:ext uri="{FF2B5EF4-FFF2-40B4-BE49-F238E27FC236}">
                <a16:creationId xmlns:a16="http://schemas.microsoft.com/office/drawing/2014/main" id="{F247EF2C-2986-0D95-AC50-EE6C68BB5CE4}"/>
              </a:ext>
            </a:extLst>
          </p:cNvPr>
          <p:cNvSpPr>
            <a:spLocks noGrp="1"/>
          </p:cNvSpPr>
          <p:nvPr>
            <p:ph type="body" sz="quarter" idx="36" hasCustomPrompt="1"/>
          </p:nvPr>
        </p:nvSpPr>
        <p:spPr>
          <a:xfrm>
            <a:off x="784796" y="4123381"/>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7" name="Text Placeholder 33">
            <a:extLst>
              <a:ext uri="{FF2B5EF4-FFF2-40B4-BE49-F238E27FC236}">
                <a16:creationId xmlns:a16="http://schemas.microsoft.com/office/drawing/2014/main" id="{0B404AA4-79A5-18F0-CE9F-3921A0925B1E}"/>
              </a:ext>
            </a:extLst>
          </p:cNvPr>
          <p:cNvSpPr>
            <a:spLocks noGrp="1"/>
          </p:cNvSpPr>
          <p:nvPr>
            <p:ph type="body" sz="quarter" idx="37" hasCustomPrompt="1"/>
          </p:nvPr>
        </p:nvSpPr>
        <p:spPr>
          <a:xfrm>
            <a:off x="5806438" y="2130723"/>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8" name="Text Placeholder 33">
            <a:extLst>
              <a:ext uri="{FF2B5EF4-FFF2-40B4-BE49-F238E27FC236}">
                <a16:creationId xmlns:a16="http://schemas.microsoft.com/office/drawing/2014/main" id="{097CCA77-6454-4A36-DDFB-A9DE63B5C7E2}"/>
              </a:ext>
            </a:extLst>
          </p:cNvPr>
          <p:cNvSpPr>
            <a:spLocks noGrp="1"/>
          </p:cNvSpPr>
          <p:nvPr>
            <p:ph type="body" sz="quarter" idx="38" hasCustomPrompt="1"/>
          </p:nvPr>
        </p:nvSpPr>
        <p:spPr>
          <a:xfrm>
            <a:off x="5806439" y="2769777"/>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
        <p:nvSpPr>
          <p:cNvPr id="19" name="Text Placeholder 33">
            <a:extLst>
              <a:ext uri="{FF2B5EF4-FFF2-40B4-BE49-F238E27FC236}">
                <a16:creationId xmlns:a16="http://schemas.microsoft.com/office/drawing/2014/main" id="{644A9E89-1875-451D-C69D-99660290007D}"/>
              </a:ext>
            </a:extLst>
          </p:cNvPr>
          <p:cNvSpPr>
            <a:spLocks noGrp="1"/>
          </p:cNvSpPr>
          <p:nvPr>
            <p:ph type="body" sz="quarter" idx="39" hasCustomPrompt="1"/>
          </p:nvPr>
        </p:nvSpPr>
        <p:spPr>
          <a:xfrm>
            <a:off x="5806439" y="3506421"/>
            <a:ext cx="4480560" cy="640080"/>
          </a:xfrm>
        </p:spPr>
        <p:txBody>
          <a:bodyPr vert="horz" lIns="0" tIns="0" rIns="0" bIns="0" rtlCol="0" anchor="b" anchorCtr="0">
            <a:noAutofit/>
          </a:bodyPr>
          <a:lstStyle>
            <a:lvl1pPr algn="l">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0" name="Text Placeholder 33">
            <a:extLst>
              <a:ext uri="{FF2B5EF4-FFF2-40B4-BE49-F238E27FC236}">
                <a16:creationId xmlns:a16="http://schemas.microsoft.com/office/drawing/2014/main" id="{EC89510A-FA47-936C-E9A3-AD214B164A82}"/>
              </a:ext>
            </a:extLst>
          </p:cNvPr>
          <p:cNvSpPr>
            <a:spLocks noGrp="1"/>
          </p:cNvSpPr>
          <p:nvPr>
            <p:ph type="body" sz="quarter" idx="40" hasCustomPrompt="1"/>
          </p:nvPr>
        </p:nvSpPr>
        <p:spPr>
          <a:xfrm>
            <a:off x="5806440" y="4145475"/>
            <a:ext cx="4480560" cy="640073"/>
          </a:xfrm>
        </p:spPr>
        <p:txBody>
          <a:bodyPr vert="horz" lIns="0" tIns="0" rIns="0" bIns="0" rtlCol="0" anchor="t" anchorCtr="0">
            <a:noAutofit/>
          </a:bodyPr>
          <a:lstStyle>
            <a:lvl1pPr algn="l">
              <a:lnSpc>
                <a:spcPct val="100000"/>
              </a:lnSpc>
              <a:defRPr lang="en-US" sz="18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br>
              <a:rPr lang="en-US" dirty="0"/>
            </a:br>
            <a:r>
              <a:rPr lang="en-US" dirty="0"/>
              <a:t>Title</a:t>
            </a:r>
          </a:p>
        </p:txBody>
      </p:sp>
    </p:spTree>
    <p:extLst>
      <p:ext uri="{BB962C8B-B14F-4D97-AF65-F5344CB8AC3E}">
        <p14:creationId xmlns:p14="http://schemas.microsoft.com/office/powerpoint/2010/main" val="28619730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ark - Agenda">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8791200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ht - Agenda">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US"/>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Tree>
    <p:extLst>
      <p:ext uri="{BB962C8B-B14F-4D97-AF65-F5344CB8AC3E}">
        <p14:creationId xmlns:p14="http://schemas.microsoft.com/office/powerpoint/2010/main" val="3433756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ark - Agenda Table">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table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
        <p:nvSpPr>
          <p:cNvPr id="4" name="Content">
            <a:extLst>
              <a:ext uri="{FF2B5EF4-FFF2-40B4-BE49-F238E27FC236}">
                <a16:creationId xmlns:a16="http://schemas.microsoft.com/office/drawing/2014/main" id="{7C26F066-12CB-D353-59F3-1C902B9ED83A}"/>
              </a:ext>
            </a:extLst>
          </p:cNvPr>
          <p:cNvSpPr>
            <a:spLocks noGrp="1"/>
          </p:cNvSpPr>
          <p:nvPr>
            <p:ph sz="quarter" idx="14" hasCustomPrompt="1"/>
          </p:nvPr>
        </p:nvSpPr>
        <p:spPr>
          <a:xfrm>
            <a:off x="769939" y="1286828"/>
            <a:ext cx="439101" cy="3711892"/>
          </a:xfrm>
        </p:spPr>
        <p:txBody>
          <a:bodyPr/>
          <a:lstStyle>
            <a:lvl1pPr>
              <a:lnSpc>
                <a:spcPct val="200000"/>
              </a:lnSpc>
              <a:defRPr sz="1800" b="1"/>
            </a:lvl1pPr>
            <a:lvl2pPr>
              <a:lnSpc>
                <a:spcPct val="200000"/>
              </a:lnSpc>
              <a:defRPr sz="1800" b="1"/>
            </a:lvl2pPr>
            <a:lvl3pPr>
              <a:lnSpc>
                <a:spcPct val="200000"/>
              </a:lnSpc>
              <a:defRPr sz="1800" b="1"/>
            </a:lvl3pPr>
            <a:lvl4pPr>
              <a:lnSpc>
                <a:spcPct val="200000"/>
              </a:lnSpc>
              <a:defRPr sz="1800" b="1"/>
            </a:lvl4pPr>
            <a:lvl5pPr>
              <a:lnSpc>
                <a:spcPct val="200000"/>
              </a:lnSpc>
              <a:defRPr sz="1800" b="1"/>
            </a:lvl5pPr>
          </a:lstStyle>
          <a:p>
            <a:pPr lvl="0"/>
            <a:r>
              <a:rPr lang="en-US" dirty="0"/>
              <a:t>1</a:t>
            </a:r>
          </a:p>
          <a:p>
            <a:pPr lvl="0"/>
            <a:r>
              <a:rPr lang="en-US" dirty="0"/>
              <a:t>2</a:t>
            </a:r>
          </a:p>
          <a:p>
            <a:pPr lvl="0"/>
            <a:r>
              <a:rPr lang="en-US" dirty="0"/>
              <a:t>3</a:t>
            </a:r>
          </a:p>
          <a:p>
            <a:pPr lvl="0"/>
            <a:r>
              <a:rPr lang="en-US" dirty="0"/>
              <a:t>4</a:t>
            </a:r>
          </a:p>
          <a:p>
            <a:pPr lvl="0"/>
            <a:r>
              <a:rPr lang="en-US" dirty="0"/>
              <a:t>5</a:t>
            </a:r>
          </a:p>
          <a:p>
            <a:pPr lvl="0"/>
            <a:r>
              <a:rPr lang="en-US" dirty="0"/>
              <a:t>5</a:t>
            </a:r>
          </a:p>
        </p:txBody>
      </p:sp>
      <p:sp>
        <p:nvSpPr>
          <p:cNvPr id="7" name="Content">
            <a:extLst>
              <a:ext uri="{FF2B5EF4-FFF2-40B4-BE49-F238E27FC236}">
                <a16:creationId xmlns:a16="http://schemas.microsoft.com/office/drawing/2014/main" id="{B179DF50-86A5-C843-43AD-752F0FB33DCB}"/>
              </a:ext>
            </a:extLst>
          </p:cNvPr>
          <p:cNvSpPr>
            <a:spLocks noGrp="1"/>
          </p:cNvSpPr>
          <p:nvPr>
            <p:ph sz="quarter" idx="18"/>
          </p:nvPr>
        </p:nvSpPr>
        <p:spPr>
          <a:xfrm>
            <a:off x="1389699" y="1286828"/>
            <a:ext cx="6880541" cy="3711892"/>
          </a:xfrm>
        </p:spPr>
        <p:txBody>
          <a:bodyPr/>
          <a:lstStyle>
            <a:lvl1pPr>
              <a:lnSpc>
                <a:spcPct val="200000"/>
              </a:lnSpc>
              <a:defRPr sz="1800" b="0"/>
            </a:lvl1pPr>
            <a:lvl2pPr>
              <a:lnSpc>
                <a:spcPct val="200000"/>
              </a:lnSpc>
              <a:defRPr sz="1800" b="0"/>
            </a:lvl2pPr>
            <a:lvl3pPr>
              <a:lnSpc>
                <a:spcPct val="200000"/>
              </a:lnSpc>
              <a:defRPr sz="1800" b="0"/>
            </a:lvl3pPr>
            <a:lvl4pPr>
              <a:lnSpc>
                <a:spcPct val="200000"/>
              </a:lnSpc>
              <a:defRPr sz="1800" b="0"/>
            </a:lvl4pPr>
            <a:lvl5pPr>
              <a:lnSpc>
                <a:spcPct val="200000"/>
              </a:lnSpc>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76371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ght - Agenda Table">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5F7DB7-92B5-4EA1-8540-53C2A222376E}"/>
              </a:ext>
            </a:extLst>
          </p:cNvPr>
          <p:cNvSpPr>
            <a:spLocks noGrp="1"/>
          </p:cNvSpPr>
          <p:nvPr>
            <p:ph type="title" hasCustomPrompt="1"/>
          </p:nvPr>
        </p:nvSpPr>
        <p:spPr>
          <a:xfrm>
            <a:off x="768875" y="182403"/>
            <a:ext cx="538338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Agenda table title</a:t>
            </a:r>
          </a:p>
        </p:txBody>
      </p:sp>
      <p:sp>
        <p:nvSpPr>
          <p:cNvPr id="2" name="Slide Number Placeholder 7">
            <a:extLst>
              <a:ext uri="{FF2B5EF4-FFF2-40B4-BE49-F238E27FC236}">
                <a16:creationId xmlns:a16="http://schemas.microsoft.com/office/drawing/2014/main" id="{28D9ACAF-6547-62AC-0612-33ACEEA4384B}"/>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9C717BFB-739A-8ECB-A222-BA193D79F699}"/>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8" name="Date Placeholder 4">
            <a:extLst>
              <a:ext uri="{FF2B5EF4-FFF2-40B4-BE49-F238E27FC236}">
                <a16:creationId xmlns:a16="http://schemas.microsoft.com/office/drawing/2014/main" id="{D6AB9331-6119-874E-6BF2-D968C0DB95A7}"/>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US"/>
              <a:t>[Date]</a:t>
            </a:r>
            <a:endParaRPr lang="en-US" dirty="0"/>
          </a:p>
        </p:txBody>
      </p:sp>
      <p:pic>
        <p:nvPicPr>
          <p:cNvPr id="6" name="Graphic 5">
            <a:extLst>
              <a:ext uri="{FF2B5EF4-FFF2-40B4-BE49-F238E27FC236}">
                <a16:creationId xmlns:a16="http://schemas.microsoft.com/office/drawing/2014/main" id="{B7C245D0-133C-ECC7-9932-A6CB83D09C6C}"/>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6856133" y="0"/>
            <a:ext cx="5335866" cy="2743200"/>
          </a:xfrm>
          <a:prstGeom prst="rect">
            <a:avLst/>
          </a:prstGeom>
        </p:spPr>
      </p:pic>
      <p:sp>
        <p:nvSpPr>
          <p:cNvPr id="4" name="Content">
            <a:extLst>
              <a:ext uri="{FF2B5EF4-FFF2-40B4-BE49-F238E27FC236}">
                <a16:creationId xmlns:a16="http://schemas.microsoft.com/office/drawing/2014/main" id="{7C26F066-12CB-D353-59F3-1C902B9ED83A}"/>
              </a:ext>
            </a:extLst>
          </p:cNvPr>
          <p:cNvSpPr>
            <a:spLocks noGrp="1"/>
          </p:cNvSpPr>
          <p:nvPr>
            <p:ph sz="quarter" idx="14" hasCustomPrompt="1"/>
          </p:nvPr>
        </p:nvSpPr>
        <p:spPr>
          <a:xfrm>
            <a:off x="769939" y="1286828"/>
            <a:ext cx="439101" cy="3711892"/>
          </a:xfrm>
        </p:spPr>
        <p:txBody>
          <a:bodyPr/>
          <a:lstStyle>
            <a:lvl1pPr>
              <a:lnSpc>
                <a:spcPct val="200000"/>
              </a:lnSpc>
              <a:defRPr sz="1800" b="1"/>
            </a:lvl1pPr>
            <a:lvl2pPr>
              <a:lnSpc>
                <a:spcPct val="200000"/>
              </a:lnSpc>
              <a:defRPr sz="1800" b="1"/>
            </a:lvl2pPr>
            <a:lvl3pPr>
              <a:lnSpc>
                <a:spcPct val="200000"/>
              </a:lnSpc>
              <a:defRPr sz="1800" b="1"/>
            </a:lvl3pPr>
            <a:lvl4pPr>
              <a:lnSpc>
                <a:spcPct val="200000"/>
              </a:lnSpc>
              <a:defRPr sz="1800" b="1"/>
            </a:lvl4pPr>
            <a:lvl5pPr>
              <a:lnSpc>
                <a:spcPct val="200000"/>
              </a:lnSpc>
              <a:defRPr sz="1800" b="1"/>
            </a:lvl5pPr>
          </a:lstStyle>
          <a:p>
            <a:pPr lvl="0"/>
            <a:r>
              <a:rPr lang="en-US" dirty="0"/>
              <a:t>1</a:t>
            </a:r>
          </a:p>
          <a:p>
            <a:pPr lvl="0"/>
            <a:r>
              <a:rPr lang="en-US" dirty="0"/>
              <a:t>2</a:t>
            </a:r>
          </a:p>
          <a:p>
            <a:pPr lvl="0"/>
            <a:r>
              <a:rPr lang="en-US" dirty="0"/>
              <a:t>3</a:t>
            </a:r>
          </a:p>
          <a:p>
            <a:pPr lvl="0"/>
            <a:r>
              <a:rPr lang="en-US" dirty="0"/>
              <a:t>4</a:t>
            </a:r>
          </a:p>
          <a:p>
            <a:pPr lvl="0"/>
            <a:r>
              <a:rPr lang="en-US" dirty="0"/>
              <a:t>5</a:t>
            </a:r>
          </a:p>
          <a:p>
            <a:pPr lvl="0"/>
            <a:r>
              <a:rPr lang="en-US" dirty="0"/>
              <a:t>5</a:t>
            </a:r>
          </a:p>
        </p:txBody>
      </p:sp>
      <p:sp>
        <p:nvSpPr>
          <p:cNvPr id="7" name="Content">
            <a:extLst>
              <a:ext uri="{FF2B5EF4-FFF2-40B4-BE49-F238E27FC236}">
                <a16:creationId xmlns:a16="http://schemas.microsoft.com/office/drawing/2014/main" id="{B179DF50-86A5-C843-43AD-752F0FB33DCB}"/>
              </a:ext>
            </a:extLst>
          </p:cNvPr>
          <p:cNvSpPr>
            <a:spLocks noGrp="1"/>
          </p:cNvSpPr>
          <p:nvPr>
            <p:ph sz="quarter" idx="18"/>
          </p:nvPr>
        </p:nvSpPr>
        <p:spPr>
          <a:xfrm>
            <a:off x="1389699" y="1286828"/>
            <a:ext cx="6880541" cy="3711892"/>
          </a:xfrm>
        </p:spPr>
        <p:txBody>
          <a:bodyPr/>
          <a:lstStyle>
            <a:lvl1pPr>
              <a:lnSpc>
                <a:spcPct val="200000"/>
              </a:lnSpc>
              <a:defRPr sz="1800" b="0"/>
            </a:lvl1pPr>
            <a:lvl2pPr>
              <a:lnSpc>
                <a:spcPct val="200000"/>
              </a:lnSpc>
              <a:defRPr sz="1800" b="0"/>
            </a:lvl2pPr>
            <a:lvl3pPr>
              <a:lnSpc>
                <a:spcPct val="200000"/>
              </a:lnSpc>
              <a:defRPr sz="1800" b="0"/>
            </a:lvl3pPr>
            <a:lvl4pPr>
              <a:lnSpc>
                <a:spcPct val="200000"/>
              </a:lnSpc>
              <a:defRPr sz="1800" b="0"/>
            </a:lvl4pPr>
            <a:lvl5pPr>
              <a:lnSpc>
                <a:spcPct val="200000"/>
              </a:lnSpc>
              <a:defRPr sz="18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0500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ulti Statement – Dark">
    <p:bg>
      <p:bgPr>
        <a:solidFill>
          <a:schemeClr val="bg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02316B0-6023-861C-5784-4ACA42BE9631}"/>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
        <p:nvSpPr>
          <p:cNvPr id="9" name="Date Placeholder 4">
            <a:extLst>
              <a:ext uri="{FF2B5EF4-FFF2-40B4-BE49-F238E27FC236}">
                <a16:creationId xmlns:a16="http://schemas.microsoft.com/office/drawing/2014/main" id="{22E0D5EC-D2F7-32C7-0542-FE33CC5E7C6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
        <p:nvSpPr>
          <p:cNvPr id="6" name="Text Placeholder 2">
            <a:extLst>
              <a:ext uri="{FF2B5EF4-FFF2-40B4-BE49-F238E27FC236}">
                <a16:creationId xmlns:a16="http://schemas.microsoft.com/office/drawing/2014/main" id="{E4DCF24B-59BC-04B0-B557-EEF59BF81E12}"/>
              </a:ext>
            </a:extLst>
          </p:cNvPr>
          <p:cNvSpPr>
            <a:spLocks noGrp="1"/>
          </p:cNvSpPr>
          <p:nvPr>
            <p:ph type="body" sz="quarter" idx="17" hasCustomPrompt="1"/>
          </p:nvPr>
        </p:nvSpPr>
        <p:spPr>
          <a:xfrm>
            <a:off x="777284" y="1143025"/>
            <a:ext cx="7330143" cy="1158571"/>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10" name="Text Placeholder 4">
            <a:extLst>
              <a:ext uri="{FF2B5EF4-FFF2-40B4-BE49-F238E27FC236}">
                <a16:creationId xmlns:a16="http://schemas.microsoft.com/office/drawing/2014/main" id="{44B2EADF-9C30-D624-9DFD-FDBFF41F8B1B}"/>
              </a:ext>
            </a:extLst>
          </p:cNvPr>
          <p:cNvSpPr>
            <a:spLocks noGrp="1"/>
          </p:cNvSpPr>
          <p:nvPr>
            <p:ph type="body" sz="quarter" idx="18" hasCustomPrompt="1"/>
          </p:nvPr>
        </p:nvSpPr>
        <p:spPr>
          <a:xfrm>
            <a:off x="777285" y="2602080"/>
            <a:ext cx="7330373" cy="1166509"/>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11" name="Text Placeholder 7">
            <a:extLst>
              <a:ext uri="{FF2B5EF4-FFF2-40B4-BE49-F238E27FC236}">
                <a16:creationId xmlns:a16="http://schemas.microsoft.com/office/drawing/2014/main" id="{E7E762A4-B873-A5F3-276F-B1A4DD5DC4A0}"/>
              </a:ext>
            </a:extLst>
          </p:cNvPr>
          <p:cNvSpPr>
            <a:spLocks noGrp="1"/>
          </p:cNvSpPr>
          <p:nvPr>
            <p:ph type="body" sz="quarter" idx="19" hasCustomPrompt="1"/>
          </p:nvPr>
        </p:nvSpPr>
        <p:spPr>
          <a:xfrm>
            <a:off x="777283" y="4069073"/>
            <a:ext cx="7330375" cy="1182688"/>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2" name="Slide Number Placeholder 7">
            <a:extLst>
              <a:ext uri="{FF2B5EF4-FFF2-40B4-BE49-F238E27FC236}">
                <a16:creationId xmlns:a16="http://schemas.microsoft.com/office/drawing/2014/main" id="{7987ACB5-95D6-365C-795A-D276B2B66E15}"/>
              </a:ext>
            </a:extLst>
          </p:cNvPr>
          <p:cNvSpPr>
            <a:spLocks noGrp="1"/>
          </p:cNvSpPr>
          <p:nvPr>
            <p:ph type="sldNum" sz="quarter" idx="2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2CDB5C85-6ACF-BB32-518A-0AE8B7DD3CEC}"/>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pic>
        <p:nvPicPr>
          <p:cNvPr id="24" name="OTag" descr="A small square in Oracle Red with the Oracle logo in the center in white" hidden="1">
            <a:extLst>
              <a:ext uri="{FF2B5EF4-FFF2-40B4-BE49-F238E27FC236}">
                <a16:creationId xmlns:a16="http://schemas.microsoft.com/office/drawing/2014/main" id="{20586AEB-369F-B90B-F6AA-3183CB320619}"/>
              </a:ext>
              <a:ext uri="{C183D7F6-B498-43B3-948B-1728B52AA6E4}">
                <adec:decorative xmlns:adec="http://schemas.microsoft.com/office/drawing/2017/decorative" val="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26" name="Freeform 25">
            <a:extLst>
              <a:ext uri="{FF2B5EF4-FFF2-40B4-BE49-F238E27FC236}">
                <a16:creationId xmlns:a16="http://schemas.microsoft.com/office/drawing/2014/main" id="{2ECFE8BC-FBC3-206E-F574-E904CA38AAAE}"/>
              </a:ext>
            </a:extLst>
          </p:cNvPr>
          <p:cNvSpPr/>
          <p:nvPr userDrawn="1"/>
        </p:nvSpPr>
        <p:spPr>
          <a:xfrm>
            <a:off x="11405616" y="6857748"/>
            <a:ext cx="393192" cy="253"/>
          </a:xfrm>
          <a:custGeom>
            <a:avLst/>
            <a:gdLst>
              <a:gd name="connsiteX0" fmla="*/ 0 w 393192"/>
              <a:gd name="connsiteY0" fmla="*/ 0 h 253"/>
              <a:gd name="connsiteX1" fmla="*/ 393192 w 393192"/>
              <a:gd name="connsiteY1" fmla="*/ 0 h 253"/>
              <a:gd name="connsiteX2" fmla="*/ 393192 w 393192"/>
              <a:gd name="connsiteY2" fmla="*/ 253 h 253"/>
              <a:gd name="connsiteX3" fmla="*/ 0 w 393192"/>
              <a:gd name="connsiteY3" fmla="*/ 253 h 253"/>
              <a:gd name="connsiteX4" fmla="*/ 0 w 393192"/>
              <a:gd name="connsiteY4" fmla="*/ 0 h 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192" h="253">
                <a:moveTo>
                  <a:pt x="0" y="0"/>
                </a:moveTo>
                <a:lnTo>
                  <a:pt x="393192" y="0"/>
                </a:lnTo>
                <a:lnTo>
                  <a:pt x="393192" y="253"/>
                </a:lnTo>
                <a:lnTo>
                  <a:pt x="0" y="25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04963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ulti Statement – Light">
    <p:bg>
      <p:bgPr>
        <a:solidFill>
          <a:schemeClr val="bg2"/>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DB7A5E8C-0FE3-7777-7682-62EBF9B2D814}"/>
              </a:ext>
            </a:extLst>
          </p:cNvPr>
          <p:cNvPicPr>
            <a:picLocks noChangeAspect="1"/>
          </p:cNvPicPr>
          <p:nvPr userDrawn="1"/>
        </p:nvPicPr>
        <p:blipFill>
          <a:blip r:embed="rId2">
            <a:extLst>
              <a:ext uri="{96DAC541-7B7A-43D3-8B79-37D633B846F1}">
                <asvg:svgBlip xmlns:asvg="http://schemas.microsoft.com/office/drawing/2016/SVG/main" r:embed="rId3"/>
              </a:ext>
            </a:extLst>
          </a:blip>
          <a:srcRect l="5687" b="27270"/>
          <a:stretch/>
        </p:blipFill>
        <p:spPr>
          <a:xfrm>
            <a:off x="4861624" y="0"/>
            <a:ext cx="7330375" cy="3768589"/>
          </a:xfrm>
          <a:prstGeom prst="rect">
            <a:avLst/>
          </a:prstGeom>
        </p:spPr>
      </p:pic>
      <p:sp>
        <p:nvSpPr>
          <p:cNvPr id="8" name="Date Placeholder 3">
            <a:extLst>
              <a:ext uri="{FF2B5EF4-FFF2-40B4-BE49-F238E27FC236}">
                <a16:creationId xmlns:a16="http://schemas.microsoft.com/office/drawing/2014/main" id="{B215CC06-6A9B-37FA-76CA-2CC091DA6489}"/>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3" name="Slide Number Placeholder 5">
            <a:extLst>
              <a:ext uri="{FF2B5EF4-FFF2-40B4-BE49-F238E27FC236}">
                <a16:creationId xmlns:a16="http://schemas.microsoft.com/office/drawing/2014/main" id="{4CB7A4E7-BA75-2474-D545-863B866F6A2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5C0E802C-9235-4781-9E8F-2C922A88134B}"/>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2" name="Text Placeholder 2">
            <a:extLst>
              <a:ext uri="{FF2B5EF4-FFF2-40B4-BE49-F238E27FC236}">
                <a16:creationId xmlns:a16="http://schemas.microsoft.com/office/drawing/2014/main" id="{BC4944C4-BCA7-F523-CDDB-B2F7B43789BD}"/>
              </a:ext>
            </a:extLst>
          </p:cNvPr>
          <p:cNvSpPr>
            <a:spLocks noGrp="1"/>
          </p:cNvSpPr>
          <p:nvPr>
            <p:ph type="body" sz="quarter" idx="17" hasCustomPrompt="1"/>
          </p:nvPr>
        </p:nvSpPr>
        <p:spPr>
          <a:xfrm>
            <a:off x="777284" y="1143025"/>
            <a:ext cx="7330143" cy="1158571"/>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7" name="Text Placeholder 4">
            <a:extLst>
              <a:ext uri="{FF2B5EF4-FFF2-40B4-BE49-F238E27FC236}">
                <a16:creationId xmlns:a16="http://schemas.microsoft.com/office/drawing/2014/main" id="{D42F262B-FAC2-7DDF-70B7-0EBEADDA66A9}"/>
              </a:ext>
            </a:extLst>
          </p:cNvPr>
          <p:cNvSpPr>
            <a:spLocks noGrp="1"/>
          </p:cNvSpPr>
          <p:nvPr>
            <p:ph type="body" sz="quarter" idx="18" hasCustomPrompt="1"/>
          </p:nvPr>
        </p:nvSpPr>
        <p:spPr>
          <a:xfrm>
            <a:off x="777285" y="2602080"/>
            <a:ext cx="7330373" cy="1166509"/>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
        <p:nvSpPr>
          <p:cNvPr id="9" name="Text Placeholder 7">
            <a:extLst>
              <a:ext uri="{FF2B5EF4-FFF2-40B4-BE49-F238E27FC236}">
                <a16:creationId xmlns:a16="http://schemas.microsoft.com/office/drawing/2014/main" id="{90E686AD-7CAC-8695-D0AC-A474A9002ACB}"/>
              </a:ext>
            </a:extLst>
          </p:cNvPr>
          <p:cNvSpPr>
            <a:spLocks noGrp="1"/>
          </p:cNvSpPr>
          <p:nvPr>
            <p:ph type="body" sz="quarter" idx="19" hasCustomPrompt="1"/>
          </p:nvPr>
        </p:nvSpPr>
        <p:spPr>
          <a:xfrm>
            <a:off x="777283" y="4069073"/>
            <a:ext cx="7330375" cy="1182688"/>
          </a:xfrm>
        </p:spPr>
        <p:txBody>
          <a:bodyPr anchor="ctr">
            <a:normAutofit/>
          </a:bodyPr>
          <a:lstStyle>
            <a:lvl1pPr>
              <a:lnSpc>
                <a:spcPct val="100000"/>
              </a:lnSpc>
              <a:spcBef>
                <a:spcPts val="0"/>
              </a:spcBef>
              <a:defRPr sz="2800" b="1" i="0">
                <a:latin typeface="Oracle Sans Tab" panose="020B0503020204020204" pitchFamily="34" charset="0"/>
                <a:cs typeface="Oracle Sans Tab" panose="020B0503020204020204" pitchFamily="34" charset="0"/>
              </a:defRPr>
            </a:lvl1pPr>
          </a:lstStyle>
          <a:p>
            <a:pPr lvl="0"/>
            <a:r>
              <a:rPr lang="en-US" dirty="0"/>
              <a:t>Click to edit Headline</a:t>
            </a:r>
          </a:p>
        </p:txBody>
      </p:sp>
    </p:spTree>
    <p:extLst>
      <p:ext uri="{BB962C8B-B14F-4D97-AF65-F5344CB8AC3E}">
        <p14:creationId xmlns:p14="http://schemas.microsoft.com/office/powerpoint/2010/main" val="2195833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full-image">
    <p:bg>
      <p:bgRef idx="1001">
        <a:schemeClr val="bg2"/>
      </p:bgRef>
    </p:bg>
    <p:spTree>
      <p:nvGrpSpPr>
        <p:cNvPr id="1" name=""/>
        <p:cNvGrpSpPr/>
        <p:nvPr/>
      </p:nvGrpSpPr>
      <p:grpSpPr>
        <a:xfrm>
          <a:off x="0" y="0"/>
          <a:ext cx="0" cy="0"/>
          <a:chOff x="0" y="0"/>
          <a:chExt cx="0" cy="0"/>
        </a:xfrm>
      </p:grpSpPr>
      <p:sp>
        <p:nvSpPr>
          <p:cNvPr id="11" name="Gradient overlay">
            <a:extLst>
              <a:ext uri="{FF2B5EF4-FFF2-40B4-BE49-F238E27FC236}">
                <a16:creationId xmlns:a16="http://schemas.microsoft.com/office/drawing/2014/main" id="{E873D90A-E4A3-F78A-F391-D1DB29911070}"/>
              </a:ext>
            </a:extLst>
          </p:cNvPr>
          <p:cNvSpPr>
            <a:spLocks/>
          </p:cNvSpPr>
          <p:nvPr userDrawn="1"/>
        </p:nvSpPr>
        <p:spPr>
          <a:xfrm>
            <a:off x="0" y="0"/>
            <a:ext cx="7467585" cy="6858000"/>
          </a:xfrm>
          <a:prstGeom prst="rect">
            <a:avLst/>
          </a:prstGeom>
          <a:gradFill>
            <a:gsLst>
              <a:gs pos="69000">
                <a:srgbClr val="2A2F2F">
                  <a:alpha val="70000"/>
                </a:srgbClr>
              </a:gs>
              <a:gs pos="0">
                <a:schemeClr val="bg1"/>
              </a:gs>
              <a:gs pos="100000">
                <a:schemeClr val="bg2">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a:extLst>
              <a:ext uri="{FF2B5EF4-FFF2-40B4-BE49-F238E27FC236}">
                <a16:creationId xmlns:a16="http://schemas.microsoft.com/office/drawing/2014/main" id="{5E1C8E87-14CA-EB0A-B967-57776EF53426}"/>
              </a:ext>
            </a:extLst>
          </p:cNvPr>
          <p:cNvSpPr>
            <a:spLocks noGrp="1"/>
          </p:cNvSpPr>
          <p:nvPr>
            <p:ph type="ctrTitle" hasCustomPrompt="1"/>
          </p:nvPr>
        </p:nvSpPr>
        <p:spPr>
          <a:xfrm>
            <a:off x="792538" y="2148840"/>
            <a:ext cx="6583608"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General title</a:t>
            </a:r>
            <a:br>
              <a:rPr lang="en-US" dirty="0"/>
            </a:br>
            <a:r>
              <a:rPr lang="en-US" dirty="0"/>
              <a:t>(up to two lines)</a:t>
            </a:r>
          </a:p>
        </p:txBody>
      </p:sp>
      <p:sp>
        <p:nvSpPr>
          <p:cNvPr id="8" name="Subhead">
            <a:extLst>
              <a:ext uri="{FF2B5EF4-FFF2-40B4-BE49-F238E27FC236}">
                <a16:creationId xmlns:a16="http://schemas.microsoft.com/office/drawing/2014/main" id="{9F13C004-6A96-3D61-9397-40C41F43523D}"/>
              </a:ext>
            </a:extLst>
          </p:cNvPr>
          <p:cNvSpPr>
            <a:spLocks noGrp="1"/>
          </p:cNvSpPr>
          <p:nvPr>
            <p:ph type="body" sz="quarter" idx="33" hasCustomPrompt="1"/>
          </p:nvPr>
        </p:nvSpPr>
        <p:spPr>
          <a:xfrm>
            <a:off x="792538" y="3519553"/>
            <a:ext cx="6583608"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9" name="Text Field">
            <a:extLst>
              <a:ext uri="{FF2B5EF4-FFF2-40B4-BE49-F238E27FC236}">
                <a16:creationId xmlns:a16="http://schemas.microsoft.com/office/drawing/2014/main" id="{29BC5DBB-6459-FA83-A3C0-242C30783B69}"/>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2" name="Text Field 2">
            <a:extLst>
              <a:ext uri="{FF2B5EF4-FFF2-40B4-BE49-F238E27FC236}">
                <a16:creationId xmlns:a16="http://schemas.microsoft.com/office/drawing/2014/main" id="{E4F8B91E-3CD8-7B6C-C073-0E255807CCEF}"/>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08620179-92E2-B33C-7BF7-7DD2B9A69999}"/>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3" name="Footer Placeholder 3">
            <a:extLst>
              <a:ext uri="{FF2B5EF4-FFF2-40B4-BE49-F238E27FC236}">
                <a16:creationId xmlns:a16="http://schemas.microsoft.com/office/drawing/2014/main" id="{0234D53E-E775-84ED-87D4-03A6155462F2}"/>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2" name="Date Placeholder 2">
            <a:extLst>
              <a:ext uri="{FF2B5EF4-FFF2-40B4-BE49-F238E27FC236}">
                <a16:creationId xmlns:a16="http://schemas.microsoft.com/office/drawing/2014/main" id="{7B203E0B-C243-2092-E571-D8301E6712EB}"/>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7" name="Oracle Logo" descr="Oracle Logo">
            <a:extLst>
              <a:ext uri="{FF2B5EF4-FFF2-40B4-BE49-F238E27FC236}">
                <a16:creationId xmlns:a16="http://schemas.microsoft.com/office/drawing/2014/main" id="{D3B9F45A-1FFB-8B3C-4F70-6D6363AA6D2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bwMode="invGray">
          <a:xfrm>
            <a:off x="730669" y="1132368"/>
            <a:ext cx="1524893" cy="320039"/>
          </a:xfrm>
          <a:prstGeom prst="rect">
            <a:avLst/>
          </a:prstGeom>
        </p:spPr>
      </p:pic>
      <p:sp>
        <p:nvSpPr>
          <p:cNvPr id="6" name="Accent mark">
            <a:extLst>
              <a:ext uri="{FF2B5EF4-FFF2-40B4-BE49-F238E27FC236}">
                <a16:creationId xmlns:a16="http://schemas.microsoft.com/office/drawing/2014/main" id="{0502ED2C-D10E-1DB4-3557-E5C9C7E4D238}"/>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3433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peaker_1">
    <p:bg>
      <p:bgRef idx="1001">
        <a:schemeClr val="bg2"/>
      </p:bgRef>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F6CD89E-7AE0-E661-9D5E-A40AA44B6A05}"/>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6307189" y="868568"/>
            <a:ext cx="4093374" cy="4103470"/>
          </a:xfrm>
          <a:prstGeom prst="rect">
            <a:avLst/>
          </a:prstGeom>
        </p:spPr>
      </p:pic>
      <p:sp>
        <p:nvSpPr>
          <p:cNvPr id="2" name="Title 1">
            <a:extLst>
              <a:ext uri="{FF2B5EF4-FFF2-40B4-BE49-F238E27FC236}">
                <a16:creationId xmlns:a16="http://schemas.microsoft.com/office/drawing/2014/main" id="{5F8DD237-1E40-4383-9C51-545B9C5DD604}"/>
              </a:ext>
            </a:extLst>
          </p:cNvPr>
          <p:cNvSpPr>
            <a:spLocks noGrp="1"/>
          </p:cNvSpPr>
          <p:nvPr>
            <p:ph type="title" hasCustomPrompt="1"/>
          </p:nvPr>
        </p:nvSpPr>
        <p:spPr>
          <a:xfrm>
            <a:off x="762000" y="1600200"/>
            <a:ext cx="3697357" cy="1320103"/>
          </a:xfrm>
        </p:spPr>
        <p:txBody>
          <a:bodyPr vert="horz" wrap="square" lIns="0" tIns="0" rIns="0" bIns="0" rtlCol="0" anchor="b" anchorCtr="0">
            <a:normAutofit/>
          </a:bodyPr>
          <a:lstStyle>
            <a:lvl1pPr>
              <a:defRPr lang="en-US" sz="3200" b="1" i="0">
                <a:latin typeface="Oracle Sans Tab" panose="020B0503020204020204" pitchFamily="34" charset="0"/>
                <a:ea typeface="+mj-ea"/>
              </a:defRPr>
            </a:lvl1pPr>
          </a:lstStyle>
          <a:p>
            <a:pPr marL="0" lvl="0">
              <a:lnSpc>
                <a:spcPct val="100000"/>
              </a:lnSpc>
            </a:pPr>
            <a:r>
              <a:rPr lang="en-US" dirty="0"/>
              <a:t>Speaker</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6730914" y="1325903"/>
            <a:ext cx="3227476" cy="3247119"/>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730914" y="4847342"/>
            <a:ext cx="3236480"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730914" y="5211447"/>
            <a:ext cx="3236480" cy="365125"/>
          </a:xfrm>
        </p:spPr>
        <p:txBody>
          <a:bodyPr vert="horz" lIns="0" tIns="0" rIns="0" bIns="0" rtlCol="0" anchor="t" anchorCtr="0">
            <a:noAutofit/>
          </a:bodyPr>
          <a:lstStyle>
            <a:lvl1pPr algn="ctr">
              <a:lnSpc>
                <a:spcPct val="100000"/>
              </a:lnSpc>
              <a:defRPr lang="en-US"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 name="Slide Number Placeholder 7">
            <a:extLst>
              <a:ext uri="{FF2B5EF4-FFF2-40B4-BE49-F238E27FC236}">
                <a16:creationId xmlns:a16="http://schemas.microsoft.com/office/drawing/2014/main" id="{372A12C9-976F-C50B-EE5B-FC3F2A92A432}"/>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6D5DD198-A04A-6BCB-84FC-559437A1F04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9D89F2E8-180E-4047-0986-0F230D404FF7}"/>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3436129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peaker_1-Profile">
    <p:bg>
      <p:bgPr>
        <a:solidFill>
          <a:schemeClr val="bg2"/>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56C4851-0720-CC7C-66E8-BA46A2EF3CD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456701" y="1247933"/>
            <a:ext cx="3908153" cy="3917792"/>
          </a:xfrm>
          <a:prstGeom prst="rect">
            <a:avLst/>
          </a:prstGeom>
        </p:spPr>
      </p:pic>
      <p:sp>
        <p:nvSpPr>
          <p:cNvPr id="3" name="Title 3">
            <a:extLst>
              <a:ext uri="{FF2B5EF4-FFF2-40B4-BE49-F238E27FC236}">
                <a16:creationId xmlns:a16="http://schemas.microsoft.com/office/drawing/2014/main" id="{7B692C7B-23D2-F815-AA7B-2A7E53056DF4}"/>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797039" y="1583270"/>
            <a:ext cx="3227476" cy="3247119"/>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792538" y="5135879"/>
            <a:ext cx="3236480"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792538" y="5499984"/>
            <a:ext cx="3236480" cy="365125"/>
          </a:xfrm>
        </p:spPr>
        <p:txBody>
          <a:bodyPr vert="horz" lIns="0" tIns="0" rIns="0" bIns="0" rtlCol="0" anchor="t" anchorCtr="0">
            <a:noAutofit/>
          </a:bodyPr>
          <a:lstStyle>
            <a:lvl1pPr algn="ctr">
              <a:lnSpc>
                <a:spcPct val="100000"/>
              </a:lnSpc>
              <a:defRPr lang="en-US"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 name="Content Placeholder 4">
            <a:extLst>
              <a:ext uri="{FF2B5EF4-FFF2-40B4-BE49-F238E27FC236}">
                <a16:creationId xmlns:a16="http://schemas.microsoft.com/office/drawing/2014/main" id="{746E9417-F0B6-6477-88CA-D06650D0745B}"/>
              </a:ext>
            </a:extLst>
          </p:cNvPr>
          <p:cNvSpPr>
            <a:spLocks noGrp="1"/>
          </p:cNvSpPr>
          <p:nvPr>
            <p:ph sz="quarter" idx="16"/>
          </p:nvPr>
        </p:nvSpPr>
        <p:spPr>
          <a:xfrm>
            <a:off x="4541838" y="2514610"/>
            <a:ext cx="6907212" cy="2651115"/>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7">
            <a:extLst>
              <a:ext uri="{FF2B5EF4-FFF2-40B4-BE49-F238E27FC236}">
                <a16:creationId xmlns:a16="http://schemas.microsoft.com/office/drawing/2014/main" id="{726CED8E-3269-CBEE-AC17-550ECD6FB69A}"/>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31110449-8712-D872-C8D5-93B229DFBFDE}"/>
              </a:ext>
            </a:extLst>
          </p:cNvPr>
          <p:cNvSpPr>
            <a:spLocks noGrp="1"/>
          </p:cNvSpPr>
          <p:nvPr>
            <p:ph type="ftr" sz="quarter" idx="18"/>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6" name="Date Placeholder 4">
            <a:extLst>
              <a:ext uri="{FF2B5EF4-FFF2-40B4-BE49-F238E27FC236}">
                <a16:creationId xmlns:a16="http://schemas.microsoft.com/office/drawing/2014/main" id="{EF4EF84C-2C31-7D08-88D6-853E01865AA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19632298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peaker_2">
    <p:bg>
      <p:bgPr>
        <a:solidFill>
          <a:schemeClr val="bg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C73BFA-B70C-477F-EF13-729539E27CB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7734150" y="1182539"/>
            <a:ext cx="3567993" cy="3576793"/>
          </a:xfrm>
          <a:prstGeom prst="rect">
            <a:avLst/>
          </a:prstGeom>
        </p:spPr>
      </p:pic>
      <p:sp>
        <p:nvSpPr>
          <p:cNvPr id="2" name="Title 1">
            <a:extLst>
              <a:ext uri="{FF2B5EF4-FFF2-40B4-BE49-F238E27FC236}">
                <a16:creationId xmlns:a16="http://schemas.microsoft.com/office/drawing/2014/main" id="{31D55E47-4DBE-46C5-AA1D-6AC25D117460}"/>
              </a:ext>
            </a:extLst>
          </p:cNvPr>
          <p:cNvSpPr>
            <a:spLocks noGrp="1"/>
          </p:cNvSpPr>
          <p:nvPr>
            <p:ph type="title" hasCustomPrompt="1"/>
          </p:nvPr>
        </p:nvSpPr>
        <p:spPr>
          <a:xfrm>
            <a:off x="762000" y="1600200"/>
            <a:ext cx="25603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p:cNvSpPr>
          <p:nvPr>
            <p:ph type="pic" sz="quarter" idx="10"/>
          </p:nvPr>
        </p:nvSpPr>
        <p:spPr>
          <a:xfrm>
            <a:off x="4446925" y="1548702"/>
            <a:ext cx="2743200" cy="274320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4166157" y="4636935"/>
            <a:ext cx="3227832"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4166157" y="5001040"/>
            <a:ext cx="3227832" cy="365125"/>
          </a:xfrm>
        </p:spPr>
        <p:txBody>
          <a:bodyPr vert="horz" lIns="0" tIns="0" rIns="0" bIns="0" rtlCol="0" anchor="t" anchorCtr="0">
            <a:noAutofit/>
          </a:bodyPr>
          <a:lstStyle>
            <a:lvl1pPr algn="ctr">
              <a:lnSpc>
                <a:spcPct val="100000"/>
              </a:lnSpc>
              <a:defRPr lang="en-US" sz="16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7" name="Picture Placeholder 4">
            <a:extLst>
              <a:ext uri="{FF2B5EF4-FFF2-40B4-BE49-F238E27FC236}">
                <a16:creationId xmlns:a16="http://schemas.microsoft.com/office/drawing/2014/main" id="{AD80FD35-1640-4598-BFDA-3E05A9FCEBBE}"/>
              </a:ext>
            </a:extLst>
          </p:cNvPr>
          <p:cNvSpPr>
            <a:spLocks noGrp="1"/>
          </p:cNvSpPr>
          <p:nvPr>
            <p:ph type="pic" sz="quarter" idx="19"/>
          </p:nvPr>
        </p:nvSpPr>
        <p:spPr>
          <a:xfrm>
            <a:off x="8157472" y="1599336"/>
            <a:ext cx="2743200" cy="274320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21" name="Text Placeholder 33">
            <a:extLst>
              <a:ext uri="{FF2B5EF4-FFF2-40B4-BE49-F238E27FC236}">
                <a16:creationId xmlns:a16="http://schemas.microsoft.com/office/drawing/2014/main" id="{AF0CFD6E-C443-4D08-B5C0-973C8F72617B}"/>
              </a:ext>
            </a:extLst>
          </p:cNvPr>
          <p:cNvSpPr>
            <a:spLocks noGrp="1"/>
          </p:cNvSpPr>
          <p:nvPr>
            <p:ph type="body" sz="quarter" idx="20" hasCustomPrompt="1"/>
          </p:nvPr>
        </p:nvSpPr>
        <p:spPr>
          <a:xfrm>
            <a:off x="7915156" y="4636935"/>
            <a:ext cx="3227832" cy="365125"/>
          </a:xfrm>
        </p:spPr>
        <p:txBody>
          <a:bodyPr vert="horz" lIns="0" tIns="0" rIns="0" bIns="0" rtlCol="0" anchor="t" anchorCtr="0">
            <a:noAutofit/>
          </a:bodyPr>
          <a:lstStyle>
            <a:lvl1pPr algn="ctr">
              <a:lnSpc>
                <a:spcPct val="100000"/>
              </a:lnSpc>
              <a:defRPr lang="en-US" sz="20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5" name="Text Placeholder 33">
            <a:extLst>
              <a:ext uri="{FF2B5EF4-FFF2-40B4-BE49-F238E27FC236}">
                <a16:creationId xmlns:a16="http://schemas.microsoft.com/office/drawing/2014/main" id="{F3C3D640-B9ED-4162-9C4F-0F9F774E639B}"/>
              </a:ext>
            </a:extLst>
          </p:cNvPr>
          <p:cNvSpPr>
            <a:spLocks noGrp="1"/>
          </p:cNvSpPr>
          <p:nvPr>
            <p:ph type="body" sz="quarter" idx="21" hasCustomPrompt="1"/>
          </p:nvPr>
        </p:nvSpPr>
        <p:spPr>
          <a:xfrm>
            <a:off x="7915156" y="5001040"/>
            <a:ext cx="3227832" cy="365125"/>
          </a:xfrm>
        </p:spPr>
        <p:txBody>
          <a:bodyPr vert="horz" lIns="0" tIns="0" rIns="0" bIns="0" rtlCol="0" anchor="t" anchorCtr="0">
            <a:noAutofit/>
          </a:bodyPr>
          <a:lstStyle>
            <a:lvl1pPr algn="ctr">
              <a:lnSpc>
                <a:spcPct val="100000"/>
              </a:lnSpc>
              <a:defRPr lang="en-US" sz="16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 name="Slide Number Placeholder 7">
            <a:extLst>
              <a:ext uri="{FF2B5EF4-FFF2-40B4-BE49-F238E27FC236}">
                <a16:creationId xmlns:a16="http://schemas.microsoft.com/office/drawing/2014/main" id="{90537780-8302-81C2-C045-4F2DEDF594EF}"/>
              </a:ext>
            </a:extLst>
          </p:cNvPr>
          <p:cNvSpPr>
            <a:spLocks noGrp="1"/>
          </p:cNvSpPr>
          <p:nvPr>
            <p:ph type="sldNum" sz="quarter" idx="17"/>
          </p:nvPr>
        </p:nvSpPr>
        <p:spPr>
          <a:xfrm>
            <a:off x="762000" y="6423660"/>
            <a:ext cx="365760" cy="365760"/>
          </a:xfrm>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A92B0D41-4168-EC0C-ADF5-AC9E34B1653B}"/>
              </a:ext>
            </a:extLst>
          </p:cNvPr>
          <p:cNvSpPr>
            <a:spLocks noGrp="1"/>
          </p:cNvSpPr>
          <p:nvPr>
            <p:ph type="ftr" sz="quarter" idx="16"/>
          </p:nvPr>
        </p:nvSpPr>
        <p:spPr>
          <a:xfrm>
            <a:off x="1127759" y="6423978"/>
            <a:ext cx="5745379" cy="365125"/>
          </a:xfrm>
        </p:spPr>
        <p:txBody>
          <a:bodyPr/>
          <a:lstStyle>
            <a:lvl1pPr>
              <a:defRPr sz="800">
                <a:solidFill>
                  <a:srgbClr val="AEA8A2"/>
                </a:solidFill>
                <a:latin typeface="+mn-lt"/>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D753EE4A-4B0D-E70D-3900-1851E13A291D}"/>
              </a:ext>
            </a:extLst>
          </p:cNvPr>
          <p:cNvSpPr>
            <a:spLocks noGrp="1"/>
          </p:cNvSpPr>
          <p:nvPr>
            <p:ph type="dt" sz="half" idx="15"/>
          </p:nvPr>
        </p:nvSpPr>
        <p:spPr>
          <a:xfrm>
            <a:off x="6873138" y="6425604"/>
            <a:ext cx="2743200" cy="363500"/>
          </a:xfrm>
        </p:spPr>
        <p:txBody>
          <a:bodyPr/>
          <a:lstStyle>
            <a:lvl1pPr>
              <a:defRPr sz="800">
                <a:solidFill>
                  <a:srgbClr val="AEA8A2"/>
                </a:solidFill>
                <a:latin typeface="+mn-lt"/>
              </a:defRPr>
            </a:lvl1pPr>
          </a:lstStyle>
          <a:p>
            <a:r>
              <a:rPr lang="en-US"/>
              <a:t>[Date]</a:t>
            </a:r>
            <a:endParaRPr lang="en-US" dirty="0"/>
          </a:p>
        </p:txBody>
      </p:sp>
      <p:pic>
        <p:nvPicPr>
          <p:cNvPr id="6" name="Graphic 5">
            <a:extLst>
              <a:ext uri="{FF2B5EF4-FFF2-40B4-BE49-F238E27FC236}">
                <a16:creationId xmlns:a16="http://schemas.microsoft.com/office/drawing/2014/main" id="{1943D0D1-946F-4723-614F-CF829E9EEAB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42612" t="12210" r="14437" b="12837"/>
          <a:stretch/>
        </p:blipFill>
        <p:spPr>
          <a:xfrm>
            <a:off x="4034529" y="1131906"/>
            <a:ext cx="3567993" cy="3576793"/>
          </a:xfrm>
          <a:prstGeom prst="rect">
            <a:avLst/>
          </a:prstGeom>
        </p:spPr>
      </p:pic>
    </p:spTree>
    <p:extLst>
      <p:ext uri="{BB962C8B-B14F-4D97-AF65-F5344CB8AC3E}">
        <p14:creationId xmlns:p14="http://schemas.microsoft.com/office/powerpoint/2010/main" val="5618001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peaker_3">
    <p:bg>
      <p:bgPr>
        <a:solidFill>
          <a:schemeClr val="bg2"/>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F61107A6-7831-4EC7-8264-2809B94682DD}"/>
              </a:ext>
            </a:extLst>
          </p:cNvPr>
          <p:cNvSpPr>
            <a:spLocks noGrp="1"/>
          </p:cNvSpPr>
          <p:nvPr>
            <p:ph type="title" hasCustomPrompt="1"/>
          </p:nvPr>
        </p:nvSpPr>
        <p:spPr>
          <a:xfrm>
            <a:off x="762000" y="1600200"/>
            <a:ext cx="320040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6832060" y="502952"/>
            <a:ext cx="2011680" cy="201168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653752" y="2682622"/>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653752" y="3011421"/>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FDC25F51-F732-4DED-B41F-218C4B09A992}"/>
              </a:ext>
            </a:extLst>
          </p:cNvPr>
          <p:cNvSpPr>
            <a:spLocks noGrp="1" noChangeAspect="1"/>
          </p:cNvSpPr>
          <p:nvPr>
            <p:ph type="pic" sz="quarter" idx="28"/>
          </p:nvPr>
        </p:nvSpPr>
        <p:spPr>
          <a:xfrm>
            <a:off x="4463764" y="2868976"/>
            <a:ext cx="2011680" cy="201168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3" name="Text Placeholder 33">
            <a:extLst>
              <a:ext uri="{FF2B5EF4-FFF2-40B4-BE49-F238E27FC236}">
                <a16:creationId xmlns:a16="http://schemas.microsoft.com/office/drawing/2014/main" id="{D1B52A4B-0972-4F91-92C6-8090BEF5CCCB}"/>
              </a:ext>
            </a:extLst>
          </p:cNvPr>
          <p:cNvSpPr>
            <a:spLocks noGrp="1"/>
          </p:cNvSpPr>
          <p:nvPr>
            <p:ph type="body" sz="quarter" idx="29" hasCustomPrompt="1"/>
          </p:nvPr>
        </p:nvSpPr>
        <p:spPr>
          <a:xfrm>
            <a:off x="4285456" y="5021187"/>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4" name="Text Placeholder 33">
            <a:extLst>
              <a:ext uri="{FF2B5EF4-FFF2-40B4-BE49-F238E27FC236}">
                <a16:creationId xmlns:a16="http://schemas.microsoft.com/office/drawing/2014/main" id="{D6D713D8-07E2-4DC7-808A-1A9CD0EBCC6B}"/>
              </a:ext>
            </a:extLst>
          </p:cNvPr>
          <p:cNvSpPr>
            <a:spLocks noGrp="1"/>
          </p:cNvSpPr>
          <p:nvPr>
            <p:ph type="body" sz="quarter" idx="30" hasCustomPrompt="1"/>
          </p:nvPr>
        </p:nvSpPr>
        <p:spPr>
          <a:xfrm>
            <a:off x="4285456" y="5349986"/>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5" name="Picture Placeholder 4">
            <a:extLst>
              <a:ext uri="{FF2B5EF4-FFF2-40B4-BE49-F238E27FC236}">
                <a16:creationId xmlns:a16="http://schemas.microsoft.com/office/drawing/2014/main" id="{D54CB0FE-E711-41BE-AE1E-539BC7B7761E}"/>
              </a:ext>
            </a:extLst>
          </p:cNvPr>
          <p:cNvSpPr>
            <a:spLocks noGrp="1" noChangeAspect="1"/>
          </p:cNvSpPr>
          <p:nvPr>
            <p:ph type="pic" sz="quarter" idx="31"/>
          </p:nvPr>
        </p:nvSpPr>
        <p:spPr>
          <a:xfrm>
            <a:off x="9593466" y="2868976"/>
            <a:ext cx="2011680" cy="201168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6" name="Text Placeholder 33">
            <a:extLst>
              <a:ext uri="{FF2B5EF4-FFF2-40B4-BE49-F238E27FC236}">
                <a16:creationId xmlns:a16="http://schemas.microsoft.com/office/drawing/2014/main" id="{C9D94F0F-A124-427C-8B51-4EA7A2DA41ED}"/>
              </a:ext>
            </a:extLst>
          </p:cNvPr>
          <p:cNvSpPr>
            <a:spLocks noGrp="1"/>
          </p:cNvSpPr>
          <p:nvPr>
            <p:ph type="body" sz="quarter" idx="32" hasCustomPrompt="1"/>
          </p:nvPr>
        </p:nvSpPr>
        <p:spPr>
          <a:xfrm>
            <a:off x="9415158" y="5018407"/>
            <a:ext cx="2368296" cy="31244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9" name="Text Placeholder 33">
            <a:extLst>
              <a:ext uri="{FF2B5EF4-FFF2-40B4-BE49-F238E27FC236}">
                <a16:creationId xmlns:a16="http://schemas.microsoft.com/office/drawing/2014/main" id="{D51FC9E3-DCC2-4D0A-80C8-4CB3924EC6CD}"/>
              </a:ext>
            </a:extLst>
          </p:cNvPr>
          <p:cNvSpPr>
            <a:spLocks noGrp="1"/>
          </p:cNvSpPr>
          <p:nvPr>
            <p:ph type="body" sz="quarter" idx="33" hasCustomPrompt="1"/>
          </p:nvPr>
        </p:nvSpPr>
        <p:spPr>
          <a:xfrm>
            <a:off x="9415158" y="5347206"/>
            <a:ext cx="2368296" cy="278431"/>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9551C7D5-93CF-BA74-CCF0-4136B0743763}"/>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5C84E735-4FBC-11F2-537D-944E6BCA9E45}"/>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4" name="Date Placeholder 4">
            <a:extLst>
              <a:ext uri="{FF2B5EF4-FFF2-40B4-BE49-F238E27FC236}">
                <a16:creationId xmlns:a16="http://schemas.microsoft.com/office/drawing/2014/main" id="{C254BE3A-04D0-D60F-3E47-CF743F97370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41876159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7362" userDrawn="1">
          <p15:clr>
            <a:srgbClr val="FBAE40"/>
          </p15:clr>
        </p15:guide>
        <p15:guide id="2" pos="5676"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peaker_4">
    <p:bg>
      <p:bgPr>
        <a:solidFill>
          <a:schemeClr val="bg2"/>
        </a:solidFill>
        <a:effectLst/>
      </p:bgPr>
    </p:bg>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AD59539A-0265-4CF1-A242-1D32DF1299D9}"/>
              </a:ext>
            </a:extLst>
          </p:cNvPr>
          <p:cNvSpPr>
            <a:spLocks noGrp="1"/>
          </p:cNvSpPr>
          <p:nvPr>
            <p:ph type="title" hasCustomPrompt="1"/>
          </p:nvPr>
        </p:nvSpPr>
        <p:spPr>
          <a:xfrm>
            <a:off x="761998" y="1600200"/>
            <a:ext cx="3474720" cy="1320103"/>
          </a:xfrm>
        </p:spPr>
        <p:txBody>
          <a:bodyPr vert="horz" wrap="square" lIns="0" tIns="0" rIns="0" bIns="0" rtlCol="0" anchor="b" anchorCtr="0">
            <a:normAutofit/>
          </a:bodyPr>
          <a:lstStyle>
            <a:lvl1pPr marL="0" algn="l" defTabSz="914400" rtl="0" eaLnBrk="1" latinLnBrk="0" hangingPunct="1">
              <a:lnSpc>
                <a:spcPct val="100000"/>
              </a:lnSpc>
              <a:spcBef>
                <a:spcPct val="0"/>
              </a:spcBef>
              <a:buNone/>
              <a:defRPr lang="en-US" sz="3200" b="1" i="0" kern="1200" baseline="0" dirty="0">
                <a:solidFill>
                  <a:schemeClr val="tx1"/>
                </a:solidFill>
                <a:latin typeface="Oracle Sans Tab" panose="020B0503020204020204" pitchFamily="34" charset="0"/>
                <a:ea typeface="+mj-ea"/>
                <a:cs typeface="+mj-cs"/>
              </a:defRPr>
            </a:lvl1pPr>
          </a:lstStyle>
          <a:p>
            <a:pPr marL="0" lvl="0">
              <a:lnSpc>
                <a:spcPct val="100000"/>
              </a:lnSpc>
            </a:pPr>
            <a:r>
              <a:rPr lang="en-US" dirty="0"/>
              <a:t>Speakers</a:t>
            </a:r>
          </a:p>
        </p:txBody>
      </p:sp>
      <p:sp>
        <p:nvSpPr>
          <p:cNvPr id="19" name="Picture Placeholder 4">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6285744" y="594391"/>
            <a:ext cx="1553265" cy="155448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37" name="Text Placeholder 33">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6102256" y="2288684"/>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ext Placeholder 33">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6102256" y="2636490"/>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0" name="Picture Placeholder 4">
            <a:extLst>
              <a:ext uri="{FF2B5EF4-FFF2-40B4-BE49-F238E27FC236}">
                <a16:creationId xmlns:a16="http://schemas.microsoft.com/office/drawing/2014/main" id="{13E21815-6A02-4A6A-80C9-0617BE9066A4}"/>
              </a:ext>
            </a:extLst>
          </p:cNvPr>
          <p:cNvSpPr>
            <a:spLocks noGrp="1" noChangeAspect="1"/>
          </p:cNvSpPr>
          <p:nvPr>
            <p:ph type="pic" sz="quarter" idx="16"/>
          </p:nvPr>
        </p:nvSpPr>
        <p:spPr>
          <a:xfrm>
            <a:off x="9096824" y="594391"/>
            <a:ext cx="1553265" cy="155448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22" name="Text Placeholder 33">
            <a:extLst>
              <a:ext uri="{FF2B5EF4-FFF2-40B4-BE49-F238E27FC236}">
                <a16:creationId xmlns:a16="http://schemas.microsoft.com/office/drawing/2014/main" id="{B1E285A0-A2E7-DE49-A7D9-B15F13096B4D}"/>
              </a:ext>
            </a:extLst>
          </p:cNvPr>
          <p:cNvSpPr>
            <a:spLocks noGrp="1"/>
          </p:cNvSpPr>
          <p:nvPr>
            <p:ph type="body" sz="quarter" idx="23" hasCustomPrompt="1"/>
          </p:nvPr>
        </p:nvSpPr>
        <p:spPr>
          <a:xfrm>
            <a:off x="8913336" y="2288684"/>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3" name="Text Placeholder 33">
            <a:extLst>
              <a:ext uri="{FF2B5EF4-FFF2-40B4-BE49-F238E27FC236}">
                <a16:creationId xmlns:a16="http://schemas.microsoft.com/office/drawing/2014/main" id="{824EDADA-2643-C24E-A532-5AF7FDEFBB0A}"/>
              </a:ext>
            </a:extLst>
          </p:cNvPr>
          <p:cNvSpPr>
            <a:spLocks noGrp="1"/>
          </p:cNvSpPr>
          <p:nvPr>
            <p:ph type="body" sz="quarter" idx="24" hasCustomPrompt="1"/>
          </p:nvPr>
        </p:nvSpPr>
        <p:spPr>
          <a:xfrm>
            <a:off x="8913336" y="2636490"/>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0" name="Picture Placeholder 4">
            <a:extLst>
              <a:ext uri="{FF2B5EF4-FFF2-40B4-BE49-F238E27FC236}">
                <a16:creationId xmlns:a16="http://schemas.microsoft.com/office/drawing/2014/main" id="{EFC6E2D0-3B2A-2942-B1BA-2FB20BD0EEC6}"/>
              </a:ext>
            </a:extLst>
          </p:cNvPr>
          <p:cNvSpPr>
            <a:spLocks noGrp="1" noChangeAspect="1"/>
          </p:cNvSpPr>
          <p:nvPr>
            <p:ph type="pic" sz="quarter" idx="27"/>
          </p:nvPr>
        </p:nvSpPr>
        <p:spPr>
          <a:xfrm>
            <a:off x="6285744" y="3429000"/>
            <a:ext cx="1553265" cy="1554480"/>
          </a:xfrm>
          <a:prstGeom prst="ellipse">
            <a:avLst/>
          </a:prstGeom>
        </p:spPr>
        <p:txBody>
          <a:bodyPr/>
          <a:lstStyle>
            <a:lvl1pPr algn="ctr">
              <a:defRPr>
                <a:solidFill>
                  <a:schemeClr val="tx1"/>
                </a:solidFill>
              </a:defRPr>
            </a:lvl1pPr>
          </a:lstStyle>
          <a:p>
            <a:r>
              <a:rPr lang="en-US"/>
              <a:t>Click icon to add picture</a:t>
            </a:r>
            <a:endParaRPr lang="en-US" dirty="0"/>
          </a:p>
        </p:txBody>
      </p:sp>
      <p:sp>
        <p:nvSpPr>
          <p:cNvPr id="28" name="Text Placeholder 33">
            <a:extLst>
              <a:ext uri="{FF2B5EF4-FFF2-40B4-BE49-F238E27FC236}">
                <a16:creationId xmlns:a16="http://schemas.microsoft.com/office/drawing/2014/main" id="{C58C0826-10EF-F849-A3C1-413E3484114A}"/>
              </a:ext>
            </a:extLst>
          </p:cNvPr>
          <p:cNvSpPr>
            <a:spLocks noGrp="1"/>
          </p:cNvSpPr>
          <p:nvPr>
            <p:ph type="body" sz="quarter" idx="25" hasCustomPrompt="1"/>
          </p:nvPr>
        </p:nvSpPr>
        <p:spPr>
          <a:xfrm>
            <a:off x="6102256" y="5146172"/>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9" name="Text Placeholder 33">
            <a:extLst>
              <a:ext uri="{FF2B5EF4-FFF2-40B4-BE49-F238E27FC236}">
                <a16:creationId xmlns:a16="http://schemas.microsoft.com/office/drawing/2014/main" id="{31FE92C1-9507-1C45-8CA1-FA2A0EA3FCED}"/>
              </a:ext>
            </a:extLst>
          </p:cNvPr>
          <p:cNvSpPr>
            <a:spLocks noGrp="1"/>
          </p:cNvSpPr>
          <p:nvPr>
            <p:ph type="body" sz="quarter" idx="26" hasCustomPrompt="1"/>
          </p:nvPr>
        </p:nvSpPr>
        <p:spPr>
          <a:xfrm>
            <a:off x="6102256" y="5493978"/>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31" name="Picture Placeholder 4">
            <a:extLst>
              <a:ext uri="{FF2B5EF4-FFF2-40B4-BE49-F238E27FC236}">
                <a16:creationId xmlns:a16="http://schemas.microsoft.com/office/drawing/2014/main" id="{ED40B0E3-F4BB-EC49-8D7A-713B54016EEA}"/>
              </a:ext>
            </a:extLst>
          </p:cNvPr>
          <p:cNvSpPr>
            <a:spLocks noGrp="1" noChangeAspect="1"/>
          </p:cNvSpPr>
          <p:nvPr>
            <p:ph type="pic" sz="quarter" idx="28"/>
          </p:nvPr>
        </p:nvSpPr>
        <p:spPr>
          <a:xfrm>
            <a:off x="9096824" y="3429000"/>
            <a:ext cx="1553265" cy="1554480"/>
          </a:xfrm>
          <a:prstGeom prst="ellipse">
            <a:avLst/>
          </a:prstGeom>
        </p:spPr>
        <p:txBody>
          <a:bodyPr/>
          <a:lstStyle>
            <a:lvl1pPr algn="ctr">
              <a:defRPr>
                <a:solidFill>
                  <a:schemeClr val="tx1"/>
                </a:solidFill>
              </a:defRPr>
            </a:lvl1pPr>
          </a:lstStyle>
          <a:p>
            <a:r>
              <a:rPr lang="en-US"/>
              <a:t>Click icon to add picture</a:t>
            </a:r>
          </a:p>
        </p:txBody>
      </p:sp>
      <p:sp>
        <p:nvSpPr>
          <p:cNvPr id="32" name="Text Placeholder 33">
            <a:extLst>
              <a:ext uri="{FF2B5EF4-FFF2-40B4-BE49-F238E27FC236}">
                <a16:creationId xmlns:a16="http://schemas.microsoft.com/office/drawing/2014/main" id="{75EA1EAA-9631-6446-9C35-80FDF680DE0B}"/>
              </a:ext>
            </a:extLst>
          </p:cNvPr>
          <p:cNvSpPr>
            <a:spLocks noGrp="1"/>
          </p:cNvSpPr>
          <p:nvPr>
            <p:ph type="body" sz="quarter" idx="29" hasCustomPrompt="1"/>
          </p:nvPr>
        </p:nvSpPr>
        <p:spPr>
          <a:xfrm>
            <a:off x="8913336" y="5146172"/>
            <a:ext cx="1920240" cy="298064"/>
          </a:xfrm>
        </p:spPr>
        <p:txBody>
          <a:bodyPr vert="horz" lIns="0" tIns="0" rIns="0" bIns="0" rtlCol="0" anchor="t" anchorCtr="0">
            <a:noAutofit/>
          </a:bodyPr>
          <a:lstStyle>
            <a:lvl1pPr algn="ctr">
              <a:lnSpc>
                <a:spcPct val="100000"/>
              </a:lnSpc>
              <a:defRPr lang="en-US" sz="16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3" name="Text Placeholder 33">
            <a:extLst>
              <a:ext uri="{FF2B5EF4-FFF2-40B4-BE49-F238E27FC236}">
                <a16:creationId xmlns:a16="http://schemas.microsoft.com/office/drawing/2014/main" id="{D9FA6B46-487D-254B-8AB6-DCB6C449BF8B}"/>
              </a:ext>
            </a:extLst>
          </p:cNvPr>
          <p:cNvSpPr>
            <a:spLocks noGrp="1"/>
          </p:cNvSpPr>
          <p:nvPr>
            <p:ph type="body" sz="quarter" idx="30" hasCustomPrompt="1"/>
          </p:nvPr>
        </p:nvSpPr>
        <p:spPr>
          <a:xfrm>
            <a:off x="8913336" y="5493978"/>
            <a:ext cx="1920240" cy="248992"/>
          </a:xfrm>
        </p:spPr>
        <p:txBody>
          <a:bodyPr vert="horz" lIns="0" tIns="0" rIns="0" bIns="0" rtlCol="0" anchor="t" anchorCtr="0">
            <a:noAutofit/>
          </a:bodyPr>
          <a:lstStyle>
            <a:lvl1pPr algn="ctr">
              <a:lnSpc>
                <a:spcPct val="100000"/>
              </a:lnSpc>
              <a:defRPr lang="en-US" sz="14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sz="800">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sz="800">
                <a:solidFill>
                  <a:srgbClr val="AEA8A2"/>
                </a:solidFill>
                <a:latin typeface="+mn-lt"/>
              </a:defRPr>
            </a:lvl1pPr>
          </a:lstStyle>
          <a:p>
            <a:r>
              <a:rPr lang="en-US"/>
              <a:t>Copyright © 2025, Oracle and/or its affiliates |  Confidential: Internal/Restricted/Highly Restricted</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sz="800">
                <a:solidFill>
                  <a:srgbClr val="AEA8A2"/>
                </a:solidFill>
              </a:defRPr>
            </a:lvl1pPr>
          </a:lstStyle>
          <a:p>
            <a:r>
              <a:rPr lang="en-US"/>
              <a:t>[Date]</a:t>
            </a:r>
            <a:endParaRPr lang="en-US" dirty="0"/>
          </a:p>
        </p:txBody>
      </p:sp>
    </p:spTree>
    <p:extLst>
      <p:ext uri="{BB962C8B-B14F-4D97-AF65-F5344CB8AC3E}">
        <p14:creationId xmlns:p14="http://schemas.microsoft.com/office/powerpoint/2010/main" val="12919516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_6">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C068A-F72E-87F3-36CA-42BEFF618047}"/>
              </a:ext>
            </a:extLst>
          </p:cNvPr>
          <p:cNvSpPr>
            <a:spLocks noGrp="1"/>
          </p:cNvSpPr>
          <p:nvPr>
            <p:ph type="title"/>
          </p:nvPr>
        </p:nvSpPr>
        <p:spPr/>
        <p:txBody>
          <a:bodyPr/>
          <a:lstStyle/>
          <a:p>
            <a:r>
              <a:rPr lang="en-US"/>
              <a:t>Click to edit Master title style</a:t>
            </a:r>
            <a:endParaRPr lang="en-US" dirty="0"/>
          </a:p>
        </p:txBody>
      </p:sp>
      <p:sp>
        <p:nvSpPr>
          <p:cNvPr id="19" name="Picture 1">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768257" y="1259633"/>
            <a:ext cx="1370529" cy="137160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37" name="Name 1">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2438576" y="1667912"/>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Itle 1">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2438576" y="1983046"/>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8" name="Picture 2">
            <a:extLst>
              <a:ext uri="{FF2B5EF4-FFF2-40B4-BE49-F238E27FC236}">
                <a16:creationId xmlns:a16="http://schemas.microsoft.com/office/drawing/2014/main" id="{E87225CC-8F09-5A46-B785-5C244024F8BB}"/>
              </a:ext>
            </a:extLst>
          </p:cNvPr>
          <p:cNvSpPr>
            <a:spLocks noGrp="1" noChangeAspect="1"/>
          </p:cNvSpPr>
          <p:nvPr>
            <p:ph type="pic" sz="quarter" idx="38"/>
          </p:nvPr>
        </p:nvSpPr>
        <p:spPr>
          <a:xfrm>
            <a:off x="768257" y="2959714"/>
            <a:ext cx="1370529" cy="137160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89" name="Name 2">
            <a:extLst>
              <a:ext uri="{FF2B5EF4-FFF2-40B4-BE49-F238E27FC236}">
                <a16:creationId xmlns:a16="http://schemas.microsoft.com/office/drawing/2014/main" id="{213DB2F1-1A57-00A0-D060-4C9E8EA12AC0}"/>
              </a:ext>
            </a:extLst>
          </p:cNvPr>
          <p:cNvSpPr>
            <a:spLocks noGrp="1"/>
          </p:cNvSpPr>
          <p:nvPr>
            <p:ph type="body" sz="quarter" idx="39" hasCustomPrompt="1"/>
          </p:nvPr>
        </p:nvSpPr>
        <p:spPr>
          <a:xfrm>
            <a:off x="2438576" y="3371397"/>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0" name="Title 2">
            <a:extLst>
              <a:ext uri="{FF2B5EF4-FFF2-40B4-BE49-F238E27FC236}">
                <a16:creationId xmlns:a16="http://schemas.microsoft.com/office/drawing/2014/main" id="{6D7EA926-2CBE-46FC-736F-448E6E0788B4}"/>
              </a:ext>
            </a:extLst>
          </p:cNvPr>
          <p:cNvSpPr>
            <a:spLocks noGrp="1"/>
          </p:cNvSpPr>
          <p:nvPr>
            <p:ph type="body" sz="quarter" idx="40" hasCustomPrompt="1"/>
          </p:nvPr>
        </p:nvSpPr>
        <p:spPr>
          <a:xfrm>
            <a:off x="2438576" y="3675928"/>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2" name="Picture 3">
            <a:extLst>
              <a:ext uri="{FF2B5EF4-FFF2-40B4-BE49-F238E27FC236}">
                <a16:creationId xmlns:a16="http://schemas.microsoft.com/office/drawing/2014/main" id="{B9743AA0-6CB0-2E48-9ADB-1CC690E743B4}"/>
              </a:ext>
            </a:extLst>
          </p:cNvPr>
          <p:cNvSpPr>
            <a:spLocks noGrp="1" noChangeAspect="1"/>
          </p:cNvSpPr>
          <p:nvPr>
            <p:ph type="pic" sz="quarter" idx="32"/>
          </p:nvPr>
        </p:nvSpPr>
        <p:spPr>
          <a:xfrm>
            <a:off x="768257" y="4658530"/>
            <a:ext cx="1370529" cy="137160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83" name="Name 3">
            <a:extLst>
              <a:ext uri="{FF2B5EF4-FFF2-40B4-BE49-F238E27FC236}">
                <a16:creationId xmlns:a16="http://schemas.microsoft.com/office/drawing/2014/main" id="{7FE364B2-4B5D-0750-F686-7376A0054F8F}"/>
              </a:ext>
            </a:extLst>
          </p:cNvPr>
          <p:cNvSpPr>
            <a:spLocks noGrp="1"/>
          </p:cNvSpPr>
          <p:nvPr>
            <p:ph type="body" sz="quarter" idx="33" hasCustomPrompt="1"/>
          </p:nvPr>
        </p:nvSpPr>
        <p:spPr>
          <a:xfrm>
            <a:off x="2438576" y="5083641"/>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4" name="Name 3">
            <a:extLst>
              <a:ext uri="{FF2B5EF4-FFF2-40B4-BE49-F238E27FC236}">
                <a16:creationId xmlns:a16="http://schemas.microsoft.com/office/drawing/2014/main" id="{111F11BD-FB90-28F4-5BED-A457E1D33F32}"/>
              </a:ext>
            </a:extLst>
          </p:cNvPr>
          <p:cNvSpPr>
            <a:spLocks noGrp="1"/>
          </p:cNvSpPr>
          <p:nvPr>
            <p:ph type="body" sz="quarter" idx="34" hasCustomPrompt="1"/>
          </p:nvPr>
        </p:nvSpPr>
        <p:spPr>
          <a:xfrm>
            <a:off x="2438576" y="5388172"/>
            <a:ext cx="1920240" cy="246888"/>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1" name="Picture 4">
            <a:extLst>
              <a:ext uri="{FF2B5EF4-FFF2-40B4-BE49-F238E27FC236}">
                <a16:creationId xmlns:a16="http://schemas.microsoft.com/office/drawing/2014/main" id="{288C7677-74A4-87D5-B77D-03AC70679BAC}"/>
              </a:ext>
            </a:extLst>
          </p:cNvPr>
          <p:cNvSpPr>
            <a:spLocks noGrp="1" noChangeAspect="1"/>
          </p:cNvSpPr>
          <p:nvPr>
            <p:ph type="pic" sz="quarter" idx="41"/>
          </p:nvPr>
        </p:nvSpPr>
        <p:spPr>
          <a:xfrm>
            <a:off x="6379003" y="1259633"/>
            <a:ext cx="1370529" cy="137160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92" name="Name 4">
            <a:extLst>
              <a:ext uri="{FF2B5EF4-FFF2-40B4-BE49-F238E27FC236}">
                <a16:creationId xmlns:a16="http://schemas.microsoft.com/office/drawing/2014/main" id="{AF588FE9-35BC-F09C-55DF-26752ACAD486}"/>
              </a:ext>
            </a:extLst>
          </p:cNvPr>
          <p:cNvSpPr>
            <a:spLocks noGrp="1"/>
          </p:cNvSpPr>
          <p:nvPr>
            <p:ph type="body" sz="quarter" idx="42" hasCustomPrompt="1"/>
          </p:nvPr>
        </p:nvSpPr>
        <p:spPr>
          <a:xfrm>
            <a:off x="8037558" y="1667912"/>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3" name="Title 4">
            <a:extLst>
              <a:ext uri="{FF2B5EF4-FFF2-40B4-BE49-F238E27FC236}">
                <a16:creationId xmlns:a16="http://schemas.microsoft.com/office/drawing/2014/main" id="{BC8C5213-FFE9-AE65-FDE6-CBF115337B71}"/>
              </a:ext>
            </a:extLst>
          </p:cNvPr>
          <p:cNvSpPr>
            <a:spLocks noGrp="1"/>
          </p:cNvSpPr>
          <p:nvPr>
            <p:ph type="body" sz="quarter" idx="43" hasCustomPrompt="1"/>
          </p:nvPr>
        </p:nvSpPr>
        <p:spPr>
          <a:xfrm>
            <a:off x="8037558" y="1983046"/>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85" name="Picture 5">
            <a:extLst>
              <a:ext uri="{FF2B5EF4-FFF2-40B4-BE49-F238E27FC236}">
                <a16:creationId xmlns:a16="http://schemas.microsoft.com/office/drawing/2014/main" id="{25483374-F780-293B-7C18-D75F9FA05893}"/>
              </a:ext>
            </a:extLst>
          </p:cNvPr>
          <p:cNvSpPr>
            <a:spLocks noGrp="1" noChangeAspect="1"/>
          </p:cNvSpPr>
          <p:nvPr>
            <p:ph type="pic" sz="quarter" idx="35"/>
          </p:nvPr>
        </p:nvSpPr>
        <p:spPr>
          <a:xfrm>
            <a:off x="6379003" y="2959714"/>
            <a:ext cx="1370529" cy="137160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86" name="Name 5">
            <a:extLst>
              <a:ext uri="{FF2B5EF4-FFF2-40B4-BE49-F238E27FC236}">
                <a16:creationId xmlns:a16="http://schemas.microsoft.com/office/drawing/2014/main" id="{BF047364-28B8-1F30-EEEB-7B6E2368A6AB}"/>
              </a:ext>
            </a:extLst>
          </p:cNvPr>
          <p:cNvSpPr>
            <a:spLocks noGrp="1"/>
          </p:cNvSpPr>
          <p:nvPr>
            <p:ph type="body" sz="quarter" idx="36" hasCustomPrompt="1"/>
          </p:nvPr>
        </p:nvSpPr>
        <p:spPr>
          <a:xfrm>
            <a:off x="8037558" y="3355413"/>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7" name="Title 5">
            <a:extLst>
              <a:ext uri="{FF2B5EF4-FFF2-40B4-BE49-F238E27FC236}">
                <a16:creationId xmlns:a16="http://schemas.microsoft.com/office/drawing/2014/main" id="{09D55A0B-3944-9795-0EC9-244A2E8C0062}"/>
              </a:ext>
            </a:extLst>
          </p:cNvPr>
          <p:cNvSpPr>
            <a:spLocks noGrp="1"/>
          </p:cNvSpPr>
          <p:nvPr>
            <p:ph type="body" sz="quarter" idx="37" hasCustomPrompt="1"/>
          </p:nvPr>
        </p:nvSpPr>
        <p:spPr>
          <a:xfrm>
            <a:off x="8037558" y="3659944"/>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4" name="Picture 6">
            <a:extLst>
              <a:ext uri="{FF2B5EF4-FFF2-40B4-BE49-F238E27FC236}">
                <a16:creationId xmlns:a16="http://schemas.microsoft.com/office/drawing/2014/main" id="{C5596C01-BDD3-872C-1E20-6F26FD847F92}"/>
              </a:ext>
            </a:extLst>
          </p:cNvPr>
          <p:cNvSpPr>
            <a:spLocks noGrp="1" noChangeAspect="1"/>
          </p:cNvSpPr>
          <p:nvPr>
            <p:ph type="pic" sz="quarter" idx="44"/>
          </p:nvPr>
        </p:nvSpPr>
        <p:spPr>
          <a:xfrm>
            <a:off x="6379003" y="4658530"/>
            <a:ext cx="1370529" cy="137160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95" name="Name 6">
            <a:extLst>
              <a:ext uri="{FF2B5EF4-FFF2-40B4-BE49-F238E27FC236}">
                <a16:creationId xmlns:a16="http://schemas.microsoft.com/office/drawing/2014/main" id="{908A6C8C-55F0-CAFA-799F-1586491CE534}"/>
              </a:ext>
            </a:extLst>
          </p:cNvPr>
          <p:cNvSpPr>
            <a:spLocks noGrp="1"/>
          </p:cNvSpPr>
          <p:nvPr>
            <p:ph type="body" sz="quarter" idx="45" hasCustomPrompt="1"/>
          </p:nvPr>
        </p:nvSpPr>
        <p:spPr>
          <a:xfrm>
            <a:off x="8037558" y="5078984"/>
            <a:ext cx="1920240" cy="298064"/>
          </a:xfrm>
        </p:spPr>
        <p:txBody>
          <a:bodyPr vert="horz" lIns="0" tIns="0" rIns="0" bIns="0" rtlCol="0" anchor="t" anchorCtr="0">
            <a:noAutofit/>
          </a:bodyPr>
          <a:lstStyle>
            <a:lvl1pPr algn="l">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96" name="Name 7">
            <a:extLst>
              <a:ext uri="{FF2B5EF4-FFF2-40B4-BE49-F238E27FC236}">
                <a16:creationId xmlns:a16="http://schemas.microsoft.com/office/drawing/2014/main" id="{80B8C125-5BDD-9CC4-70C3-CBF897A29E80}"/>
              </a:ext>
            </a:extLst>
          </p:cNvPr>
          <p:cNvSpPr>
            <a:spLocks noGrp="1"/>
          </p:cNvSpPr>
          <p:nvPr>
            <p:ph type="body" sz="quarter" idx="46" hasCustomPrompt="1"/>
          </p:nvPr>
        </p:nvSpPr>
        <p:spPr>
          <a:xfrm>
            <a:off x="8037558" y="5383515"/>
            <a:ext cx="1920240" cy="248992"/>
          </a:xfrm>
        </p:spPr>
        <p:txBody>
          <a:bodyPr vert="horz" lIns="0" tIns="0" rIns="0" bIns="0" rtlCol="0" anchor="t" anchorCtr="0">
            <a:noAutofit/>
          </a:bodyPr>
          <a:lstStyle>
            <a:lvl1pPr algn="l">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1652367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peaker_10">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5C068A-F72E-87F3-36CA-42BEFF618047}"/>
              </a:ext>
            </a:extLst>
          </p:cNvPr>
          <p:cNvSpPr>
            <a:spLocks noGrp="1"/>
          </p:cNvSpPr>
          <p:nvPr>
            <p:ph type="title"/>
          </p:nvPr>
        </p:nvSpPr>
        <p:spPr/>
        <p:txBody>
          <a:bodyPr/>
          <a:lstStyle/>
          <a:p>
            <a:r>
              <a:rPr lang="en-US"/>
              <a:t>Click to edit Master title style</a:t>
            </a:r>
          </a:p>
        </p:txBody>
      </p:sp>
      <p:sp>
        <p:nvSpPr>
          <p:cNvPr id="19" name="Picture 1">
            <a:extLst>
              <a:ext uri="{FF2B5EF4-FFF2-40B4-BE49-F238E27FC236}">
                <a16:creationId xmlns:a16="http://schemas.microsoft.com/office/drawing/2014/main" id="{DEEA7EE7-413E-4F05-94D2-2DA6180164CA}"/>
              </a:ext>
            </a:extLst>
          </p:cNvPr>
          <p:cNvSpPr>
            <a:spLocks noGrp="1" noChangeAspect="1"/>
          </p:cNvSpPr>
          <p:nvPr>
            <p:ph type="pic" sz="quarter" idx="10"/>
          </p:nvPr>
        </p:nvSpPr>
        <p:spPr>
          <a:xfrm>
            <a:off x="1112987" y="1494713"/>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37" name="Name 1">
            <a:extLst>
              <a:ext uri="{FF2B5EF4-FFF2-40B4-BE49-F238E27FC236}">
                <a16:creationId xmlns:a16="http://schemas.microsoft.com/office/drawing/2014/main" id="{4B94D438-35CF-4631-8709-33AB89A0307E}"/>
              </a:ext>
            </a:extLst>
          </p:cNvPr>
          <p:cNvSpPr>
            <a:spLocks noGrp="1"/>
          </p:cNvSpPr>
          <p:nvPr>
            <p:ph type="body" sz="quarter" idx="12" hasCustomPrompt="1"/>
          </p:nvPr>
        </p:nvSpPr>
        <p:spPr>
          <a:xfrm>
            <a:off x="70107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38" name="Title 1">
            <a:extLst>
              <a:ext uri="{FF2B5EF4-FFF2-40B4-BE49-F238E27FC236}">
                <a16:creationId xmlns:a16="http://schemas.microsoft.com/office/drawing/2014/main" id="{F34D25E2-243D-4B96-8C35-F96C56B3482F}"/>
              </a:ext>
            </a:extLst>
          </p:cNvPr>
          <p:cNvSpPr>
            <a:spLocks noGrp="1"/>
          </p:cNvSpPr>
          <p:nvPr>
            <p:ph type="body" sz="quarter" idx="13" hasCustomPrompt="1"/>
          </p:nvPr>
        </p:nvSpPr>
        <p:spPr>
          <a:xfrm>
            <a:off x="70107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2" name="Picture 2">
            <a:extLst>
              <a:ext uri="{FF2B5EF4-FFF2-40B4-BE49-F238E27FC236}">
                <a16:creationId xmlns:a16="http://schemas.microsoft.com/office/drawing/2014/main" id="{E3A8C480-E935-0DA4-A150-7A798552D69B}"/>
              </a:ext>
            </a:extLst>
          </p:cNvPr>
          <p:cNvSpPr>
            <a:spLocks noGrp="1" noChangeAspect="1"/>
          </p:cNvSpPr>
          <p:nvPr>
            <p:ph type="pic" sz="quarter" idx="32"/>
          </p:nvPr>
        </p:nvSpPr>
        <p:spPr>
          <a:xfrm>
            <a:off x="3398962" y="1494713"/>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53" name="Name 2">
            <a:extLst>
              <a:ext uri="{FF2B5EF4-FFF2-40B4-BE49-F238E27FC236}">
                <a16:creationId xmlns:a16="http://schemas.microsoft.com/office/drawing/2014/main" id="{D53E72DD-B667-6F64-FC11-B158256A1D6A}"/>
              </a:ext>
            </a:extLst>
          </p:cNvPr>
          <p:cNvSpPr>
            <a:spLocks noGrp="1"/>
          </p:cNvSpPr>
          <p:nvPr>
            <p:ph type="body" sz="quarter" idx="33" hasCustomPrompt="1"/>
          </p:nvPr>
        </p:nvSpPr>
        <p:spPr>
          <a:xfrm>
            <a:off x="2987053"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4" name="Title 2">
            <a:extLst>
              <a:ext uri="{FF2B5EF4-FFF2-40B4-BE49-F238E27FC236}">
                <a16:creationId xmlns:a16="http://schemas.microsoft.com/office/drawing/2014/main" id="{1151B9AB-CBE4-1067-D049-3E69A0E78E18}"/>
              </a:ext>
            </a:extLst>
          </p:cNvPr>
          <p:cNvSpPr>
            <a:spLocks noGrp="1"/>
          </p:cNvSpPr>
          <p:nvPr>
            <p:ph type="body" sz="quarter" idx="34" hasCustomPrompt="1"/>
          </p:nvPr>
        </p:nvSpPr>
        <p:spPr>
          <a:xfrm>
            <a:off x="2987053"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5" name="Picture 3 ">
            <a:extLst>
              <a:ext uri="{FF2B5EF4-FFF2-40B4-BE49-F238E27FC236}">
                <a16:creationId xmlns:a16="http://schemas.microsoft.com/office/drawing/2014/main" id="{B3646944-CB74-48E5-20C3-42C4C0663CDF}"/>
              </a:ext>
            </a:extLst>
          </p:cNvPr>
          <p:cNvSpPr>
            <a:spLocks noGrp="1" noChangeAspect="1"/>
          </p:cNvSpPr>
          <p:nvPr>
            <p:ph type="pic" sz="quarter" idx="35"/>
          </p:nvPr>
        </p:nvSpPr>
        <p:spPr>
          <a:xfrm>
            <a:off x="5684937" y="1494713"/>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56" name="Name 3">
            <a:extLst>
              <a:ext uri="{FF2B5EF4-FFF2-40B4-BE49-F238E27FC236}">
                <a16:creationId xmlns:a16="http://schemas.microsoft.com/office/drawing/2014/main" id="{4E1E4910-6DC5-4CFB-72D7-6EF41C7392E6}"/>
              </a:ext>
            </a:extLst>
          </p:cNvPr>
          <p:cNvSpPr>
            <a:spLocks noGrp="1"/>
          </p:cNvSpPr>
          <p:nvPr>
            <p:ph type="body" sz="quarter" idx="36" hasCustomPrompt="1"/>
          </p:nvPr>
        </p:nvSpPr>
        <p:spPr>
          <a:xfrm>
            <a:off x="527302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57" name="Title 3">
            <a:extLst>
              <a:ext uri="{FF2B5EF4-FFF2-40B4-BE49-F238E27FC236}">
                <a16:creationId xmlns:a16="http://schemas.microsoft.com/office/drawing/2014/main" id="{694BBFD6-ACCD-92AD-91C9-FA5C1A7A9F62}"/>
              </a:ext>
            </a:extLst>
          </p:cNvPr>
          <p:cNvSpPr>
            <a:spLocks noGrp="1"/>
          </p:cNvSpPr>
          <p:nvPr>
            <p:ph type="body" sz="quarter" idx="37" hasCustomPrompt="1"/>
          </p:nvPr>
        </p:nvSpPr>
        <p:spPr>
          <a:xfrm>
            <a:off x="527302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58" name="Picture 4">
            <a:extLst>
              <a:ext uri="{FF2B5EF4-FFF2-40B4-BE49-F238E27FC236}">
                <a16:creationId xmlns:a16="http://schemas.microsoft.com/office/drawing/2014/main" id="{8646106B-DADA-406C-A020-501C2210B615}"/>
              </a:ext>
            </a:extLst>
          </p:cNvPr>
          <p:cNvSpPr>
            <a:spLocks noGrp="1" noChangeAspect="1"/>
          </p:cNvSpPr>
          <p:nvPr>
            <p:ph type="pic" sz="quarter" idx="38"/>
          </p:nvPr>
        </p:nvSpPr>
        <p:spPr>
          <a:xfrm>
            <a:off x="7970912" y="1494713"/>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59" name="Name 4">
            <a:extLst>
              <a:ext uri="{FF2B5EF4-FFF2-40B4-BE49-F238E27FC236}">
                <a16:creationId xmlns:a16="http://schemas.microsoft.com/office/drawing/2014/main" id="{6279EEA7-C6AB-434D-DDF6-9F7C6BCDE10A}"/>
              </a:ext>
            </a:extLst>
          </p:cNvPr>
          <p:cNvSpPr>
            <a:spLocks noGrp="1"/>
          </p:cNvSpPr>
          <p:nvPr>
            <p:ph type="body" sz="quarter" idx="39" hasCustomPrompt="1"/>
          </p:nvPr>
        </p:nvSpPr>
        <p:spPr>
          <a:xfrm>
            <a:off x="7559003"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60" name="Title 4">
            <a:extLst>
              <a:ext uri="{FF2B5EF4-FFF2-40B4-BE49-F238E27FC236}">
                <a16:creationId xmlns:a16="http://schemas.microsoft.com/office/drawing/2014/main" id="{E6AFB52F-3CFF-BC09-B703-6A62B9560C5A}"/>
              </a:ext>
            </a:extLst>
          </p:cNvPr>
          <p:cNvSpPr>
            <a:spLocks noGrp="1"/>
          </p:cNvSpPr>
          <p:nvPr>
            <p:ph type="body" sz="quarter" idx="40" hasCustomPrompt="1"/>
          </p:nvPr>
        </p:nvSpPr>
        <p:spPr>
          <a:xfrm>
            <a:off x="7559003"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61" name="Picture 5">
            <a:extLst>
              <a:ext uri="{FF2B5EF4-FFF2-40B4-BE49-F238E27FC236}">
                <a16:creationId xmlns:a16="http://schemas.microsoft.com/office/drawing/2014/main" id="{10E92D5F-57AC-A19A-FED7-7254BA223549}"/>
              </a:ext>
            </a:extLst>
          </p:cNvPr>
          <p:cNvSpPr>
            <a:spLocks noGrp="1" noChangeAspect="1"/>
          </p:cNvSpPr>
          <p:nvPr>
            <p:ph type="pic" sz="quarter" idx="41"/>
          </p:nvPr>
        </p:nvSpPr>
        <p:spPr>
          <a:xfrm>
            <a:off x="10256887" y="1494713"/>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62" name="Name 5">
            <a:extLst>
              <a:ext uri="{FF2B5EF4-FFF2-40B4-BE49-F238E27FC236}">
                <a16:creationId xmlns:a16="http://schemas.microsoft.com/office/drawing/2014/main" id="{3CEC1BD5-E4C9-59CE-7CCC-3444C64A28AA}"/>
              </a:ext>
            </a:extLst>
          </p:cNvPr>
          <p:cNvSpPr>
            <a:spLocks noGrp="1"/>
          </p:cNvSpPr>
          <p:nvPr>
            <p:ph type="body" sz="quarter" idx="42" hasCustomPrompt="1"/>
          </p:nvPr>
        </p:nvSpPr>
        <p:spPr>
          <a:xfrm>
            <a:off x="9844978" y="2726695"/>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63" name="Title 5">
            <a:extLst>
              <a:ext uri="{FF2B5EF4-FFF2-40B4-BE49-F238E27FC236}">
                <a16:creationId xmlns:a16="http://schemas.microsoft.com/office/drawing/2014/main" id="{D34A6BDA-F544-70E1-6388-E3C1BF5771E8}"/>
              </a:ext>
            </a:extLst>
          </p:cNvPr>
          <p:cNvSpPr>
            <a:spLocks noGrp="1"/>
          </p:cNvSpPr>
          <p:nvPr>
            <p:ph type="body" sz="quarter" idx="43" hasCustomPrompt="1"/>
          </p:nvPr>
        </p:nvSpPr>
        <p:spPr>
          <a:xfrm>
            <a:off x="9844978" y="3031226"/>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2" name="Slide Number Placeholder 7">
            <a:extLst>
              <a:ext uri="{FF2B5EF4-FFF2-40B4-BE49-F238E27FC236}">
                <a16:creationId xmlns:a16="http://schemas.microsoft.com/office/drawing/2014/main" id="{6B2BB980-4E85-2D86-1EAC-45585EEE7C2C}"/>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3" name="Footer Placeholder 6">
            <a:extLst>
              <a:ext uri="{FF2B5EF4-FFF2-40B4-BE49-F238E27FC236}">
                <a16:creationId xmlns:a16="http://schemas.microsoft.com/office/drawing/2014/main" id="{B0DB2D8A-6704-C1D6-5725-30487909476A}"/>
              </a:ext>
            </a:extLst>
          </p:cNvPr>
          <p:cNvSpPr>
            <a:spLocks noGrp="1"/>
          </p:cNvSpPr>
          <p:nvPr>
            <p:ph type="ftr" sz="quarter" idx="31"/>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4" name="Date Placeholder 4">
            <a:extLst>
              <a:ext uri="{FF2B5EF4-FFF2-40B4-BE49-F238E27FC236}">
                <a16:creationId xmlns:a16="http://schemas.microsoft.com/office/drawing/2014/main" id="{F6440522-CAB7-F461-F5BF-51C3530983D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
        <p:nvSpPr>
          <p:cNvPr id="6" name="Picture 1">
            <a:extLst>
              <a:ext uri="{FF2B5EF4-FFF2-40B4-BE49-F238E27FC236}">
                <a16:creationId xmlns:a16="http://schemas.microsoft.com/office/drawing/2014/main" id="{72521944-24A4-E7C1-7474-2B6FF0394BDA}"/>
              </a:ext>
            </a:extLst>
          </p:cNvPr>
          <p:cNvSpPr>
            <a:spLocks noGrp="1" noChangeAspect="1"/>
          </p:cNvSpPr>
          <p:nvPr>
            <p:ph type="pic" sz="quarter" idx="44"/>
          </p:nvPr>
        </p:nvSpPr>
        <p:spPr>
          <a:xfrm>
            <a:off x="1112987" y="3810096"/>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7" name="Name 1">
            <a:extLst>
              <a:ext uri="{FF2B5EF4-FFF2-40B4-BE49-F238E27FC236}">
                <a16:creationId xmlns:a16="http://schemas.microsoft.com/office/drawing/2014/main" id="{FB00A11F-459A-98FB-66B0-1222171BD164}"/>
              </a:ext>
            </a:extLst>
          </p:cNvPr>
          <p:cNvSpPr>
            <a:spLocks noGrp="1"/>
          </p:cNvSpPr>
          <p:nvPr>
            <p:ph type="body" sz="quarter" idx="45" hasCustomPrompt="1"/>
          </p:nvPr>
        </p:nvSpPr>
        <p:spPr>
          <a:xfrm>
            <a:off x="70107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8" name="Title 1">
            <a:extLst>
              <a:ext uri="{FF2B5EF4-FFF2-40B4-BE49-F238E27FC236}">
                <a16:creationId xmlns:a16="http://schemas.microsoft.com/office/drawing/2014/main" id="{66025BE5-0FFD-92F6-A4BA-CB6102BD8E75}"/>
              </a:ext>
            </a:extLst>
          </p:cNvPr>
          <p:cNvSpPr>
            <a:spLocks noGrp="1"/>
          </p:cNvSpPr>
          <p:nvPr>
            <p:ph type="body" sz="quarter" idx="46" hasCustomPrompt="1"/>
          </p:nvPr>
        </p:nvSpPr>
        <p:spPr>
          <a:xfrm>
            <a:off x="70107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9" name="Picture 2">
            <a:extLst>
              <a:ext uri="{FF2B5EF4-FFF2-40B4-BE49-F238E27FC236}">
                <a16:creationId xmlns:a16="http://schemas.microsoft.com/office/drawing/2014/main" id="{144C0724-9767-678B-A5C4-93F92C82A294}"/>
              </a:ext>
            </a:extLst>
          </p:cNvPr>
          <p:cNvSpPr>
            <a:spLocks noGrp="1" noChangeAspect="1"/>
          </p:cNvSpPr>
          <p:nvPr>
            <p:ph type="pic" sz="quarter" idx="47"/>
          </p:nvPr>
        </p:nvSpPr>
        <p:spPr>
          <a:xfrm>
            <a:off x="3398962" y="3810096"/>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10" name="Name 2">
            <a:extLst>
              <a:ext uri="{FF2B5EF4-FFF2-40B4-BE49-F238E27FC236}">
                <a16:creationId xmlns:a16="http://schemas.microsoft.com/office/drawing/2014/main" id="{8200242F-3C33-4861-1BBB-5205F5F9B02F}"/>
              </a:ext>
            </a:extLst>
          </p:cNvPr>
          <p:cNvSpPr>
            <a:spLocks noGrp="1"/>
          </p:cNvSpPr>
          <p:nvPr>
            <p:ph type="body" sz="quarter" idx="48" hasCustomPrompt="1"/>
          </p:nvPr>
        </p:nvSpPr>
        <p:spPr>
          <a:xfrm>
            <a:off x="2987053"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1" name="Title 2">
            <a:extLst>
              <a:ext uri="{FF2B5EF4-FFF2-40B4-BE49-F238E27FC236}">
                <a16:creationId xmlns:a16="http://schemas.microsoft.com/office/drawing/2014/main" id="{78E243D4-1A0C-2B5D-0602-EC28F75F2CDF}"/>
              </a:ext>
            </a:extLst>
          </p:cNvPr>
          <p:cNvSpPr>
            <a:spLocks noGrp="1"/>
          </p:cNvSpPr>
          <p:nvPr>
            <p:ph type="body" sz="quarter" idx="49" hasCustomPrompt="1"/>
          </p:nvPr>
        </p:nvSpPr>
        <p:spPr>
          <a:xfrm>
            <a:off x="2987053"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2" name="Picture 3 ">
            <a:extLst>
              <a:ext uri="{FF2B5EF4-FFF2-40B4-BE49-F238E27FC236}">
                <a16:creationId xmlns:a16="http://schemas.microsoft.com/office/drawing/2014/main" id="{25BE96FF-1149-A871-059D-5FC5C5724DE2}"/>
              </a:ext>
            </a:extLst>
          </p:cNvPr>
          <p:cNvSpPr>
            <a:spLocks noGrp="1" noChangeAspect="1"/>
          </p:cNvSpPr>
          <p:nvPr>
            <p:ph type="pic" sz="quarter" idx="50"/>
          </p:nvPr>
        </p:nvSpPr>
        <p:spPr>
          <a:xfrm>
            <a:off x="5684937" y="3810096"/>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13" name="Name 3">
            <a:extLst>
              <a:ext uri="{FF2B5EF4-FFF2-40B4-BE49-F238E27FC236}">
                <a16:creationId xmlns:a16="http://schemas.microsoft.com/office/drawing/2014/main" id="{C79E27DB-CB5A-5B10-1D20-382BE231D8B4}"/>
              </a:ext>
            </a:extLst>
          </p:cNvPr>
          <p:cNvSpPr>
            <a:spLocks noGrp="1"/>
          </p:cNvSpPr>
          <p:nvPr>
            <p:ph type="body" sz="quarter" idx="51" hasCustomPrompt="1"/>
          </p:nvPr>
        </p:nvSpPr>
        <p:spPr>
          <a:xfrm>
            <a:off x="527302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4" name="Title 3">
            <a:extLst>
              <a:ext uri="{FF2B5EF4-FFF2-40B4-BE49-F238E27FC236}">
                <a16:creationId xmlns:a16="http://schemas.microsoft.com/office/drawing/2014/main" id="{E3168F24-D5E1-A01A-9FE4-02BBEBCAC256}"/>
              </a:ext>
            </a:extLst>
          </p:cNvPr>
          <p:cNvSpPr>
            <a:spLocks noGrp="1"/>
          </p:cNvSpPr>
          <p:nvPr>
            <p:ph type="body" sz="quarter" idx="52" hasCustomPrompt="1"/>
          </p:nvPr>
        </p:nvSpPr>
        <p:spPr>
          <a:xfrm>
            <a:off x="527302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5" name="Picture 4">
            <a:extLst>
              <a:ext uri="{FF2B5EF4-FFF2-40B4-BE49-F238E27FC236}">
                <a16:creationId xmlns:a16="http://schemas.microsoft.com/office/drawing/2014/main" id="{C28F1BA1-9C38-C15A-DAF0-7D7D17BF4911}"/>
              </a:ext>
            </a:extLst>
          </p:cNvPr>
          <p:cNvSpPr>
            <a:spLocks noGrp="1" noChangeAspect="1"/>
          </p:cNvSpPr>
          <p:nvPr>
            <p:ph type="pic" sz="quarter" idx="53"/>
          </p:nvPr>
        </p:nvSpPr>
        <p:spPr>
          <a:xfrm>
            <a:off x="7970912" y="3810096"/>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16" name="Name 4">
            <a:extLst>
              <a:ext uri="{FF2B5EF4-FFF2-40B4-BE49-F238E27FC236}">
                <a16:creationId xmlns:a16="http://schemas.microsoft.com/office/drawing/2014/main" id="{A736C04C-99C8-5B44-F5FF-04676206CDF7}"/>
              </a:ext>
            </a:extLst>
          </p:cNvPr>
          <p:cNvSpPr>
            <a:spLocks noGrp="1"/>
          </p:cNvSpPr>
          <p:nvPr>
            <p:ph type="body" sz="quarter" idx="54" hasCustomPrompt="1"/>
          </p:nvPr>
        </p:nvSpPr>
        <p:spPr>
          <a:xfrm>
            <a:off x="7559003"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17" name="Title 4">
            <a:extLst>
              <a:ext uri="{FF2B5EF4-FFF2-40B4-BE49-F238E27FC236}">
                <a16:creationId xmlns:a16="http://schemas.microsoft.com/office/drawing/2014/main" id="{1B6CC2B9-2432-DD61-FFD2-E986BE8E9F35}"/>
              </a:ext>
            </a:extLst>
          </p:cNvPr>
          <p:cNvSpPr>
            <a:spLocks noGrp="1"/>
          </p:cNvSpPr>
          <p:nvPr>
            <p:ph type="body" sz="quarter" idx="55" hasCustomPrompt="1"/>
          </p:nvPr>
        </p:nvSpPr>
        <p:spPr>
          <a:xfrm>
            <a:off x="7559003"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
        <p:nvSpPr>
          <p:cNvPr id="18" name="Picture 5">
            <a:extLst>
              <a:ext uri="{FF2B5EF4-FFF2-40B4-BE49-F238E27FC236}">
                <a16:creationId xmlns:a16="http://schemas.microsoft.com/office/drawing/2014/main" id="{3A558EAD-D220-0239-69EF-648F93A62478}"/>
              </a:ext>
            </a:extLst>
          </p:cNvPr>
          <p:cNvSpPr>
            <a:spLocks noGrp="1" noChangeAspect="1"/>
          </p:cNvSpPr>
          <p:nvPr>
            <p:ph type="pic" sz="quarter" idx="56"/>
          </p:nvPr>
        </p:nvSpPr>
        <p:spPr>
          <a:xfrm>
            <a:off x="10256887" y="3810096"/>
            <a:ext cx="1096422" cy="1097280"/>
          </a:xfrm>
          <a:prstGeom prst="ellipse">
            <a:avLst/>
          </a:prstGeom>
        </p:spPr>
        <p:txBody>
          <a:bodyPr/>
          <a:lstStyle>
            <a:lvl1pPr>
              <a:defRPr>
                <a:solidFill>
                  <a:schemeClr val="tx1"/>
                </a:solidFill>
              </a:defRPr>
            </a:lvl1pPr>
          </a:lstStyle>
          <a:p>
            <a:r>
              <a:rPr lang="en-US"/>
              <a:t>Click icon to add picture</a:t>
            </a:r>
            <a:endParaRPr lang="en-US" dirty="0"/>
          </a:p>
        </p:txBody>
      </p:sp>
      <p:sp>
        <p:nvSpPr>
          <p:cNvPr id="20" name="Name 5">
            <a:extLst>
              <a:ext uri="{FF2B5EF4-FFF2-40B4-BE49-F238E27FC236}">
                <a16:creationId xmlns:a16="http://schemas.microsoft.com/office/drawing/2014/main" id="{007E775B-15B1-5428-C8C9-4B614DEE17D1}"/>
              </a:ext>
            </a:extLst>
          </p:cNvPr>
          <p:cNvSpPr>
            <a:spLocks noGrp="1"/>
          </p:cNvSpPr>
          <p:nvPr>
            <p:ph type="body" sz="quarter" idx="57" hasCustomPrompt="1"/>
          </p:nvPr>
        </p:nvSpPr>
        <p:spPr>
          <a:xfrm>
            <a:off x="9844978" y="5042078"/>
            <a:ext cx="1920240" cy="298064"/>
          </a:xfrm>
        </p:spPr>
        <p:txBody>
          <a:bodyPr vert="horz" lIns="0" tIns="0" rIns="0" bIns="0" rtlCol="0" anchor="t" anchorCtr="0">
            <a:noAutofit/>
          </a:bodyPr>
          <a:lstStyle>
            <a:lvl1pPr algn="ctr">
              <a:lnSpc>
                <a:spcPct val="100000"/>
              </a:lnSpc>
              <a:defRPr lang="en-US" sz="1400" b="1"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name</a:t>
            </a:r>
          </a:p>
        </p:txBody>
      </p:sp>
      <p:sp>
        <p:nvSpPr>
          <p:cNvPr id="21" name="Title 5">
            <a:extLst>
              <a:ext uri="{FF2B5EF4-FFF2-40B4-BE49-F238E27FC236}">
                <a16:creationId xmlns:a16="http://schemas.microsoft.com/office/drawing/2014/main" id="{5A22EC85-7769-2401-038D-634693151760}"/>
              </a:ext>
            </a:extLst>
          </p:cNvPr>
          <p:cNvSpPr>
            <a:spLocks noGrp="1"/>
          </p:cNvSpPr>
          <p:nvPr>
            <p:ph type="body" sz="quarter" idx="58" hasCustomPrompt="1"/>
          </p:nvPr>
        </p:nvSpPr>
        <p:spPr>
          <a:xfrm>
            <a:off x="9844978" y="5346609"/>
            <a:ext cx="1920240" cy="248992"/>
          </a:xfrm>
        </p:spPr>
        <p:txBody>
          <a:bodyPr vert="horz" lIns="0" tIns="0" rIns="0" bIns="0" rtlCol="0" anchor="t" anchorCtr="0">
            <a:noAutofit/>
          </a:bodyPr>
          <a:lstStyle>
            <a:lvl1pPr algn="ctr">
              <a:lnSpc>
                <a:spcPct val="100000"/>
              </a:lnSpc>
              <a:defRPr lang="en-US" sz="1200" b="0" i="0" dirty="0">
                <a:solidFill>
                  <a:schemeClr val="tx1"/>
                </a:solidFill>
                <a:latin typeface="Oracle Sans Tab" panose="020B0503020204020204" pitchFamily="34" charset="0"/>
                <a:ea typeface="+mj-ea"/>
                <a:cs typeface="Oracle Sans Tab" panose="020B0503020204020204" pitchFamily="34" charset="0"/>
              </a:defRPr>
            </a:lvl1pPr>
          </a:lstStyle>
          <a:p>
            <a:pPr lvl="0">
              <a:spcBef>
                <a:spcPct val="0"/>
              </a:spcBef>
            </a:pPr>
            <a:r>
              <a:rPr lang="en-US" dirty="0"/>
              <a:t>Add speaker title</a:t>
            </a:r>
          </a:p>
        </p:txBody>
      </p:sp>
    </p:spTree>
    <p:extLst>
      <p:ext uri="{BB962C8B-B14F-4D97-AF65-F5344CB8AC3E}">
        <p14:creationId xmlns:p14="http://schemas.microsoft.com/office/powerpoint/2010/main" val="4160616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 3points L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7B8-6459-BEBA-D16E-9D17C5D2578E}"/>
              </a:ext>
            </a:extLst>
          </p:cNvPr>
          <p:cNvSpPr>
            <a:spLocks noGrp="1"/>
          </p:cNvSpPr>
          <p:nvPr>
            <p:ph type="title"/>
          </p:nvPr>
        </p:nvSpPr>
        <p:spPr>
          <a:xfrm>
            <a:off x="778406" y="1123950"/>
            <a:ext cx="4941769" cy="4610100"/>
          </a:xfrm>
          <a:prstGeom prst="rect">
            <a:avLst/>
          </a:prstGeom>
        </p:spPr>
        <p:txBody>
          <a:bodyPr anchor="ctr"/>
          <a:lstStyle>
            <a:lvl1pPr>
              <a:lnSpc>
                <a:spcPct val="100000"/>
              </a:lnSpc>
              <a:defRPr sz="3200" b="1">
                <a:solidFill>
                  <a:schemeClr val="tx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4A36FF17-F9F3-0957-AD05-F18D3D5D9623}"/>
              </a:ext>
            </a:extLst>
          </p:cNvPr>
          <p:cNvSpPr>
            <a:spLocks noGrp="1"/>
          </p:cNvSpPr>
          <p:nvPr>
            <p:ph type="body" sz="quarter" idx="12" hasCustomPrompt="1"/>
          </p:nvPr>
        </p:nvSpPr>
        <p:spPr>
          <a:xfrm>
            <a:off x="6095604" y="1308567"/>
            <a:ext cx="5277987" cy="1000125"/>
          </a:xfrm>
          <a:prstGeom prst="rect">
            <a:avLst/>
          </a:prstGeom>
        </p:spPr>
        <p:txBody>
          <a:bodyPr>
            <a:noAutofit/>
          </a:bodyPr>
          <a:lstStyle>
            <a:lvl1pPr marL="0" indent="0">
              <a:lnSpc>
                <a:spcPct val="100000"/>
              </a:lnSpc>
              <a:buNone/>
              <a:defRPr sz="1600" b="0" i="0">
                <a:solidFill>
                  <a:schemeClr val="tx1"/>
                </a:solidFill>
                <a:latin typeface="Oracle Sans Tab" panose="020B0503020204020204" pitchFamily="34" charset="0"/>
                <a:cs typeface="Oracle Sans Tab" panose="020B0503020204020204" pitchFamily="34" charset="0"/>
              </a:defRPr>
            </a:lvl1pPr>
          </a:lstStyle>
          <a:p>
            <a:pPr lvl="0"/>
            <a:r>
              <a:rPr lang="en-US" dirty="0"/>
              <a:t>Intro copy or subhead copy goes here, no more than 3 lines</a:t>
            </a:r>
          </a:p>
        </p:txBody>
      </p:sp>
      <p:sp>
        <p:nvSpPr>
          <p:cNvPr id="8" name="Picture Placeholder 7">
            <a:extLst>
              <a:ext uri="{FF2B5EF4-FFF2-40B4-BE49-F238E27FC236}">
                <a16:creationId xmlns:a16="http://schemas.microsoft.com/office/drawing/2014/main" id="{30B7A9DC-8DB8-E382-172A-A425B0E9AA9C}"/>
              </a:ext>
            </a:extLst>
          </p:cNvPr>
          <p:cNvSpPr>
            <a:spLocks noGrp="1"/>
          </p:cNvSpPr>
          <p:nvPr>
            <p:ph type="pic" sz="quarter" idx="13" hasCustomPrompt="1"/>
          </p:nvPr>
        </p:nvSpPr>
        <p:spPr>
          <a:xfrm>
            <a:off x="6095603" y="2381250"/>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0" name="Text Placeholder 9">
            <a:extLst>
              <a:ext uri="{FF2B5EF4-FFF2-40B4-BE49-F238E27FC236}">
                <a16:creationId xmlns:a16="http://schemas.microsoft.com/office/drawing/2014/main" id="{566D40C5-F7F2-3539-6999-2D283256E3C1}"/>
              </a:ext>
            </a:extLst>
          </p:cNvPr>
          <p:cNvSpPr>
            <a:spLocks noGrp="1"/>
          </p:cNvSpPr>
          <p:nvPr>
            <p:ph type="body" sz="quarter" idx="14" hasCustomPrompt="1"/>
          </p:nvPr>
        </p:nvSpPr>
        <p:spPr>
          <a:xfrm>
            <a:off x="7010856" y="25291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1" name="Picture Placeholder 7">
            <a:extLst>
              <a:ext uri="{FF2B5EF4-FFF2-40B4-BE49-F238E27FC236}">
                <a16:creationId xmlns:a16="http://schemas.microsoft.com/office/drawing/2014/main" id="{0991BEB9-51BB-F077-EC9E-195DA698686E}"/>
              </a:ext>
            </a:extLst>
          </p:cNvPr>
          <p:cNvSpPr>
            <a:spLocks noGrp="1"/>
          </p:cNvSpPr>
          <p:nvPr>
            <p:ph type="pic" sz="quarter" idx="15" hasCustomPrompt="1"/>
          </p:nvPr>
        </p:nvSpPr>
        <p:spPr>
          <a:xfrm>
            <a:off x="6095603" y="342900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2" name="Text Placeholder 9">
            <a:extLst>
              <a:ext uri="{FF2B5EF4-FFF2-40B4-BE49-F238E27FC236}">
                <a16:creationId xmlns:a16="http://schemas.microsoft.com/office/drawing/2014/main" id="{6D1033AF-581A-B853-652D-A540146FD490}"/>
              </a:ext>
            </a:extLst>
          </p:cNvPr>
          <p:cNvSpPr>
            <a:spLocks noGrp="1"/>
          </p:cNvSpPr>
          <p:nvPr>
            <p:ph type="body" sz="quarter" idx="16" hasCustomPrompt="1"/>
          </p:nvPr>
        </p:nvSpPr>
        <p:spPr>
          <a:xfrm>
            <a:off x="7010856" y="357691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3" name="Picture Placeholder 7">
            <a:extLst>
              <a:ext uri="{FF2B5EF4-FFF2-40B4-BE49-F238E27FC236}">
                <a16:creationId xmlns:a16="http://schemas.microsoft.com/office/drawing/2014/main" id="{CC3296DC-4AB5-F02C-2B70-0A1223A2FA07}"/>
              </a:ext>
            </a:extLst>
          </p:cNvPr>
          <p:cNvSpPr>
            <a:spLocks noGrp="1"/>
          </p:cNvSpPr>
          <p:nvPr>
            <p:ph type="pic" sz="quarter" idx="17" hasCustomPrompt="1"/>
          </p:nvPr>
        </p:nvSpPr>
        <p:spPr>
          <a:xfrm>
            <a:off x="6095603" y="447675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4" name="Text Placeholder 9">
            <a:extLst>
              <a:ext uri="{FF2B5EF4-FFF2-40B4-BE49-F238E27FC236}">
                <a16:creationId xmlns:a16="http://schemas.microsoft.com/office/drawing/2014/main" id="{D1ACBBE6-39A5-38B2-48B9-953EF0B15CAA}"/>
              </a:ext>
            </a:extLst>
          </p:cNvPr>
          <p:cNvSpPr>
            <a:spLocks noGrp="1"/>
          </p:cNvSpPr>
          <p:nvPr>
            <p:ph type="body" sz="quarter" idx="18" hasCustomPrompt="1"/>
          </p:nvPr>
        </p:nvSpPr>
        <p:spPr>
          <a:xfrm>
            <a:off x="7010856" y="46246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3" name="Slide Number Placeholder 5">
            <a:extLst>
              <a:ext uri="{FF2B5EF4-FFF2-40B4-BE49-F238E27FC236}">
                <a16:creationId xmlns:a16="http://schemas.microsoft.com/office/drawing/2014/main" id="{28FB87FE-17B5-F9E9-709A-0B45CF7A69A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149EA8E9-ED27-F122-7091-4B0663BBD45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7" name="Date Placeholder 3">
            <a:extLst>
              <a:ext uri="{FF2B5EF4-FFF2-40B4-BE49-F238E27FC236}">
                <a16:creationId xmlns:a16="http://schemas.microsoft.com/office/drawing/2014/main" id="{54DD5434-5084-63C2-861B-6F2CF4BBA245}"/>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4972143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 3points 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127B8-6459-BEBA-D16E-9D17C5D2578E}"/>
              </a:ext>
            </a:extLst>
          </p:cNvPr>
          <p:cNvSpPr>
            <a:spLocks noGrp="1"/>
          </p:cNvSpPr>
          <p:nvPr>
            <p:ph type="title"/>
          </p:nvPr>
        </p:nvSpPr>
        <p:spPr>
          <a:xfrm>
            <a:off x="778406" y="1123950"/>
            <a:ext cx="4941769" cy="4610100"/>
          </a:xfrm>
          <a:prstGeom prst="rect">
            <a:avLst/>
          </a:prstGeom>
        </p:spPr>
        <p:txBody>
          <a:bodyPr anchor="ctr"/>
          <a:lstStyle>
            <a:lvl1pPr>
              <a:lnSpc>
                <a:spcPct val="100000"/>
              </a:lnSpc>
              <a:defRPr sz="3200" b="1">
                <a:solidFill>
                  <a:schemeClr val="tx1"/>
                </a:solidFill>
              </a:defRPr>
            </a:lvl1pPr>
          </a:lstStyle>
          <a:p>
            <a:r>
              <a:rPr lang="en-US"/>
              <a:t>Click to edit Master title style</a:t>
            </a:r>
            <a:endParaRPr lang="en-US" dirty="0"/>
          </a:p>
        </p:txBody>
      </p:sp>
      <p:sp>
        <p:nvSpPr>
          <p:cNvPr id="6" name="Text Placeholder 5">
            <a:extLst>
              <a:ext uri="{FF2B5EF4-FFF2-40B4-BE49-F238E27FC236}">
                <a16:creationId xmlns:a16="http://schemas.microsoft.com/office/drawing/2014/main" id="{4A36FF17-F9F3-0957-AD05-F18D3D5D9623}"/>
              </a:ext>
            </a:extLst>
          </p:cNvPr>
          <p:cNvSpPr>
            <a:spLocks noGrp="1"/>
          </p:cNvSpPr>
          <p:nvPr>
            <p:ph type="body" sz="quarter" idx="12" hasCustomPrompt="1"/>
          </p:nvPr>
        </p:nvSpPr>
        <p:spPr>
          <a:xfrm>
            <a:off x="6095604" y="1308567"/>
            <a:ext cx="5277987" cy="1000125"/>
          </a:xfrm>
          <a:prstGeom prst="rect">
            <a:avLst/>
          </a:prstGeom>
        </p:spPr>
        <p:txBody>
          <a:bodyPr>
            <a:noAutofit/>
          </a:bodyPr>
          <a:lstStyle>
            <a:lvl1pPr marL="0" indent="0">
              <a:lnSpc>
                <a:spcPct val="100000"/>
              </a:lnSpc>
              <a:buNone/>
              <a:defRPr sz="1600" b="0" i="0">
                <a:solidFill>
                  <a:schemeClr val="tx1"/>
                </a:solidFill>
                <a:latin typeface="Oracle Sans Tab" panose="020B0503020204020204" pitchFamily="34" charset="0"/>
                <a:cs typeface="Oracle Sans Tab" panose="020B0503020204020204" pitchFamily="34" charset="0"/>
              </a:defRPr>
            </a:lvl1pPr>
          </a:lstStyle>
          <a:p>
            <a:pPr lvl="0"/>
            <a:r>
              <a:rPr lang="en-US" dirty="0"/>
              <a:t>Intro copy or subhead copy goes here, no more than 3 lines</a:t>
            </a:r>
          </a:p>
        </p:txBody>
      </p:sp>
      <p:sp>
        <p:nvSpPr>
          <p:cNvPr id="8" name="Picture Placeholder 7">
            <a:extLst>
              <a:ext uri="{FF2B5EF4-FFF2-40B4-BE49-F238E27FC236}">
                <a16:creationId xmlns:a16="http://schemas.microsoft.com/office/drawing/2014/main" id="{30B7A9DC-8DB8-E382-172A-A425B0E9AA9C}"/>
              </a:ext>
            </a:extLst>
          </p:cNvPr>
          <p:cNvSpPr>
            <a:spLocks noGrp="1"/>
          </p:cNvSpPr>
          <p:nvPr>
            <p:ph type="pic" sz="quarter" idx="13" hasCustomPrompt="1"/>
          </p:nvPr>
        </p:nvSpPr>
        <p:spPr>
          <a:xfrm>
            <a:off x="6095603" y="2381250"/>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0" name="Text Placeholder 9">
            <a:extLst>
              <a:ext uri="{FF2B5EF4-FFF2-40B4-BE49-F238E27FC236}">
                <a16:creationId xmlns:a16="http://schemas.microsoft.com/office/drawing/2014/main" id="{566D40C5-F7F2-3539-6999-2D283256E3C1}"/>
              </a:ext>
            </a:extLst>
          </p:cNvPr>
          <p:cNvSpPr>
            <a:spLocks noGrp="1"/>
          </p:cNvSpPr>
          <p:nvPr>
            <p:ph type="body" sz="quarter" idx="14" hasCustomPrompt="1"/>
          </p:nvPr>
        </p:nvSpPr>
        <p:spPr>
          <a:xfrm>
            <a:off x="7010856" y="25291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1" name="Picture Placeholder 7">
            <a:extLst>
              <a:ext uri="{FF2B5EF4-FFF2-40B4-BE49-F238E27FC236}">
                <a16:creationId xmlns:a16="http://schemas.microsoft.com/office/drawing/2014/main" id="{0991BEB9-51BB-F077-EC9E-195DA698686E}"/>
              </a:ext>
            </a:extLst>
          </p:cNvPr>
          <p:cNvSpPr>
            <a:spLocks noGrp="1"/>
          </p:cNvSpPr>
          <p:nvPr>
            <p:ph type="pic" sz="quarter" idx="15" hasCustomPrompt="1"/>
          </p:nvPr>
        </p:nvSpPr>
        <p:spPr>
          <a:xfrm>
            <a:off x="6095603" y="342900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2" name="Text Placeholder 9">
            <a:extLst>
              <a:ext uri="{FF2B5EF4-FFF2-40B4-BE49-F238E27FC236}">
                <a16:creationId xmlns:a16="http://schemas.microsoft.com/office/drawing/2014/main" id="{6D1033AF-581A-B853-652D-A540146FD490}"/>
              </a:ext>
            </a:extLst>
          </p:cNvPr>
          <p:cNvSpPr>
            <a:spLocks noGrp="1"/>
          </p:cNvSpPr>
          <p:nvPr>
            <p:ph type="body" sz="quarter" idx="16" hasCustomPrompt="1"/>
          </p:nvPr>
        </p:nvSpPr>
        <p:spPr>
          <a:xfrm>
            <a:off x="7010856" y="357691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13" name="Picture Placeholder 7">
            <a:extLst>
              <a:ext uri="{FF2B5EF4-FFF2-40B4-BE49-F238E27FC236}">
                <a16:creationId xmlns:a16="http://schemas.microsoft.com/office/drawing/2014/main" id="{CC3296DC-4AB5-F02C-2B70-0A1223A2FA07}"/>
              </a:ext>
            </a:extLst>
          </p:cNvPr>
          <p:cNvSpPr>
            <a:spLocks noGrp="1"/>
          </p:cNvSpPr>
          <p:nvPr>
            <p:ph type="pic" sz="quarter" idx="17" hasCustomPrompt="1"/>
          </p:nvPr>
        </p:nvSpPr>
        <p:spPr>
          <a:xfrm>
            <a:off x="6095603" y="4476751"/>
            <a:ext cx="667587" cy="667544"/>
          </a:xfrm>
          <a:prstGeom prst="rect">
            <a:avLst/>
          </a:prstGeom>
        </p:spPr>
        <p:txBody>
          <a:bodyPr anchor="ctr">
            <a:normAutofit/>
          </a:bodyPr>
          <a:lstStyle>
            <a:lvl1pPr marL="0" indent="0" algn="ctr">
              <a:buNone/>
              <a:defRPr sz="1600">
                <a:solidFill>
                  <a:schemeClr val="tx1"/>
                </a:solidFill>
              </a:defRPr>
            </a:lvl1pPr>
          </a:lstStyle>
          <a:p>
            <a:r>
              <a:rPr lang="en-US" dirty="0"/>
              <a:t>Icon</a:t>
            </a:r>
          </a:p>
        </p:txBody>
      </p:sp>
      <p:sp>
        <p:nvSpPr>
          <p:cNvPr id="14" name="Text Placeholder 9">
            <a:extLst>
              <a:ext uri="{FF2B5EF4-FFF2-40B4-BE49-F238E27FC236}">
                <a16:creationId xmlns:a16="http://schemas.microsoft.com/office/drawing/2014/main" id="{D1ACBBE6-39A5-38B2-48B9-953EF0B15CAA}"/>
              </a:ext>
            </a:extLst>
          </p:cNvPr>
          <p:cNvSpPr>
            <a:spLocks noGrp="1"/>
          </p:cNvSpPr>
          <p:nvPr>
            <p:ph type="body" sz="quarter" idx="18" hasCustomPrompt="1"/>
          </p:nvPr>
        </p:nvSpPr>
        <p:spPr>
          <a:xfrm>
            <a:off x="7010856" y="4624668"/>
            <a:ext cx="4781861" cy="667544"/>
          </a:xfrm>
          <a:prstGeom prst="rect">
            <a:avLst/>
          </a:prstGeom>
        </p:spPr>
        <p:txBody>
          <a:bodyPr>
            <a:noAutofit/>
          </a:bodyPr>
          <a:lstStyle>
            <a:lvl1pPr marL="0" indent="0">
              <a:lnSpc>
                <a:spcPct val="100000"/>
              </a:lnSpc>
              <a:buNone/>
              <a:defRPr sz="1600">
                <a:solidFill>
                  <a:schemeClr val="tx1"/>
                </a:solidFill>
              </a:defRPr>
            </a:lvl1pPr>
          </a:lstStyle>
          <a:p>
            <a:pPr lvl="0"/>
            <a:r>
              <a:rPr lang="en-US" dirty="0"/>
              <a:t>Copy goes here, do not exceed 2 lines of copy</a:t>
            </a:r>
          </a:p>
        </p:txBody>
      </p:sp>
      <p:sp>
        <p:nvSpPr>
          <p:cNvPr id="3" name="Slide Number Placeholder 5">
            <a:extLst>
              <a:ext uri="{FF2B5EF4-FFF2-40B4-BE49-F238E27FC236}">
                <a16:creationId xmlns:a16="http://schemas.microsoft.com/office/drawing/2014/main" id="{28FB87FE-17B5-F9E9-709A-0B45CF7A69A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149EA8E9-ED27-F122-7091-4B0663BBD45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7" name="Date Placeholder 3">
            <a:extLst>
              <a:ext uri="{FF2B5EF4-FFF2-40B4-BE49-F238E27FC236}">
                <a16:creationId xmlns:a16="http://schemas.microsoft.com/office/drawing/2014/main" id="{54DD5434-5084-63C2-861B-6F2CF4BBA245}"/>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27647881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ight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lide Number Placeholder 5">
            <a:extLst>
              <a:ext uri="{FF2B5EF4-FFF2-40B4-BE49-F238E27FC236}">
                <a16:creationId xmlns:a16="http://schemas.microsoft.com/office/drawing/2014/main" id="{0196566A-34C0-2909-1BBA-2F1E01266A07}"/>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47D75A6B-90D9-58CE-7BC7-31C53C19C8F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5" name="Date Placeholder 3">
            <a:extLst>
              <a:ext uri="{FF2B5EF4-FFF2-40B4-BE49-F238E27FC236}">
                <a16:creationId xmlns:a16="http://schemas.microsoft.com/office/drawing/2014/main" id="{33C7F88C-022C-DC8C-F4BA-18F89F1E4ADA}"/>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12307516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Cover_3">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8745EE5B-9C14-4DF6-7ECF-3B850514DAA4}"/>
              </a:ext>
            </a:extLst>
          </p:cNvPr>
          <p:cNvSpPr>
            <a:spLocks noGrp="1"/>
          </p:cNvSpPr>
          <p:nvPr>
            <p:ph type="ctrTitle" hasCustomPrompt="1"/>
          </p:nvPr>
        </p:nvSpPr>
        <p:spPr>
          <a:xfrm>
            <a:off x="79246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Health title </a:t>
            </a:r>
            <a:br>
              <a:rPr lang="en-US" dirty="0"/>
            </a:br>
            <a:r>
              <a:rPr lang="en-US" dirty="0"/>
              <a:t>Oracle Sans Tab Bold</a:t>
            </a:r>
          </a:p>
        </p:txBody>
      </p:sp>
      <p:sp>
        <p:nvSpPr>
          <p:cNvPr id="8" name="Subhead">
            <a:extLst>
              <a:ext uri="{FF2B5EF4-FFF2-40B4-BE49-F238E27FC236}">
                <a16:creationId xmlns:a16="http://schemas.microsoft.com/office/drawing/2014/main" id="{963CCACE-E1BA-B49E-CFB8-0B77CDCFE791}"/>
              </a:ext>
            </a:extLst>
          </p:cNvPr>
          <p:cNvSpPr>
            <a:spLocks noGrp="1"/>
          </p:cNvSpPr>
          <p:nvPr>
            <p:ph type="body" sz="quarter" idx="33" hasCustomPrompt="1"/>
          </p:nvPr>
        </p:nvSpPr>
        <p:spPr>
          <a:xfrm>
            <a:off x="79246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9" name="Text Field">
            <a:extLst>
              <a:ext uri="{FF2B5EF4-FFF2-40B4-BE49-F238E27FC236}">
                <a16:creationId xmlns:a16="http://schemas.microsoft.com/office/drawing/2014/main" id="{F8BD25F6-9734-8037-1C67-1A99384E68CA}"/>
              </a:ext>
            </a:extLst>
          </p:cNvPr>
          <p:cNvSpPr>
            <a:spLocks noGrp="1"/>
          </p:cNvSpPr>
          <p:nvPr>
            <p:ph type="body" sz="quarter" idx="35" hasCustomPrompt="1"/>
          </p:nvPr>
        </p:nvSpPr>
        <p:spPr>
          <a:xfrm>
            <a:off x="79246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12" name="Text Field 2">
            <a:extLst>
              <a:ext uri="{FF2B5EF4-FFF2-40B4-BE49-F238E27FC236}">
                <a16:creationId xmlns:a16="http://schemas.microsoft.com/office/drawing/2014/main" id="{754A77E7-2B50-3BBF-5653-BC60AF4CA831}"/>
              </a:ext>
            </a:extLst>
          </p:cNvPr>
          <p:cNvSpPr>
            <a:spLocks noGrp="1"/>
          </p:cNvSpPr>
          <p:nvPr>
            <p:ph type="body" sz="quarter" idx="34" hasCustomPrompt="1"/>
          </p:nvPr>
        </p:nvSpPr>
        <p:spPr>
          <a:xfrm>
            <a:off x="79246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6" name="Footer Placeholder 5">
            <a:extLst>
              <a:ext uri="{FF2B5EF4-FFF2-40B4-BE49-F238E27FC236}">
                <a16:creationId xmlns:a16="http://schemas.microsoft.com/office/drawing/2014/main" id="{1B6DA0C6-D822-15F6-04DD-B18D3E44619C}"/>
              </a:ext>
            </a:extLst>
          </p:cNvPr>
          <p:cNvSpPr txBox="1">
            <a:spLocks/>
          </p:cNvSpPr>
          <p:nvPr userDrawn="1"/>
        </p:nvSpPr>
        <p:spPr>
          <a:xfrm>
            <a:off x="792538" y="5850115"/>
            <a:ext cx="6845809" cy="885046"/>
          </a:xfrm>
          <a:prstGeom prst="rect">
            <a:avLst/>
          </a:prstGeom>
        </p:spPr>
        <p:txBody>
          <a:bodyPr lIns="0" tIns="0" rIns="0" bIns="0" anchor="b" anchorCtr="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sz="800" dirty="0">
                <a:solidFill>
                  <a:schemeClr val="tx1"/>
                </a:solidFill>
                <a:effectLst/>
                <a:latin typeface="Oracle Sans Tab" panose="020B0503020204020204" pitchFamily="34" charset="0"/>
                <a:cs typeface="Oracle Sans Tab" panose="020B0503020204020204" pitchFamily="34" charset="0"/>
              </a:rPr>
              <a:t>Some regulatory certifications or registrations to products or services referenced on this website are held by Cerner Corporation. Cerner Corporation is a wholly-owned subsidiary of Oracle. Cerner Corporation is an ONC-certified health IT developer and a registered medical device manufacturer in the United States and other jurisdictions worldwide.</a:t>
            </a:r>
          </a:p>
        </p:txBody>
      </p:sp>
      <p:sp>
        <p:nvSpPr>
          <p:cNvPr id="5" name="Slide Number Placeholder 4">
            <a:extLst>
              <a:ext uri="{FF2B5EF4-FFF2-40B4-BE49-F238E27FC236}">
                <a16:creationId xmlns:a16="http://schemas.microsoft.com/office/drawing/2014/main" id="{7240816A-A8A3-D504-F672-2ACA6ABC217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1C7B878C-7245-36C9-328A-025A91624A3E}"/>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F92E9260-E0B5-9C63-CE19-3A9F3785B887}"/>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3365A273-093D-DAA1-4CF5-EB5C452E599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B9FBA5DC-EBA8-3759-0EF4-5D00C9CB65F1}"/>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3168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ark - Title">
    <p:bg>
      <p:bgRef idx="1001">
        <a:schemeClr val="bg2"/>
      </p:bgRef>
    </p:bg>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638DF7B-BBB6-684E-A5BB-80F1125943EF}"/>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9" name="Date Placeholder 8">
            <a:extLst>
              <a:ext uri="{FF2B5EF4-FFF2-40B4-BE49-F238E27FC236}">
                <a16:creationId xmlns:a16="http://schemas.microsoft.com/office/drawing/2014/main" id="{4ACA5DC3-86B0-1F65-3F2B-CA7D6A4147D2}"/>
              </a:ext>
            </a:extLst>
          </p:cNvPr>
          <p:cNvSpPr>
            <a:spLocks noGrp="1"/>
          </p:cNvSpPr>
          <p:nvPr>
            <p:ph type="dt" sz="half" idx="10"/>
          </p:nvPr>
        </p:nvSpPr>
        <p:spPr/>
        <p:txBody>
          <a:bodyPr/>
          <a:lstStyle>
            <a:lvl1pPr>
              <a:defRPr>
                <a:solidFill>
                  <a:srgbClr val="AEA8A2"/>
                </a:solidFill>
              </a:defRPr>
            </a:lvl1pPr>
          </a:lstStyle>
          <a:p>
            <a:r>
              <a:rPr lang="en-US"/>
              <a:t>[Date]</a:t>
            </a:r>
            <a:endParaRPr lang="en-US" dirty="0"/>
          </a:p>
        </p:txBody>
      </p:sp>
      <p:sp>
        <p:nvSpPr>
          <p:cNvPr id="10" name="Footer Placeholder 9">
            <a:extLst>
              <a:ext uri="{FF2B5EF4-FFF2-40B4-BE49-F238E27FC236}">
                <a16:creationId xmlns:a16="http://schemas.microsoft.com/office/drawing/2014/main" id="{8EEC5612-9EFC-A5C7-60F5-422AA3E3BA9F}"/>
              </a:ext>
            </a:extLst>
          </p:cNvPr>
          <p:cNvSpPr>
            <a:spLocks noGrp="1"/>
          </p:cNvSpPr>
          <p:nvPr>
            <p:ph type="ftr" sz="quarter" idx="11"/>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1" name="Slide Number Placeholder 10">
            <a:extLst>
              <a:ext uri="{FF2B5EF4-FFF2-40B4-BE49-F238E27FC236}">
                <a16:creationId xmlns:a16="http://schemas.microsoft.com/office/drawing/2014/main" id="{B01A2761-9610-DAD1-E4E2-18899B9B522F}"/>
              </a:ext>
            </a:extLst>
          </p:cNvPr>
          <p:cNvSpPr>
            <a:spLocks noGrp="1"/>
          </p:cNvSpPr>
          <p:nvPr>
            <p:ph type="sldNum" sz="quarter" idx="12"/>
          </p:nvPr>
        </p:nvSpPr>
        <p:spPr/>
        <p:txBody>
          <a:bodyPr/>
          <a:lstStyle>
            <a:lvl1pPr>
              <a:defRPr>
                <a:solidFill>
                  <a:srgbClr val="AEA8A2"/>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12338531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ght - Title/Subtitle">
    <p:bg>
      <p:bgRef idx="1001">
        <a:schemeClr val="bg2"/>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6A8D35-C90D-428D-8E15-6F958679D947}"/>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Slide Number Placeholder 5">
            <a:extLst>
              <a:ext uri="{FF2B5EF4-FFF2-40B4-BE49-F238E27FC236}">
                <a16:creationId xmlns:a16="http://schemas.microsoft.com/office/drawing/2014/main" id="{DBEEF32F-ED74-47E3-D2C3-F1B1AD13F3F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4">
            <a:extLst>
              <a:ext uri="{FF2B5EF4-FFF2-40B4-BE49-F238E27FC236}">
                <a16:creationId xmlns:a16="http://schemas.microsoft.com/office/drawing/2014/main" id="{DFD6C787-D3B4-031A-8D4C-3A19D9BDFA78}"/>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8" name="Date Placeholder 3">
            <a:extLst>
              <a:ext uri="{FF2B5EF4-FFF2-40B4-BE49-F238E27FC236}">
                <a16:creationId xmlns:a16="http://schemas.microsoft.com/office/drawing/2014/main" id="{005CA9E8-9559-78FA-E425-B044F817EEE2}"/>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3" name="Subtitle">
            <a:extLst>
              <a:ext uri="{FF2B5EF4-FFF2-40B4-BE49-F238E27FC236}">
                <a16:creationId xmlns:a16="http://schemas.microsoft.com/office/drawing/2014/main" id="{120DA5B7-17E8-2CF4-4B51-F677DF6CE73C}"/>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13118533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ark - Title/Subtitle">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71FF06-338B-46FE-B4FE-F72B7ABAED7F}"/>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6" name="Subtitle">
            <a:extLst>
              <a:ext uri="{FF2B5EF4-FFF2-40B4-BE49-F238E27FC236}">
                <a16:creationId xmlns:a16="http://schemas.microsoft.com/office/drawing/2014/main" id="{756DCC98-315C-61EE-3BD9-275F39B0D5BB}"/>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5" name="Slide Number Placeholder 7">
            <a:extLst>
              <a:ext uri="{FF2B5EF4-FFF2-40B4-BE49-F238E27FC236}">
                <a16:creationId xmlns:a16="http://schemas.microsoft.com/office/drawing/2014/main" id="{0511B848-5314-5CFA-E302-CF9747E005C9}"/>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8" name="Footer Placeholder 6">
            <a:extLst>
              <a:ext uri="{FF2B5EF4-FFF2-40B4-BE49-F238E27FC236}">
                <a16:creationId xmlns:a16="http://schemas.microsoft.com/office/drawing/2014/main" id="{68D47112-C304-3F08-B268-4678B7957255}"/>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9" name="Date Placeholder 4">
            <a:extLst>
              <a:ext uri="{FF2B5EF4-FFF2-40B4-BE49-F238E27FC236}">
                <a16:creationId xmlns:a16="http://schemas.microsoft.com/office/drawing/2014/main" id="{E986AE2C-3C8D-7087-0A03-7B9F6CF293A3}"/>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2636209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ight - Title 1 Column">
    <p:bg>
      <p:bgRef idx="1001">
        <a:schemeClr val="bg2"/>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5D03235E-81C6-F058-9141-4468DA219785}"/>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514C47"/>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514C47"/>
                </a:solidFill>
                <a:latin typeface="+mn-lt"/>
              </a:defRPr>
            </a:lvl1pPr>
          </a:lstStyle>
          <a:p>
            <a:r>
              <a:rPr lang="en-US"/>
              <a:t>Copyright © 2025, Oracle and/or its affiliates |  Confidential: Internal/Restricted/Highly Restricted</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514C47"/>
                </a:solidFill>
                <a:latin typeface="+mn-lt"/>
              </a:defRPr>
            </a:lvl1pPr>
          </a:lstStyle>
          <a:p>
            <a:r>
              <a:rPr lang="en-US"/>
              <a:t>[Date]</a:t>
            </a:r>
            <a:endParaRPr lang="en-US" dirty="0"/>
          </a:p>
        </p:txBody>
      </p:sp>
    </p:spTree>
    <p:extLst>
      <p:ext uri="{BB962C8B-B14F-4D97-AF65-F5344CB8AC3E}">
        <p14:creationId xmlns:p14="http://schemas.microsoft.com/office/powerpoint/2010/main" val="3577567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ark - Title 1 Column">
    <p:bg>
      <p:bgRef idx="1001">
        <a:schemeClr val="bg2"/>
      </p:bgRef>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B5BB6C-77A2-4299-98DB-F23A8BBC354D}"/>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5D03235E-81C6-F058-9141-4468DA219785}"/>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5D441708-8B15-4FCB-89B4-E673D271FDD5}"/>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AEA8A2"/>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C80D3E3D-D429-473E-903C-04622CCE81D0}"/>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AEA8A2"/>
                </a:solidFill>
                <a:latin typeface="+mn-lt"/>
              </a:defRPr>
            </a:lvl1pPr>
          </a:lstStyle>
          <a:p>
            <a:r>
              <a:rPr lang="en-US"/>
              <a:t>Copyright © 2025, Oracle and/or its affiliates |  Confidential: Internal/Restricted/Highly Restricted</a:t>
            </a:r>
            <a:endParaRPr lang="en-US" dirty="0"/>
          </a:p>
        </p:txBody>
      </p:sp>
      <p:sp>
        <p:nvSpPr>
          <p:cNvPr id="19" name="Date">
            <a:extLst>
              <a:ext uri="{FF2B5EF4-FFF2-40B4-BE49-F238E27FC236}">
                <a16:creationId xmlns:a16="http://schemas.microsoft.com/office/drawing/2014/main" id="{2702B7E4-DD93-4403-964F-982773FE3422}"/>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AEA8A2"/>
                </a:solidFill>
                <a:latin typeface="+mn-lt"/>
              </a:defRPr>
            </a:lvl1pPr>
          </a:lstStyle>
          <a:p>
            <a:r>
              <a:rPr lang="en-US"/>
              <a:t>[Date]</a:t>
            </a:r>
            <a:endParaRPr lang="en-US" dirty="0"/>
          </a:p>
        </p:txBody>
      </p:sp>
    </p:spTree>
    <p:extLst>
      <p:ext uri="{BB962C8B-B14F-4D97-AF65-F5344CB8AC3E}">
        <p14:creationId xmlns:p14="http://schemas.microsoft.com/office/powerpoint/2010/main" val="5155026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ight - Title/Subtitle 1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4D9CD-CDC4-4642-8CDA-7351404FC2D2}"/>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Content">
            <a:extLst>
              <a:ext uri="{FF2B5EF4-FFF2-40B4-BE49-F238E27FC236}">
                <a16:creationId xmlns:a16="http://schemas.microsoft.com/office/drawing/2014/main" id="{B95271D6-CF2C-D8C3-F7FB-D555FC2D9469}"/>
              </a:ext>
            </a:extLst>
          </p:cNvPr>
          <p:cNvSpPr>
            <a:spLocks noGrp="1"/>
          </p:cNvSpPr>
          <p:nvPr>
            <p:ph sz="quarter" idx="14"/>
          </p:nvPr>
        </p:nvSpPr>
        <p:spPr>
          <a:xfrm>
            <a:off x="766762" y="1600199"/>
            <a:ext cx="10671048"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7A59FA82-C146-45DF-AE7B-4B5698706BEA}"/>
              </a:ext>
            </a:extLst>
          </p:cNvPr>
          <p:cNvSpPr>
            <a:spLocks noGrp="1"/>
          </p:cNvSpPr>
          <p:nvPr>
            <p:ph type="sldNum" sz="quarter" idx="17"/>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E2CE12F3-375D-4B05-A71D-DA14DF8ADB8E}"/>
              </a:ext>
            </a:extLst>
          </p:cNvPr>
          <p:cNvSpPr>
            <a:spLocks noGrp="1"/>
          </p:cNvSpPr>
          <p:nvPr>
            <p:ph type="ftr" sz="quarter" idx="16"/>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48C5C278-52DE-4C8A-933B-1109B3282E51}"/>
              </a:ext>
            </a:extLst>
          </p:cNvPr>
          <p:cNvSpPr>
            <a:spLocks noGrp="1"/>
          </p:cNvSpPr>
          <p:nvPr>
            <p:ph type="dt" sz="half" idx="15"/>
          </p:nvPr>
        </p:nvSpPr>
        <p:spPr/>
        <p:txBody>
          <a:bodyPr/>
          <a:lstStyle>
            <a:lvl1pPr>
              <a:defRPr>
                <a:solidFill>
                  <a:srgbClr val="514C47"/>
                </a:solidFill>
              </a:defRPr>
            </a:lvl1pPr>
          </a:lstStyle>
          <a:p>
            <a:r>
              <a:rPr lang="en-US"/>
              <a:t>[Date]</a:t>
            </a:r>
            <a:endParaRPr lang="en-US" dirty="0"/>
          </a:p>
        </p:txBody>
      </p:sp>
      <p:sp>
        <p:nvSpPr>
          <p:cNvPr id="3" name="Subtitle">
            <a:extLst>
              <a:ext uri="{FF2B5EF4-FFF2-40B4-BE49-F238E27FC236}">
                <a16:creationId xmlns:a16="http://schemas.microsoft.com/office/drawing/2014/main" id="{B28271ED-B1CF-9F0D-4AA0-883D80DEDBF0}"/>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3317995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ark - Title/Subtitle 1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68516-E3E0-4F22-9EB7-1A85E1D3B5A1}"/>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Subtitle">
            <a:extLst>
              <a:ext uri="{FF2B5EF4-FFF2-40B4-BE49-F238E27FC236}">
                <a16:creationId xmlns:a16="http://schemas.microsoft.com/office/drawing/2014/main" id="{46A3BF75-E03A-3149-A8B6-C22593F32B6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0199"/>
            <a:ext cx="10671175"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marL="547688" indent="-182563">
              <a:lnSpc>
                <a:spcPct val="100000"/>
              </a:lnSpc>
              <a:buFont typeface="System Font Regular"/>
              <a:buChar char="-"/>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marL="914400" indent="-182880">
              <a:lnSpc>
                <a:spcPct val="100000"/>
              </a:lnSpc>
              <a:buFont typeface="System Font Regular"/>
              <a:buChar char="-"/>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657290E2-8EA8-4572-BB48-C18007201785}"/>
              </a:ext>
            </a:extLst>
          </p:cNvPr>
          <p:cNvSpPr>
            <a:spLocks noGrp="1"/>
          </p:cNvSpPr>
          <p:nvPr>
            <p:ph type="sldNum" sz="quarter" idx="17"/>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C1A7F3B8-F794-4AF5-B07B-32A3084A6AB2}"/>
              </a:ext>
            </a:extLst>
          </p:cNvPr>
          <p:cNvSpPr>
            <a:spLocks noGrp="1"/>
          </p:cNvSpPr>
          <p:nvPr>
            <p:ph type="ftr" sz="quarter" idx="16"/>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7A72FE7D-30FF-45E2-9F8B-D073887C33E8}"/>
              </a:ext>
            </a:extLst>
          </p:cNvPr>
          <p:cNvSpPr>
            <a:spLocks noGrp="1"/>
          </p:cNvSpPr>
          <p:nvPr>
            <p:ph type="dt" sz="half" idx="15"/>
          </p:nvPr>
        </p:nvSpPr>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5801076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ight - Title/Subtitle 2 Column">
    <p:bg>
      <p:bgRef idx="1001">
        <a:schemeClr val="bg2"/>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740FE-E1B8-466B-970A-4E081BCA3143}"/>
              </a:ext>
            </a:extLst>
          </p:cNvPr>
          <p:cNvSpPr>
            <a:spLocks noGrp="1"/>
          </p:cNvSpPr>
          <p:nvPr>
            <p:ph type="title" hasCustomPrompt="1"/>
          </p:nvPr>
        </p:nvSpPr>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2" name="Content">
            <a:extLst>
              <a:ext uri="{FF2B5EF4-FFF2-40B4-BE49-F238E27FC236}">
                <a16:creationId xmlns:a16="http://schemas.microsoft.com/office/drawing/2014/main" id="{002F888E-0FBB-6617-9462-4201B11F2A44}"/>
              </a:ext>
            </a:extLst>
          </p:cNvPr>
          <p:cNvSpPr>
            <a:spLocks noGrp="1"/>
          </p:cNvSpPr>
          <p:nvPr>
            <p:ph sz="quarter" idx="14"/>
          </p:nvPr>
        </p:nvSpPr>
        <p:spPr>
          <a:xfrm>
            <a:off x="766762" y="1600199"/>
            <a:ext cx="5084064"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a:extLst>
              <a:ext uri="{FF2B5EF4-FFF2-40B4-BE49-F238E27FC236}">
                <a16:creationId xmlns:a16="http://schemas.microsoft.com/office/drawing/2014/main" id="{C3377C95-3E35-473F-8E81-1FDFBEBC758A}"/>
              </a:ext>
              <a:ext uri="{C183D7F6-B498-43B3-948B-1728B52AA6E4}">
                <adec:decorative xmlns:adec="http://schemas.microsoft.com/office/drawing/2017/decorative" val="1"/>
              </a:ext>
            </a:extLst>
          </p:cNvPr>
          <p:cNvCxnSpPr>
            <a:cxnSpLocks/>
          </p:cNvCxnSpPr>
          <p:nvPr userDrawn="1"/>
        </p:nvCxnSpPr>
        <p:spPr>
          <a:xfrm>
            <a:off x="6109577" y="160857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3" name="Content">
            <a:extLst>
              <a:ext uri="{FF2B5EF4-FFF2-40B4-BE49-F238E27FC236}">
                <a16:creationId xmlns:a16="http://schemas.microsoft.com/office/drawing/2014/main" id="{4F57E862-706F-9432-1E5B-C66745958B78}"/>
              </a:ext>
            </a:extLst>
          </p:cNvPr>
          <p:cNvSpPr>
            <a:spLocks noGrp="1"/>
          </p:cNvSpPr>
          <p:nvPr>
            <p:ph sz="quarter" idx="19"/>
          </p:nvPr>
        </p:nvSpPr>
        <p:spPr>
          <a:xfrm>
            <a:off x="6370317" y="1600220"/>
            <a:ext cx="5084064"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424C32FC-D616-45B7-A051-90859CE92D73}"/>
              </a:ext>
            </a:extLst>
          </p:cNvPr>
          <p:cNvSpPr>
            <a:spLocks noGrp="1"/>
          </p:cNvSpPr>
          <p:nvPr>
            <p:ph type="sldNum" sz="quarter" idx="18"/>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Footer Placeholder 7">
            <a:extLst>
              <a:ext uri="{FF2B5EF4-FFF2-40B4-BE49-F238E27FC236}">
                <a16:creationId xmlns:a16="http://schemas.microsoft.com/office/drawing/2014/main" id="{48F71CDA-982A-476F-ADB7-47031714FD6F}"/>
              </a:ext>
            </a:extLst>
          </p:cNvPr>
          <p:cNvSpPr>
            <a:spLocks noGrp="1"/>
          </p:cNvSpPr>
          <p:nvPr>
            <p:ph type="ftr" sz="quarter" idx="17"/>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4" name="Date Placeholder 3">
            <a:extLst>
              <a:ext uri="{FF2B5EF4-FFF2-40B4-BE49-F238E27FC236}">
                <a16:creationId xmlns:a16="http://schemas.microsoft.com/office/drawing/2014/main" id="{4B5A409C-CB05-4133-9F5F-1D2097DE34E0}"/>
              </a:ext>
            </a:extLst>
          </p:cNvPr>
          <p:cNvSpPr>
            <a:spLocks noGrp="1"/>
          </p:cNvSpPr>
          <p:nvPr>
            <p:ph type="dt" sz="half" idx="16"/>
          </p:nvPr>
        </p:nvSpPr>
        <p:spPr/>
        <p:txBody>
          <a:bodyPr/>
          <a:lstStyle>
            <a:lvl1pPr>
              <a:defRPr>
                <a:solidFill>
                  <a:srgbClr val="514C47"/>
                </a:solidFill>
              </a:defRPr>
            </a:lvl1pPr>
          </a:lstStyle>
          <a:p>
            <a:r>
              <a:rPr lang="en-US"/>
              <a:t>[Date]</a:t>
            </a:r>
            <a:endParaRPr lang="en-US" dirty="0"/>
          </a:p>
        </p:txBody>
      </p:sp>
      <p:sp>
        <p:nvSpPr>
          <p:cNvPr id="7" name="Subtitle">
            <a:extLst>
              <a:ext uri="{FF2B5EF4-FFF2-40B4-BE49-F238E27FC236}">
                <a16:creationId xmlns:a16="http://schemas.microsoft.com/office/drawing/2014/main" id="{1C3705B9-F5B6-D7DA-A986-BD2522922780}"/>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35327340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 - Title/Subtitle 2 Column">
    <p:bg>
      <p:bgRef idx="1001">
        <a:schemeClr val="bg2"/>
      </p:bgRef>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16E20D12-1316-3177-701A-67F81626368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2" name="Subtitle">
            <a:extLst>
              <a:ext uri="{FF2B5EF4-FFF2-40B4-BE49-F238E27FC236}">
                <a16:creationId xmlns:a16="http://schemas.microsoft.com/office/drawing/2014/main" id="{491B9BE2-1C80-DD0F-2348-944405667FA4}"/>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5084064"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a:extLst>
              <a:ext uri="{FF2B5EF4-FFF2-40B4-BE49-F238E27FC236}">
                <a16:creationId xmlns:a16="http://schemas.microsoft.com/office/drawing/2014/main" id="{1A8D2713-0A2C-B9EC-921A-E43EBB54D7F1}"/>
              </a:ext>
            </a:extLst>
          </p:cNvPr>
          <p:cNvSpPr>
            <a:spLocks noGrp="1"/>
          </p:cNvSpPr>
          <p:nvPr>
            <p:ph sz="quarter" idx="19"/>
          </p:nvPr>
        </p:nvSpPr>
        <p:spPr>
          <a:xfrm>
            <a:off x="6370317" y="1600220"/>
            <a:ext cx="5084064"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6" name="Column Divider">
            <a:extLst>
              <a:ext uri="{FF2B5EF4-FFF2-40B4-BE49-F238E27FC236}">
                <a16:creationId xmlns:a16="http://schemas.microsoft.com/office/drawing/2014/main" id="{EF021091-A040-8AC0-0501-04709D496D73}"/>
              </a:ext>
              <a:ext uri="{C183D7F6-B498-43B3-948B-1728B52AA6E4}">
                <adec:decorative xmlns:adec="http://schemas.microsoft.com/office/drawing/2017/decorative" val="1"/>
              </a:ext>
            </a:extLst>
          </p:cNvPr>
          <p:cNvCxnSpPr>
            <a:cxnSpLocks/>
          </p:cNvCxnSpPr>
          <p:nvPr userDrawn="1"/>
        </p:nvCxnSpPr>
        <p:spPr>
          <a:xfrm>
            <a:off x="6096000"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7440551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ght - Title/Subtitle 3 Colum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210A-4112-4730-8F81-3CAE5C391FDB}"/>
              </a:ext>
            </a:extLst>
          </p:cNvPr>
          <p:cNvSpPr>
            <a:spLocks noGrp="1"/>
          </p:cNvSpPr>
          <p:nvPr>
            <p:ph type="title" hasCustomPrompt="1"/>
          </p:nvPr>
        </p:nvSpPr>
        <p:spPr/>
        <p:txBody>
          <a:bodyPr/>
          <a:lstStyle>
            <a:lvl1pPr>
              <a:lnSpc>
                <a:spcPct val="100000"/>
              </a:lnSpc>
              <a:defRPr/>
            </a:lvl1pPr>
          </a:lstStyle>
          <a:p>
            <a:r>
              <a:rPr lang="en-US" dirty="0"/>
              <a:t>Title</a:t>
            </a:r>
          </a:p>
        </p:txBody>
      </p:sp>
      <p:sp>
        <p:nvSpPr>
          <p:cNvPr id="11" name="Subtitle">
            <a:extLst>
              <a:ext uri="{FF2B5EF4-FFF2-40B4-BE49-F238E27FC236}">
                <a16:creationId xmlns:a16="http://schemas.microsoft.com/office/drawing/2014/main" id="{AC6B64F9-2DA0-A690-C71E-B99D471B02DB}"/>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4" name="Content">
            <a:extLst>
              <a:ext uri="{FF2B5EF4-FFF2-40B4-BE49-F238E27FC236}">
                <a16:creationId xmlns:a16="http://schemas.microsoft.com/office/drawing/2014/main" id="{CC34BF80-B5D4-D7B6-8CCA-80AF04A72B45}"/>
              </a:ext>
            </a:extLst>
          </p:cNvPr>
          <p:cNvSpPr>
            <a:spLocks noGrp="1"/>
          </p:cNvSpPr>
          <p:nvPr>
            <p:ph sz="quarter" idx="14"/>
          </p:nvPr>
        </p:nvSpPr>
        <p:spPr>
          <a:xfrm>
            <a:off x="766762" y="1600199"/>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a:extLst>
              <a:ext uri="{FF2B5EF4-FFF2-40B4-BE49-F238E27FC236}">
                <a16:creationId xmlns:a16="http://schemas.microsoft.com/office/drawing/2014/main" id="{C0573275-C70D-AE89-EF3D-A7DAC9B01BE7}"/>
              </a:ext>
            </a:extLst>
          </p:cNvPr>
          <p:cNvSpPr>
            <a:spLocks noGrp="1"/>
          </p:cNvSpPr>
          <p:nvPr>
            <p:ph sz="quarter" idx="20"/>
          </p:nvPr>
        </p:nvSpPr>
        <p:spPr>
          <a:xfrm>
            <a:off x="4450080" y="1607058"/>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a:extLst>
              <a:ext uri="{FF2B5EF4-FFF2-40B4-BE49-F238E27FC236}">
                <a16:creationId xmlns:a16="http://schemas.microsoft.com/office/drawing/2014/main" id="{2CF00143-3379-1D5D-5D8F-463C800F8EA1}"/>
              </a:ext>
            </a:extLst>
          </p:cNvPr>
          <p:cNvSpPr>
            <a:spLocks noGrp="1"/>
          </p:cNvSpPr>
          <p:nvPr>
            <p:ph sz="quarter" idx="21"/>
          </p:nvPr>
        </p:nvSpPr>
        <p:spPr>
          <a:xfrm>
            <a:off x="8133398" y="1613917"/>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4"/>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6CAD3E0A-0143-42FC-B8B6-EBC1FF990000}"/>
              </a:ext>
            </a:extLst>
          </p:cNvPr>
          <p:cNvSpPr>
            <a:spLocks noGrp="1"/>
          </p:cNvSpPr>
          <p:nvPr>
            <p:ph type="dt" sz="half" idx="17"/>
          </p:nvPr>
        </p:nvSpPr>
        <p:spPr/>
        <p:txBody>
          <a:bodyPr/>
          <a:lstStyle>
            <a:lvl1pPr>
              <a:defRPr>
                <a:solidFill>
                  <a:srgbClr val="514C47"/>
                </a:solidFill>
              </a:defRPr>
            </a:lvl1pPr>
          </a:lstStyle>
          <a:p>
            <a:r>
              <a:rPr lang="en-US"/>
              <a:t>[Date]</a:t>
            </a:r>
            <a:endParaRPr lang="en-US" dirty="0"/>
          </a:p>
        </p:txBody>
      </p:sp>
      <p:sp>
        <p:nvSpPr>
          <p:cNvPr id="7" name="Footer Placeholder 6">
            <a:extLst>
              <a:ext uri="{FF2B5EF4-FFF2-40B4-BE49-F238E27FC236}">
                <a16:creationId xmlns:a16="http://schemas.microsoft.com/office/drawing/2014/main" id="{7D46B54D-91F2-4210-9BEA-3B59824207D9}"/>
              </a:ext>
            </a:extLst>
          </p:cNvPr>
          <p:cNvSpPr>
            <a:spLocks noGrp="1"/>
          </p:cNvSpPr>
          <p:nvPr>
            <p:ph type="ftr" sz="quarter" idx="18"/>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8" name="Slide Number Placeholder 7">
            <a:extLst>
              <a:ext uri="{FF2B5EF4-FFF2-40B4-BE49-F238E27FC236}">
                <a16:creationId xmlns:a16="http://schemas.microsoft.com/office/drawing/2014/main" id="{F0900B02-4438-4597-85D3-D93A97B15462}"/>
              </a:ext>
            </a:extLst>
          </p:cNvPr>
          <p:cNvSpPr>
            <a:spLocks noGrp="1"/>
          </p:cNvSpPr>
          <p:nvPr>
            <p:ph type="sldNum" sz="quarter" idx="19"/>
          </p:nvPr>
        </p:nvSpPr>
        <p:spPr/>
        <p:txBody>
          <a:bodyPr/>
          <a:lstStyle>
            <a:lvl1pPr>
              <a:defRPr>
                <a:solidFill>
                  <a:srgbClr val="514C47"/>
                </a:solidFill>
              </a:defRPr>
            </a:lvl1pPr>
          </a:lstStyle>
          <a:p>
            <a:fld id="{345D60D9-5372-5F40-9443-0F9AE5BDC3C8}" type="slidenum">
              <a:rPr lang="en-US" smtClean="0"/>
              <a:pPr/>
              <a:t>‹#›</a:t>
            </a:fld>
            <a:endParaRPr lang="en-US" dirty="0"/>
          </a:p>
        </p:txBody>
      </p:sp>
    </p:spTree>
    <p:extLst>
      <p:ext uri="{BB962C8B-B14F-4D97-AF65-F5344CB8AC3E}">
        <p14:creationId xmlns:p14="http://schemas.microsoft.com/office/powerpoint/2010/main" val="28406420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ver_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461BB5F1-8825-7944-96EB-8445317513F5}"/>
              </a:ext>
            </a:extLst>
          </p:cNvPr>
          <p:cNvSpPr>
            <a:spLocks noGrp="1"/>
          </p:cNvSpPr>
          <p:nvPr>
            <p:ph type="ctrTitle" hasCustomPrompt="1"/>
          </p:nvPr>
        </p:nvSpPr>
        <p:spPr>
          <a:xfrm>
            <a:off x="792470" y="2148840"/>
            <a:ext cx="6217920" cy="1280160"/>
          </a:xfrm>
          <a:noFill/>
        </p:spPr>
        <p:txBody>
          <a:bodyPr vert="horz" wrap="square" lIns="0" tIns="0" rIns="0" bIns="91440" rtlCol="0" anchor="b">
            <a:noAutofit/>
          </a:bodyPr>
          <a:lstStyle>
            <a:lvl1pPr>
              <a:lnSpc>
                <a:spcPct val="100000"/>
              </a:lnSpc>
              <a:defRPr lang="en-US" sz="4000" b="1" dirty="0">
                <a:latin typeface="+mn-lt"/>
              </a:defRPr>
            </a:lvl1pPr>
          </a:lstStyle>
          <a:p>
            <a:pPr lvl="0">
              <a:lnSpc>
                <a:spcPct val="100000"/>
              </a:lnSpc>
            </a:pPr>
            <a:r>
              <a:rPr lang="en-US" dirty="0"/>
              <a:t>Fusion Suite title</a:t>
            </a:r>
            <a:br>
              <a:rPr lang="en-US" dirty="0"/>
            </a:br>
            <a:r>
              <a:rPr lang="en-US" dirty="0"/>
              <a:t>Oracle Sans Tab Bold</a:t>
            </a:r>
          </a:p>
        </p:txBody>
      </p:sp>
      <p:sp>
        <p:nvSpPr>
          <p:cNvPr id="25" name="Subhead">
            <a:extLst>
              <a:ext uri="{FF2B5EF4-FFF2-40B4-BE49-F238E27FC236}">
                <a16:creationId xmlns:a16="http://schemas.microsoft.com/office/drawing/2014/main" id="{DE85AE1C-733D-7244-A6DA-C3ADBC76ED0C}"/>
              </a:ext>
            </a:extLst>
          </p:cNvPr>
          <p:cNvSpPr>
            <a:spLocks noGrp="1"/>
          </p:cNvSpPr>
          <p:nvPr>
            <p:ph type="body" sz="quarter" idx="33" hasCustomPrompt="1"/>
          </p:nvPr>
        </p:nvSpPr>
        <p:spPr>
          <a:xfrm>
            <a:off x="792470" y="3519553"/>
            <a:ext cx="621792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11" name="Text Field">
            <a:extLst>
              <a:ext uri="{FF2B5EF4-FFF2-40B4-BE49-F238E27FC236}">
                <a16:creationId xmlns:a16="http://schemas.microsoft.com/office/drawing/2014/main" id="{5096A149-B6C9-A04E-A2B0-54CCFAA42526}"/>
              </a:ext>
            </a:extLst>
          </p:cNvPr>
          <p:cNvSpPr>
            <a:spLocks noGrp="1"/>
          </p:cNvSpPr>
          <p:nvPr>
            <p:ph type="body" sz="quarter" idx="35" hasCustomPrompt="1"/>
          </p:nvPr>
        </p:nvSpPr>
        <p:spPr>
          <a:xfrm>
            <a:off x="792470" y="4544568"/>
            <a:ext cx="5077970" cy="266291"/>
          </a:xfrm>
          <a:prstGeom prst="rect">
            <a:avLst/>
          </a:prstGeom>
          <a:noFill/>
        </p:spPr>
        <p:txBody>
          <a:bodyPr>
            <a:noAutofit/>
          </a:bodyPr>
          <a:lstStyle>
            <a:lvl1pPr>
              <a:lnSpc>
                <a:spcPct val="100000"/>
              </a:lnSpc>
              <a:defRPr b="1"/>
            </a:lvl1pPr>
          </a:lstStyle>
          <a:p>
            <a:pPr lvl="0"/>
            <a:r>
              <a:rPr lang="en-US" dirty="0"/>
              <a:t>Name</a:t>
            </a:r>
          </a:p>
        </p:txBody>
      </p:sp>
      <p:sp>
        <p:nvSpPr>
          <p:cNvPr id="10" name="Text Field 2">
            <a:extLst>
              <a:ext uri="{FF2B5EF4-FFF2-40B4-BE49-F238E27FC236}">
                <a16:creationId xmlns:a16="http://schemas.microsoft.com/office/drawing/2014/main" id="{A57492F9-1AD2-9346-9BB6-C0CF36DEF5ED}"/>
              </a:ext>
            </a:extLst>
          </p:cNvPr>
          <p:cNvSpPr>
            <a:spLocks noGrp="1"/>
          </p:cNvSpPr>
          <p:nvPr>
            <p:ph type="body" sz="quarter" idx="34" hasCustomPrompt="1"/>
          </p:nvPr>
        </p:nvSpPr>
        <p:spPr>
          <a:xfrm>
            <a:off x="792470" y="4882896"/>
            <a:ext cx="5077970" cy="895181"/>
          </a:xfrm>
          <a:prstGeom prst="rect">
            <a:avLst/>
          </a:prstGeom>
          <a:noFill/>
        </p:spPr>
        <p:txBody>
          <a:bodyPr>
            <a:noAutofit/>
          </a:bodyPr>
          <a:lstStyle>
            <a:lvl1pPr>
              <a:lnSpc>
                <a:spcPct val="100000"/>
              </a:lnSpc>
              <a:defRPr/>
            </a:lvl1pPr>
          </a:lstStyle>
          <a:p>
            <a:pPr lvl="0"/>
            <a:r>
              <a:rPr lang="en-US" dirty="0"/>
              <a:t>Presenter’s Title</a:t>
            </a:r>
          </a:p>
          <a:p>
            <a:pPr lvl="0"/>
            <a:r>
              <a:rPr lang="en-US" dirty="0"/>
              <a:t>Organization, Division or Business Unit</a:t>
            </a:r>
          </a:p>
          <a:p>
            <a:pPr lvl="0"/>
            <a:r>
              <a:rPr lang="en-US" dirty="0"/>
              <a:t>Month 00, 2023</a:t>
            </a:r>
          </a:p>
        </p:txBody>
      </p:sp>
      <p:pic>
        <p:nvPicPr>
          <p:cNvPr id="14" name="Oracle Logo" descr="Oracle Logo">
            <a:extLst>
              <a:ext uri="{FF2B5EF4-FFF2-40B4-BE49-F238E27FC236}">
                <a16:creationId xmlns:a16="http://schemas.microsoft.com/office/drawing/2014/main" id="{90869BEA-7CC8-4176-A565-8203484F77D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5" name="Slide Number Placeholder 4">
            <a:extLst>
              <a:ext uri="{FF2B5EF4-FFF2-40B4-BE49-F238E27FC236}">
                <a16:creationId xmlns:a16="http://schemas.microsoft.com/office/drawing/2014/main" id="{3DCCBFFD-1208-DC98-6F83-AD17B21EFDE4}"/>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9C95C387-C6B6-B09D-D9C1-A530A566B20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81CE87F9-CC9A-B7B1-715A-1FC35C2906A5}"/>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sp>
        <p:nvSpPr>
          <p:cNvPr id="2" name="Accent mark">
            <a:extLst>
              <a:ext uri="{FF2B5EF4-FFF2-40B4-BE49-F238E27FC236}">
                <a16:creationId xmlns:a16="http://schemas.microsoft.com/office/drawing/2014/main" id="{834756B5-7E88-686B-81C7-9145FA6393AA}"/>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75674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ark - Title/Subtitle 3 Column">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1F28BA13-39F7-FD62-A580-1BFD9EDD58CA}"/>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a:extLst>
              <a:ext uri="{FF2B5EF4-FFF2-40B4-BE49-F238E27FC236}">
                <a16:creationId xmlns:a16="http://schemas.microsoft.com/office/drawing/2014/main" id="{EEBF987F-38F4-709F-2C5C-6A33F92ABAC2}"/>
              </a:ext>
            </a:extLst>
          </p:cNvPr>
          <p:cNvSpPr>
            <a:spLocks noGrp="1"/>
          </p:cNvSpPr>
          <p:nvPr>
            <p:ph sz="quarter" idx="14"/>
          </p:nvPr>
        </p:nvSpPr>
        <p:spPr>
          <a:xfrm>
            <a:off x="766762" y="1600199"/>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a:extLst>
              <a:ext uri="{FF2B5EF4-FFF2-40B4-BE49-F238E27FC236}">
                <a16:creationId xmlns:a16="http://schemas.microsoft.com/office/drawing/2014/main" id="{C8007CC0-7806-5000-E1A2-EE5C157D0752}"/>
              </a:ext>
            </a:extLst>
          </p:cNvPr>
          <p:cNvSpPr>
            <a:spLocks noGrp="1"/>
          </p:cNvSpPr>
          <p:nvPr>
            <p:ph sz="quarter" idx="20"/>
          </p:nvPr>
        </p:nvSpPr>
        <p:spPr>
          <a:xfrm>
            <a:off x="4450080" y="1607058"/>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a:extLst>
              <a:ext uri="{FF2B5EF4-FFF2-40B4-BE49-F238E27FC236}">
                <a16:creationId xmlns:a16="http://schemas.microsoft.com/office/drawing/2014/main" id="{67D5716D-0077-0121-818A-02B0496ECCC9}"/>
              </a:ext>
            </a:extLst>
          </p:cNvPr>
          <p:cNvSpPr>
            <a:spLocks noGrp="1"/>
          </p:cNvSpPr>
          <p:nvPr>
            <p:ph sz="quarter" idx="21"/>
          </p:nvPr>
        </p:nvSpPr>
        <p:spPr>
          <a:xfrm>
            <a:off x="8133398" y="1613917"/>
            <a:ext cx="3291840"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4261915"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23" name="Column Divider 2" descr="Column Divider">
            <a:extLst>
              <a:ext uri="{FF2B5EF4-FFF2-40B4-BE49-F238E27FC236}">
                <a16:creationId xmlns:a16="http://schemas.microsoft.com/office/drawing/2014/main" id="{A70D9BB7-9BB9-40BD-84D2-8EE238E044D3}"/>
              </a:ext>
            </a:extLst>
          </p:cNvPr>
          <p:cNvCxnSpPr>
            <a:cxnSpLocks/>
          </p:cNvCxnSpPr>
          <p:nvPr userDrawn="1"/>
        </p:nvCxnSpPr>
        <p:spPr>
          <a:xfrm>
            <a:off x="7951236"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AEA8A2"/>
                </a:solidFill>
                <a:latin typeface="+mn-lt"/>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AEA8A2"/>
                </a:solidFill>
                <a:latin typeface="+mn-lt"/>
              </a:defRPr>
            </a:lvl1pPr>
          </a:lstStyle>
          <a:p>
            <a:r>
              <a:rPr lang="en-US"/>
              <a:t>[Date]</a:t>
            </a:r>
            <a:endParaRPr lang="en-US" dirty="0"/>
          </a:p>
        </p:txBody>
      </p:sp>
    </p:spTree>
    <p:extLst>
      <p:ext uri="{BB962C8B-B14F-4D97-AF65-F5344CB8AC3E}">
        <p14:creationId xmlns:p14="http://schemas.microsoft.com/office/powerpoint/2010/main" val="37053701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ark - Title/Subtitle 4 Column">
    <p:bg>
      <p:bgRef idx="1001">
        <a:schemeClr val="bg2"/>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0819"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4875"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AEA8A2"/>
                </a:solidFill>
                <a:latin typeface="+mn-lt"/>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AEA8A2"/>
                </a:solidFill>
                <a:latin typeface="+mn-lt"/>
              </a:defRPr>
            </a:lvl1pPr>
          </a:lstStyle>
          <a:p>
            <a:r>
              <a:rPr lang="en-US"/>
              <a:t>[Date]</a:t>
            </a:r>
            <a:endParaRPr lang="en-US" dirty="0"/>
          </a:p>
        </p:txBody>
      </p:sp>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1F28BA13-39F7-FD62-A580-1BFD9EDD58CA}"/>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Content 3">
            <a:extLst>
              <a:ext uri="{FF2B5EF4-FFF2-40B4-BE49-F238E27FC236}">
                <a16:creationId xmlns:a16="http://schemas.microsoft.com/office/drawing/2014/main" id="{D3DD214E-B770-0B46-25F4-55FE29C664BE}"/>
              </a:ext>
            </a:extLst>
          </p:cNvPr>
          <p:cNvSpPr>
            <a:spLocks noGrp="1"/>
          </p:cNvSpPr>
          <p:nvPr>
            <p:ph sz="quarter" idx="20"/>
          </p:nvPr>
        </p:nvSpPr>
        <p:spPr>
          <a:xfrm>
            <a:off x="8968931" y="1605827"/>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 name="Column Divider" descr="Column Divider">
            <a:extLst>
              <a:ext uri="{FF2B5EF4-FFF2-40B4-BE49-F238E27FC236}">
                <a16:creationId xmlns:a16="http://schemas.microsoft.com/office/drawing/2014/main" id="{AEBA7189-AF66-B1ED-60CA-F3F3CB7D4526}"/>
              </a:ext>
            </a:extLst>
          </p:cNvPr>
          <p:cNvCxnSpPr>
            <a:cxnSpLocks/>
          </p:cNvCxnSpPr>
          <p:nvPr userDrawn="1"/>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0" name="Column Divider" descr="Column Divider">
            <a:extLst>
              <a:ext uri="{FF2B5EF4-FFF2-40B4-BE49-F238E27FC236}">
                <a16:creationId xmlns:a16="http://schemas.microsoft.com/office/drawing/2014/main" id="{F92A884D-26AA-4610-5971-3744D723CB9F}"/>
              </a:ext>
            </a:extLst>
          </p:cNvPr>
          <p:cNvCxnSpPr>
            <a:cxnSpLocks/>
          </p:cNvCxnSpPr>
          <p:nvPr userDrawn="1"/>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85757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ight - Title/Subtitle 4 Column">
    <p:bg>
      <p:bgRef idx="1001">
        <a:schemeClr val="bg2"/>
      </p:bgRef>
    </p:bg>
    <p:spTree>
      <p:nvGrpSpPr>
        <p:cNvPr id="1" name=""/>
        <p:cNvGrpSpPr/>
        <p:nvPr/>
      </p:nvGrpSpPr>
      <p:grpSpPr>
        <a:xfrm>
          <a:off x="0" y="0"/>
          <a:ext cx="0" cy="0"/>
          <a:chOff x="0" y="0"/>
          <a:chExt cx="0" cy="0"/>
        </a:xfrm>
      </p:grpSpPr>
      <p:sp>
        <p:nvSpPr>
          <p:cNvPr id="6" name="Content">
            <a:extLst>
              <a:ext uri="{FF2B5EF4-FFF2-40B4-BE49-F238E27FC236}">
                <a16:creationId xmlns:a16="http://schemas.microsoft.com/office/drawing/2014/main" id="{238CEDEE-F37B-4496-9270-0479A31C9762}"/>
              </a:ext>
            </a:extLst>
          </p:cNvPr>
          <p:cNvSpPr>
            <a:spLocks noGrp="1"/>
          </p:cNvSpPr>
          <p:nvPr>
            <p:ph sz="quarter" idx="14"/>
          </p:nvPr>
        </p:nvSpPr>
        <p:spPr>
          <a:xfrm>
            <a:off x="766763" y="1609726"/>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2">
            <a:extLst>
              <a:ext uri="{FF2B5EF4-FFF2-40B4-BE49-F238E27FC236}">
                <a16:creationId xmlns:a16="http://schemas.microsoft.com/office/drawing/2014/main" id="{22A9895A-06CA-46D6-B3EB-7038E6493585}"/>
              </a:ext>
            </a:extLst>
          </p:cNvPr>
          <p:cNvSpPr>
            <a:spLocks noGrp="1"/>
          </p:cNvSpPr>
          <p:nvPr>
            <p:ph sz="quarter" idx="15"/>
          </p:nvPr>
        </p:nvSpPr>
        <p:spPr>
          <a:xfrm>
            <a:off x="3500819"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3">
            <a:extLst>
              <a:ext uri="{FF2B5EF4-FFF2-40B4-BE49-F238E27FC236}">
                <a16:creationId xmlns:a16="http://schemas.microsoft.com/office/drawing/2014/main" id="{58EF7396-F6CE-404A-B85F-455D3F5341AE}"/>
              </a:ext>
            </a:extLst>
          </p:cNvPr>
          <p:cNvSpPr>
            <a:spLocks noGrp="1"/>
          </p:cNvSpPr>
          <p:nvPr>
            <p:ph sz="quarter" idx="16"/>
          </p:nvPr>
        </p:nvSpPr>
        <p:spPr>
          <a:xfrm>
            <a:off x="6234875" y="1609725"/>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a:extLst>
              <a:ext uri="{FF2B5EF4-FFF2-40B4-BE49-F238E27FC236}">
                <a16:creationId xmlns:a16="http://schemas.microsoft.com/office/drawing/2014/main" id="{8FC14E1F-DA7F-492C-AFEB-BC17569A9002}"/>
              </a:ext>
            </a:extLst>
          </p:cNvPr>
          <p:cNvSpPr>
            <a:spLocks noGrp="1"/>
          </p:cNvSpPr>
          <p:nvPr>
            <p:ph type="sldNum" sz="quarter" idx="19"/>
          </p:nvPr>
        </p:nvSpPr>
        <p:spPr/>
        <p:txBody>
          <a:bodyPr/>
          <a:lstStyle>
            <a:lvl1pPr>
              <a:defRPr sz="800">
                <a:solidFill>
                  <a:srgbClr val="514C47"/>
                </a:solidFill>
                <a:latin typeface="+mn-lt"/>
              </a:defRPr>
            </a:lvl1pPr>
          </a:lstStyle>
          <a:p>
            <a:fld id="{345D60D9-5372-5F40-9443-0F9AE5BDC3C8}" type="slidenum">
              <a:rPr lang="en-US" smtClean="0"/>
              <a:pPr/>
              <a:t>‹#›</a:t>
            </a:fld>
            <a:endParaRPr lang="en-US" dirty="0"/>
          </a:p>
        </p:txBody>
      </p:sp>
      <p:sp>
        <p:nvSpPr>
          <p:cNvPr id="7" name="Footer Placeholder 6">
            <a:extLst>
              <a:ext uri="{FF2B5EF4-FFF2-40B4-BE49-F238E27FC236}">
                <a16:creationId xmlns:a16="http://schemas.microsoft.com/office/drawing/2014/main" id="{FF0DBBB3-F562-4D09-B7E5-45C9C98CE1B5}"/>
              </a:ext>
            </a:extLst>
          </p:cNvPr>
          <p:cNvSpPr>
            <a:spLocks noGrp="1"/>
          </p:cNvSpPr>
          <p:nvPr>
            <p:ph type="ftr" sz="quarter" idx="18"/>
          </p:nvPr>
        </p:nvSpPr>
        <p:spPr/>
        <p:txBody>
          <a:bodyPr/>
          <a:lstStyle>
            <a:lvl1pPr>
              <a:defRPr sz="800">
                <a:solidFill>
                  <a:srgbClr val="514C47"/>
                </a:solidFill>
                <a:latin typeface="+mn-lt"/>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E77E4DB8-9644-4581-BEED-809BCD3EA9C1}"/>
              </a:ext>
            </a:extLst>
          </p:cNvPr>
          <p:cNvSpPr>
            <a:spLocks noGrp="1"/>
          </p:cNvSpPr>
          <p:nvPr>
            <p:ph type="dt" sz="half" idx="17"/>
          </p:nvPr>
        </p:nvSpPr>
        <p:spPr/>
        <p:txBody>
          <a:bodyPr/>
          <a:lstStyle>
            <a:lvl1pPr>
              <a:defRPr sz="800">
                <a:solidFill>
                  <a:srgbClr val="514C47"/>
                </a:solidFill>
                <a:latin typeface="+mn-lt"/>
              </a:defRPr>
            </a:lvl1pPr>
          </a:lstStyle>
          <a:p>
            <a:r>
              <a:rPr lang="en-US"/>
              <a:t>[Date]</a:t>
            </a:r>
            <a:endParaRPr lang="en-US" dirty="0"/>
          </a:p>
        </p:txBody>
      </p:sp>
      <p:sp>
        <p:nvSpPr>
          <p:cNvPr id="4" name="Title 1">
            <a:extLst>
              <a:ext uri="{FF2B5EF4-FFF2-40B4-BE49-F238E27FC236}">
                <a16:creationId xmlns:a16="http://schemas.microsoft.com/office/drawing/2014/main" id="{3CD77C36-1C4D-DE80-1F7B-60E8297188D0}"/>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2" name="Content 3">
            <a:extLst>
              <a:ext uri="{FF2B5EF4-FFF2-40B4-BE49-F238E27FC236}">
                <a16:creationId xmlns:a16="http://schemas.microsoft.com/office/drawing/2014/main" id="{D3DD214E-B770-0B46-25F4-55FE29C664BE}"/>
              </a:ext>
            </a:extLst>
          </p:cNvPr>
          <p:cNvSpPr>
            <a:spLocks noGrp="1"/>
          </p:cNvSpPr>
          <p:nvPr>
            <p:ph sz="quarter" idx="20"/>
          </p:nvPr>
        </p:nvSpPr>
        <p:spPr>
          <a:xfrm>
            <a:off x="8968931" y="1605827"/>
            <a:ext cx="2468880" cy="4507992"/>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5" name="Column Divider" descr="Column Divider">
            <a:extLst>
              <a:ext uri="{FF2B5EF4-FFF2-40B4-BE49-F238E27FC236}">
                <a16:creationId xmlns:a16="http://schemas.microsoft.com/office/drawing/2014/main" id="{C3377C95-3E35-473F-8E81-1FDFBEBC758A}"/>
              </a:ext>
            </a:extLst>
          </p:cNvPr>
          <p:cNvCxnSpPr>
            <a:cxnSpLocks/>
          </p:cNvCxnSpPr>
          <p:nvPr userDrawn="1"/>
        </p:nvCxnSpPr>
        <p:spPr>
          <a:xfrm>
            <a:off x="3364740"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3" name="Column Divider" descr="Column Divider">
            <a:extLst>
              <a:ext uri="{FF2B5EF4-FFF2-40B4-BE49-F238E27FC236}">
                <a16:creationId xmlns:a16="http://schemas.microsoft.com/office/drawing/2014/main" id="{AEBA7189-AF66-B1ED-60CA-F3F3CB7D4526}"/>
              </a:ext>
            </a:extLst>
          </p:cNvPr>
          <p:cNvCxnSpPr>
            <a:cxnSpLocks/>
          </p:cNvCxnSpPr>
          <p:nvPr userDrawn="1"/>
        </p:nvCxnSpPr>
        <p:spPr>
          <a:xfrm>
            <a:off x="610439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10" name="Column Divider" descr="Column Divider">
            <a:extLst>
              <a:ext uri="{FF2B5EF4-FFF2-40B4-BE49-F238E27FC236}">
                <a16:creationId xmlns:a16="http://schemas.microsoft.com/office/drawing/2014/main" id="{F92A884D-26AA-4610-5971-3744D723CB9F}"/>
              </a:ext>
            </a:extLst>
          </p:cNvPr>
          <p:cNvCxnSpPr>
            <a:cxnSpLocks/>
          </p:cNvCxnSpPr>
          <p:nvPr userDrawn="1"/>
        </p:nvCxnSpPr>
        <p:spPr>
          <a:xfrm>
            <a:off x="8840439" y="1622606"/>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11" name="Subtitle">
            <a:extLst>
              <a:ext uri="{FF2B5EF4-FFF2-40B4-BE49-F238E27FC236}">
                <a16:creationId xmlns:a16="http://schemas.microsoft.com/office/drawing/2014/main" id="{C9A0F016-4DAC-1E29-77F1-0AE340758202}"/>
              </a:ext>
            </a:extLst>
          </p:cNvPr>
          <p:cNvSpPr>
            <a:spLocks noGrp="1"/>
          </p:cNvSpPr>
          <p:nvPr>
            <p:ph type="body" sz="quarter" idx="11" hasCustomPrompt="1"/>
          </p:nvPr>
        </p:nvSpPr>
        <p:spPr>
          <a:xfrm>
            <a:off x="766763" y="1009904"/>
            <a:ext cx="10671048"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Tree>
    <p:extLst>
      <p:ext uri="{BB962C8B-B14F-4D97-AF65-F5344CB8AC3E}">
        <p14:creationId xmlns:p14="http://schemas.microsoft.com/office/powerpoint/2010/main" val="19130245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ght - Title, Content and 1/3 Photo">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a:xfrm>
            <a:off x="768875" y="182403"/>
            <a:ext cx="679014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6792262"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10" name="Picture Placeholder 9">
            <a:extLst>
              <a:ext uri="{FF2B5EF4-FFF2-40B4-BE49-F238E27FC236}">
                <a16:creationId xmlns:a16="http://schemas.microsoft.com/office/drawing/2014/main" id="{22033CC1-6A5D-D20A-D1C7-358398AE8124}"/>
              </a:ext>
            </a:extLst>
          </p:cNvPr>
          <p:cNvSpPr>
            <a:spLocks noGrp="1"/>
          </p:cNvSpPr>
          <p:nvPr>
            <p:ph type="pic" sz="quarter" idx="18"/>
          </p:nvPr>
        </p:nvSpPr>
        <p:spPr>
          <a:xfrm>
            <a:off x="8132064" y="0"/>
            <a:ext cx="4059936" cy="6858000"/>
          </a:xfrm>
          <a:solidFill>
            <a:srgbClr val="AEA8A2"/>
          </a:solidFill>
        </p:spPr>
        <p:txBody>
          <a:bodyPr/>
          <a:lstStyle/>
          <a:p>
            <a:r>
              <a:rPr lang="en-US"/>
              <a:t>Click icon to add picture</a:t>
            </a:r>
          </a:p>
        </p:txBody>
      </p:sp>
    </p:spTree>
    <p:extLst>
      <p:ext uri="{BB962C8B-B14F-4D97-AF65-F5344CB8AC3E}">
        <p14:creationId xmlns:p14="http://schemas.microsoft.com/office/powerpoint/2010/main" val="4555590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ark - Title, Content and 1/3 Photo">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F59826-0B3C-4973-B5FA-B18F68758F38}"/>
              </a:ext>
            </a:extLst>
          </p:cNvPr>
          <p:cNvSpPr>
            <a:spLocks noGrp="1"/>
          </p:cNvSpPr>
          <p:nvPr>
            <p:ph type="title" hasCustomPrompt="1"/>
          </p:nvPr>
        </p:nvSpPr>
        <p:spPr>
          <a:xfrm>
            <a:off x="768875" y="182403"/>
            <a:ext cx="679014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4" name="Content">
            <a:extLst>
              <a:ext uri="{FF2B5EF4-FFF2-40B4-BE49-F238E27FC236}">
                <a16:creationId xmlns:a16="http://schemas.microsoft.com/office/drawing/2014/main" id="{FA05E257-5557-514A-2025-3EF63D1140D3}"/>
              </a:ext>
            </a:extLst>
          </p:cNvPr>
          <p:cNvSpPr>
            <a:spLocks noGrp="1"/>
          </p:cNvSpPr>
          <p:nvPr>
            <p:ph sz="quarter" idx="14"/>
          </p:nvPr>
        </p:nvSpPr>
        <p:spPr>
          <a:xfrm>
            <a:off x="766762" y="1600199"/>
            <a:ext cx="6792262"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marL="547688" indent="-182563">
              <a:lnSpc>
                <a:spcPct val="100000"/>
              </a:lnSpc>
              <a:buFont typeface="System Font Regular"/>
              <a:buChar char="-"/>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marL="914400" indent="-182880">
              <a:lnSpc>
                <a:spcPct val="100000"/>
              </a:lnSpc>
              <a:buFont typeface="System Font Regular"/>
              <a:buChar char="-"/>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22033CC1-6A5D-D20A-D1C7-358398AE8124}"/>
              </a:ext>
            </a:extLst>
          </p:cNvPr>
          <p:cNvSpPr>
            <a:spLocks noGrp="1"/>
          </p:cNvSpPr>
          <p:nvPr>
            <p:ph type="pic" sz="quarter" idx="18" hasCustomPrompt="1"/>
          </p:nvPr>
        </p:nvSpPr>
        <p:spPr>
          <a:xfrm>
            <a:off x="8132064" y="0"/>
            <a:ext cx="4059936" cy="6858000"/>
          </a:xfrm>
          <a:solidFill>
            <a:srgbClr val="AEA8A2"/>
          </a:solidFill>
        </p:spPr>
        <p:txBody>
          <a:bodyPr/>
          <a:lstStyle>
            <a:lvl1pPr algn="ctr">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p:txBody>
      </p:sp>
      <p:sp>
        <p:nvSpPr>
          <p:cNvPr id="2" name="Slide Number Placeholder 7">
            <a:extLst>
              <a:ext uri="{FF2B5EF4-FFF2-40B4-BE49-F238E27FC236}">
                <a16:creationId xmlns:a16="http://schemas.microsoft.com/office/drawing/2014/main" id="{7F0F3812-0E62-2E09-C9AB-79F13108F9A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5" name="Footer Placeholder 6">
            <a:extLst>
              <a:ext uri="{FF2B5EF4-FFF2-40B4-BE49-F238E27FC236}">
                <a16:creationId xmlns:a16="http://schemas.microsoft.com/office/drawing/2014/main" id="{4D96D9B3-827E-BCDB-1DEF-84EB5E7E90C2}"/>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7" name="Date Placeholder 4">
            <a:extLst>
              <a:ext uri="{FF2B5EF4-FFF2-40B4-BE49-F238E27FC236}">
                <a16:creationId xmlns:a16="http://schemas.microsoft.com/office/drawing/2014/main" id="{6FBD1657-DE16-5859-6047-8B20D7971D48}"/>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37228960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ight - Quote with Picture">
    <p:bg>
      <p:bgRef idx="1001">
        <a:schemeClr val="bg2"/>
      </p:bgRef>
    </p:bg>
    <p:spTree>
      <p:nvGrpSpPr>
        <p:cNvPr id="1" name=""/>
        <p:cNvGrpSpPr/>
        <p:nvPr/>
      </p:nvGrpSpPr>
      <p:grpSpPr>
        <a:xfrm>
          <a:off x="0" y="0"/>
          <a:ext cx="0" cy="0"/>
          <a:chOff x="0" y="0"/>
          <a:chExt cx="0" cy="0"/>
        </a:xfrm>
      </p:grpSpPr>
      <p:sp>
        <p:nvSpPr>
          <p:cNvPr id="3" name="Quote">
            <a:extLst>
              <a:ext uri="{FF2B5EF4-FFF2-40B4-BE49-F238E27FC236}">
                <a16:creationId xmlns:a16="http://schemas.microsoft.com/office/drawing/2014/main" id="{A13E52A3-3B72-407D-BD94-ADB27B9FCE9C}"/>
              </a:ext>
            </a:extLst>
          </p:cNvPr>
          <p:cNvSpPr>
            <a:spLocks noGrp="1"/>
          </p:cNvSpPr>
          <p:nvPr>
            <p:ph type="title" hasCustomPrompt="1"/>
          </p:nvPr>
        </p:nvSpPr>
        <p:spPr>
          <a:xfrm>
            <a:off x="5220586" y="2896192"/>
            <a:ext cx="6219354"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72844" y="4983135"/>
            <a:ext cx="6054629"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72844" y="5320728"/>
            <a:ext cx="6054629" cy="786385"/>
          </a:xfrm>
          <a:prstGeom prst="rect">
            <a:avLst/>
          </a:prstGeom>
        </p:spPr>
        <p:txBody>
          <a:bodyPr>
            <a:noAutofit/>
          </a:bodyPr>
          <a:lstStyle>
            <a:lvl1pPr>
              <a:lnSpc>
                <a:spcPct val="100000"/>
              </a:lnSpc>
              <a:defRPr sz="1600" b="0" i="0">
                <a:latin typeface="Oracle Sans Tab" panose="020B0503020204020204" pitchFamily="34" charset="0"/>
                <a:cs typeface="Oracle Sans Tab" panose="020B0503020204020204" pitchFamily="34" charset="0"/>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6190524B-9853-A3B5-6016-2D547D457D4C}"/>
              </a:ext>
            </a:extLst>
          </p:cNvPr>
          <p:cNvSpPr>
            <a:spLocks noGrp="1" noChangeAspect="1"/>
          </p:cNvSpPr>
          <p:nvPr>
            <p:ph sz="quarter" idx="47" hasCustomPrompt="1"/>
          </p:nvPr>
        </p:nvSpPr>
        <p:spPr>
          <a:xfrm>
            <a:off x="5372844" y="1203405"/>
            <a:ext cx="2447584" cy="673743"/>
          </a:xfrm>
        </p:spPr>
        <p:txBody>
          <a:bodyPr/>
          <a:lstStyle>
            <a:lvl5pPr marL="731520" indent="0">
              <a:buNone/>
              <a:defRPr/>
            </a:lvl5pPr>
          </a:lstStyle>
          <a:p>
            <a:pPr lvl="0"/>
            <a:r>
              <a:rPr lang="en-US" dirty="0"/>
              <a:t>Click to add logo</a:t>
            </a:r>
          </a:p>
        </p:txBody>
      </p:sp>
      <p:sp>
        <p:nvSpPr>
          <p:cNvPr id="7" name="Picture Placeholder 6">
            <a:extLst>
              <a:ext uri="{FF2B5EF4-FFF2-40B4-BE49-F238E27FC236}">
                <a16:creationId xmlns:a16="http://schemas.microsoft.com/office/drawing/2014/main" id="{6145069B-D056-45AF-BC91-ABDBFD0C3D17}"/>
              </a:ext>
            </a:extLst>
          </p:cNvPr>
          <p:cNvSpPr>
            <a:spLocks noGrp="1"/>
          </p:cNvSpPr>
          <p:nvPr>
            <p:ph type="pic" sz="quarter" idx="42" hasCustomPrompt="1"/>
          </p:nvPr>
        </p:nvSpPr>
        <p:spPr>
          <a:xfrm>
            <a:off x="0" y="-2"/>
            <a:ext cx="4876800" cy="6858000"/>
          </a:xfrm>
        </p:spPr>
        <p:txBody>
          <a:bodyPr anchor="ctr" anchorCtr="1"/>
          <a:lstStyle>
            <a:lvl1pPr>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p:txBody>
      </p:sp>
      <p:sp>
        <p:nvSpPr>
          <p:cNvPr id="9" name="Slide Number Placeholder 5">
            <a:extLst>
              <a:ext uri="{FF2B5EF4-FFF2-40B4-BE49-F238E27FC236}">
                <a16:creationId xmlns:a16="http://schemas.microsoft.com/office/drawing/2014/main" id="{6D383948-15D7-7125-EC6C-CB63EC77CA18}"/>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10" name="Footer Placeholder 4">
            <a:extLst>
              <a:ext uri="{FF2B5EF4-FFF2-40B4-BE49-F238E27FC236}">
                <a16:creationId xmlns:a16="http://schemas.microsoft.com/office/drawing/2014/main" id="{FD46CC1D-F4C5-32B1-5BBE-B6CFF28BAB96}"/>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12" name="Date Placeholder 3">
            <a:extLst>
              <a:ext uri="{FF2B5EF4-FFF2-40B4-BE49-F238E27FC236}">
                <a16:creationId xmlns:a16="http://schemas.microsoft.com/office/drawing/2014/main" id="{9D38F3F9-78BB-AD8B-F9E3-58010BFE256F}"/>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4" name="Accent mark">
            <a:extLst>
              <a:ext uri="{FF2B5EF4-FFF2-40B4-BE49-F238E27FC236}">
                <a16:creationId xmlns:a16="http://schemas.microsoft.com/office/drawing/2014/main" id="{9693ED60-0244-537F-7CCC-D2E56AF0B93F}"/>
              </a:ext>
              <a:ext uri="{C183D7F6-B498-43B3-948B-1728B52AA6E4}">
                <adec:decorative xmlns:adec="http://schemas.microsoft.com/office/drawing/2017/decorative" val="1"/>
              </a:ext>
            </a:extLst>
          </p:cNvPr>
          <p:cNvSpPr/>
          <p:nvPr userDrawn="1"/>
        </p:nvSpPr>
        <p:spPr>
          <a:xfrm>
            <a:off x="5372844" y="4638587"/>
            <a:ext cx="365760" cy="36576"/>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95049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ark - Quote with Picture">
    <p:bg>
      <p:bgRef idx="1001">
        <a:schemeClr val="bg2"/>
      </p:bgRef>
    </p:bg>
    <p:spTree>
      <p:nvGrpSpPr>
        <p:cNvPr id="1" name=""/>
        <p:cNvGrpSpPr/>
        <p:nvPr/>
      </p:nvGrpSpPr>
      <p:grpSpPr>
        <a:xfrm>
          <a:off x="0" y="0"/>
          <a:ext cx="0" cy="0"/>
          <a:chOff x="0" y="0"/>
          <a:chExt cx="0" cy="0"/>
        </a:xfrm>
      </p:grpSpPr>
      <p:sp>
        <p:nvSpPr>
          <p:cNvPr id="10" name="Quote">
            <a:extLst>
              <a:ext uri="{FF2B5EF4-FFF2-40B4-BE49-F238E27FC236}">
                <a16:creationId xmlns:a16="http://schemas.microsoft.com/office/drawing/2014/main" id="{04AE5B2A-AF85-83D6-EC24-EFCB6E567112}"/>
              </a:ext>
            </a:extLst>
          </p:cNvPr>
          <p:cNvSpPr>
            <a:spLocks noGrp="1"/>
          </p:cNvSpPr>
          <p:nvPr>
            <p:ph type="title" hasCustomPrompt="1"/>
          </p:nvPr>
        </p:nvSpPr>
        <p:spPr>
          <a:xfrm>
            <a:off x="5220586" y="2896192"/>
            <a:ext cx="6219354" cy="1384995"/>
          </a:xfrm>
          <a:noFill/>
        </p:spPr>
        <p:txBody>
          <a:bodyPr vert="horz" wrap="square" lIns="0" tIns="0" rIns="0" bIns="0" rtlCol="0" anchor="b" anchorCtr="0">
            <a:spAutoFit/>
          </a:bodyPr>
          <a:lstStyle>
            <a:lvl1pPr marL="179388" indent="-179388">
              <a:lnSpc>
                <a:spcPct val="100000"/>
              </a:lnSpc>
              <a:tabLst/>
              <a:defRPr lang="en-US" sz="3000" b="0" i="0" dirty="0">
                <a:latin typeface="+mj-lt"/>
                <a:cs typeface="Oracle Sans Tab" panose="020B0503020204020204" pitchFamily="34" charset="0"/>
              </a:defRPr>
            </a:lvl1pPr>
          </a:lstStyle>
          <a:p>
            <a:pPr lvl="0"/>
            <a:r>
              <a:rPr lang="en-US" dirty="0"/>
              <a:t>“Click to type customer or</a:t>
            </a:r>
            <a:br>
              <a:rPr lang="en-US" dirty="0"/>
            </a:br>
            <a:r>
              <a:rPr lang="en-US" dirty="0"/>
              <a:t>partner quote surrounded</a:t>
            </a:r>
            <a:br>
              <a:rPr lang="en-US" dirty="0"/>
            </a:br>
            <a:r>
              <a:rPr lang="en-US" dirty="0"/>
              <a:t>by quotation marks.”</a:t>
            </a:r>
          </a:p>
        </p:txBody>
      </p:sp>
      <p:sp>
        <p:nvSpPr>
          <p:cNvPr id="13" name="Text Field">
            <a:extLst>
              <a:ext uri="{FF2B5EF4-FFF2-40B4-BE49-F238E27FC236}">
                <a16:creationId xmlns:a16="http://schemas.microsoft.com/office/drawing/2014/main" id="{04A571F4-71E4-264A-BBD5-0475995E681B}"/>
              </a:ext>
            </a:extLst>
          </p:cNvPr>
          <p:cNvSpPr>
            <a:spLocks noGrp="1"/>
          </p:cNvSpPr>
          <p:nvPr>
            <p:ph type="body" sz="quarter" idx="37" hasCustomPrompt="1"/>
          </p:nvPr>
        </p:nvSpPr>
        <p:spPr>
          <a:xfrm>
            <a:off x="5385816" y="4983135"/>
            <a:ext cx="6051272" cy="266291"/>
          </a:xfrm>
          <a:prstGeom prst="rect">
            <a:avLst/>
          </a:prstGeom>
        </p:spPr>
        <p:txBody>
          <a:bodyPr>
            <a:noAutofit/>
          </a:bodyPr>
          <a:lstStyle>
            <a:lvl1pPr>
              <a:lnSpc>
                <a:spcPct val="100000"/>
              </a:lnSpc>
              <a:defRPr b="1"/>
            </a:lvl1pPr>
          </a:lstStyle>
          <a:p>
            <a:pPr lvl="0"/>
            <a:r>
              <a:rPr lang="en-US" dirty="0"/>
              <a:t>Name of person quoted</a:t>
            </a:r>
          </a:p>
        </p:txBody>
      </p:sp>
      <p:sp>
        <p:nvSpPr>
          <p:cNvPr id="11" name="Text Field 2">
            <a:extLst>
              <a:ext uri="{FF2B5EF4-FFF2-40B4-BE49-F238E27FC236}">
                <a16:creationId xmlns:a16="http://schemas.microsoft.com/office/drawing/2014/main" id="{CBFB97F9-F988-C34C-8B6D-BB4A4D881736}"/>
              </a:ext>
            </a:extLst>
          </p:cNvPr>
          <p:cNvSpPr>
            <a:spLocks noGrp="1"/>
          </p:cNvSpPr>
          <p:nvPr>
            <p:ph type="body" sz="quarter" idx="36" hasCustomPrompt="1"/>
          </p:nvPr>
        </p:nvSpPr>
        <p:spPr>
          <a:xfrm>
            <a:off x="5385816" y="5320728"/>
            <a:ext cx="6051272" cy="786385"/>
          </a:xfrm>
          <a:prstGeom prst="rect">
            <a:avLst/>
          </a:prstGeom>
        </p:spPr>
        <p:txBody>
          <a:bodyPr>
            <a:noAutofit/>
          </a:bodyPr>
          <a:lstStyle>
            <a:lvl1pPr>
              <a:lnSpc>
                <a:spcPct val="100000"/>
              </a:lnSpc>
              <a:defRPr sz="1600" b="0" i="0">
                <a:latin typeface="Oracle Sans Tab" panose="020B0503020204020204" pitchFamily="34" charset="0"/>
                <a:cs typeface="Oracle Sans Tab" panose="020B0503020204020204" pitchFamily="34" charset="0"/>
              </a:defRPr>
            </a:lvl1pPr>
          </a:lstStyle>
          <a:p>
            <a:pPr lvl="0"/>
            <a:r>
              <a:rPr lang="en-US" dirty="0"/>
              <a:t>Additional information if needed</a:t>
            </a:r>
          </a:p>
        </p:txBody>
      </p:sp>
      <p:sp>
        <p:nvSpPr>
          <p:cNvPr id="2" name="Content Placeholder 2">
            <a:extLst>
              <a:ext uri="{FF2B5EF4-FFF2-40B4-BE49-F238E27FC236}">
                <a16:creationId xmlns:a16="http://schemas.microsoft.com/office/drawing/2014/main" id="{3CB52BCF-4E23-BA44-5C50-AFEA7DFA337E}"/>
              </a:ext>
            </a:extLst>
          </p:cNvPr>
          <p:cNvSpPr>
            <a:spLocks noGrp="1" noChangeAspect="1"/>
          </p:cNvSpPr>
          <p:nvPr>
            <p:ph sz="quarter" idx="47" hasCustomPrompt="1"/>
          </p:nvPr>
        </p:nvSpPr>
        <p:spPr>
          <a:xfrm>
            <a:off x="5372844" y="1203405"/>
            <a:ext cx="2447584" cy="673743"/>
          </a:xfrm>
        </p:spPr>
        <p:txBody>
          <a:bodyPr/>
          <a:lstStyle>
            <a:lvl5pPr marL="731520" indent="0">
              <a:buNone/>
              <a:defRPr/>
            </a:lvl5pPr>
          </a:lstStyle>
          <a:p>
            <a:pPr lvl="0"/>
            <a:r>
              <a:rPr lang="en-US" dirty="0"/>
              <a:t>Click to add logo</a:t>
            </a:r>
          </a:p>
        </p:txBody>
      </p:sp>
      <p:sp>
        <p:nvSpPr>
          <p:cNvPr id="5" name="Picture Placeholder 4">
            <a:extLst>
              <a:ext uri="{FF2B5EF4-FFF2-40B4-BE49-F238E27FC236}">
                <a16:creationId xmlns:a16="http://schemas.microsoft.com/office/drawing/2014/main" id="{EF3D1FF3-649D-46E2-9FDF-D1A77643F22A}"/>
              </a:ext>
            </a:extLst>
          </p:cNvPr>
          <p:cNvSpPr>
            <a:spLocks noGrp="1"/>
          </p:cNvSpPr>
          <p:nvPr>
            <p:ph type="pic" sz="quarter" idx="42" hasCustomPrompt="1"/>
          </p:nvPr>
        </p:nvSpPr>
        <p:spPr>
          <a:xfrm>
            <a:off x="0" y="0"/>
            <a:ext cx="4876800" cy="6858000"/>
          </a:xfrm>
        </p:spPr>
        <p:txBody>
          <a:bodyPr anchor="ctr" anchorCtr="1"/>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b="0" i="0">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a:p>
            <a:pPr marL="0" marR="0" lvl="0" indent="0" algn="l" defTabSz="914400" rtl="0" eaLnBrk="1" fontAlgn="auto" latinLnBrk="0" hangingPunct="1">
              <a:lnSpc>
                <a:spcPct val="95000"/>
              </a:lnSpc>
              <a:spcBef>
                <a:spcPts val="600"/>
              </a:spcBef>
              <a:spcAft>
                <a:spcPts val="0"/>
              </a:spcAft>
              <a:buClrTx/>
              <a:buSzTx/>
              <a:buFont typeface="System Font Regular"/>
              <a:buNone/>
              <a:tabLst/>
              <a:defRPr/>
            </a:pPr>
            <a:endParaRPr lang="en-US" dirty="0"/>
          </a:p>
        </p:txBody>
      </p:sp>
      <p:sp>
        <p:nvSpPr>
          <p:cNvPr id="8" name="Slide Number Placeholder 7">
            <a:extLst>
              <a:ext uri="{FF2B5EF4-FFF2-40B4-BE49-F238E27FC236}">
                <a16:creationId xmlns:a16="http://schemas.microsoft.com/office/drawing/2014/main" id="{74012F76-56F8-02E5-D4BF-72EE9E58CDB6}"/>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9" name="Footer Placeholder 6">
            <a:extLst>
              <a:ext uri="{FF2B5EF4-FFF2-40B4-BE49-F238E27FC236}">
                <a16:creationId xmlns:a16="http://schemas.microsoft.com/office/drawing/2014/main" id="{3DC697D7-91D3-03A4-C4DD-83F242623976}"/>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2" name="Date Placeholder 4">
            <a:extLst>
              <a:ext uri="{FF2B5EF4-FFF2-40B4-BE49-F238E27FC236}">
                <a16:creationId xmlns:a16="http://schemas.microsoft.com/office/drawing/2014/main" id="{18E33BA5-8373-D6D1-7F87-133CF1849725}"/>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
        <p:nvSpPr>
          <p:cNvPr id="4" name="Accent mark">
            <a:extLst>
              <a:ext uri="{FF2B5EF4-FFF2-40B4-BE49-F238E27FC236}">
                <a16:creationId xmlns:a16="http://schemas.microsoft.com/office/drawing/2014/main" id="{99B99AF4-E9E4-23D9-4E0C-A8017ECCDA64}"/>
              </a:ext>
              <a:ext uri="{C183D7F6-B498-43B3-948B-1728B52AA6E4}">
                <adec:decorative xmlns:adec="http://schemas.microsoft.com/office/drawing/2017/decorative" val="1"/>
              </a:ext>
            </a:extLst>
          </p:cNvPr>
          <p:cNvSpPr/>
          <p:nvPr userDrawn="1"/>
        </p:nvSpPr>
        <p:spPr>
          <a:xfrm>
            <a:off x="5372844" y="463858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679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eft Rail - Light">
    <p:bg>
      <p:bgRef idx="1001">
        <a:schemeClr val="bg2"/>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B705EA2-F116-883A-32A5-62C3C550DC70}"/>
              </a:ext>
              <a:ext uri="{C183D7F6-B498-43B3-948B-1728B52AA6E4}">
                <adec:decorative xmlns:adec="http://schemas.microsoft.com/office/drawing/2017/decorative" val="1"/>
              </a:ext>
            </a:extLst>
          </p:cNvPr>
          <p:cNvSpPr/>
          <p:nvPr userDrawn="1"/>
        </p:nvSpPr>
        <p:spPr>
          <a:xfrm>
            <a:off x="0" y="0"/>
            <a:ext cx="4578900" cy="6858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sz="quarter"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sz="quarter" idx="14"/>
          </p:nvPr>
        </p:nvSpPr>
        <p:spPr>
          <a:xfrm>
            <a:off x="766762" y="1600199"/>
            <a:ext cx="3043263" cy="450799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vl4pPr>
              <a:lnSpc>
                <a:spcPct val="100000"/>
              </a:lnSpc>
              <a:defRPr sz="1600" b="0" i="0">
                <a:latin typeface="Oracle Sans Tab" panose="020B0503020204020204" pitchFamily="34" charset="0"/>
                <a:cs typeface="Oracle Sans Tab" panose="020B0503020204020204" pitchFamily="34" charset="0"/>
              </a:defRPr>
            </a:lvl4pPr>
            <a:lvl5pPr>
              <a:lnSpc>
                <a:spcPct val="100000"/>
              </a:lnSpc>
              <a:defRPr sz="1600" b="0" i="0">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4A4AA1A5-342C-3485-3780-BAE18FB151A3}"/>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FDE280B0-6EE3-EDEB-71CB-39C075AE81F5}"/>
              </a:ext>
            </a:extLst>
          </p:cNvPr>
          <p:cNvSpPr>
            <a:spLocks noGrp="1"/>
          </p:cNvSpPr>
          <p:nvPr>
            <p:ph type="ftr" sz="quarter" idx="41"/>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14" name="Date Placeholder 3">
            <a:extLst>
              <a:ext uri="{FF2B5EF4-FFF2-40B4-BE49-F238E27FC236}">
                <a16:creationId xmlns:a16="http://schemas.microsoft.com/office/drawing/2014/main" id="{E559A02B-8EF1-F308-C124-047EB3505456}"/>
              </a:ext>
            </a:extLst>
          </p:cNvPr>
          <p:cNvSpPr>
            <a:spLocks noGrp="1"/>
          </p:cNvSpPr>
          <p:nvPr>
            <p:ph type="dt" sz="half" idx="42"/>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35170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eft Rail - Dark">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625BA6-E661-F94B-6FD6-217579854D3C}"/>
              </a:ext>
              <a:ext uri="{C183D7F6-B498-43B3-948B-1728B52AA6E4}">
                <adec:decorative xmlns:adec="http://schemas.microsoft.com/office/drawing/2017/decorative" val="1"/>
              </a:ext>
            </a:extLst>
          </p:cNvPr>
          <p:cNvSpPr/>
          <p:nvPr userDrawn="1"/>
        </p:nvSpPr>
        <p:spPr>
          <a:xfrm>
            <a:off x="0" y="0"/>
            <a:ext cx="4578900" cy="6858000"/>
          </a:xfrm>
          <a:prstGeom prst="rect">
            <a:avLst/>
          </a:prstGeom>
          <a:solidFill>
            <a:srgbClr val="1C2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534B91B-85A6-245A-7216-4ABE4FAC70C7}"/>
              </a:ext>
            </a:extLst>
          </p:cNvPr>
          <p:cNvSpPr>
            <a:spLocks noGrp="1"/>
          </p:cNvSpPr>
          <p:nvPr>
            <p:ph type="title" hasCustomPrompt="1"/>
          </p:nvPr>
        </p:nvSpPr>
        <p:spPr>
          <a:xfrm>
            <a:off x="768875" y="182403"/>
            <a:ext cx="3041150"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9" name="Subtitle">
            <a:extLst>
              <a:ext uri="{FF2B5EF4-FFF2-40B4-BE49-F238E27FC236}">
                <a16:creationId xmlns:a16="http://schemas.microsoft.com/office/drawing/2014/main" id="{7A7FBF22-9A0A-8085-25D3-73EC896DDCD7}"/>
              </a:ext>
            </a:extLst>
          </p:cNvPr>
          <p:cNvSpPr>
            <a:spLocks noGrp="1"/>
          </p:cNvSpPr>
          <p:nvPr>
            <p:ph type="body" sz="quarter" idx="11" hasCustomPrompt="1"/>
          </p:nvPr>
        </p:nvSpPr>
        <p:spPr>
          <a:xfrm>
            <a:off x="766763" y="1009904"/>
            <a:ext cx="3041150" cy="330540"/>
          </a:xfrm>
          <a:prstGeom prst="rect">
            <a:avLst/>
          </a:prstGeom>
        </p:spPr>
        <p:txBody>
          <a:bodyPr lIns="0">
            <a:noAutofit/>
          </a:bodyPr>
          <a:lstStyle>
            <a:lvl1pPr marL="0" indent="0">
              <a:lnSpc>
                <a:spcPct val="100000"/>
              </a:lnSpc>
              <a:spcAft>
                <a:spcPts val="0"/>
              </a:spcAft>
              <a:buNone/>
              <a:defRPr sz="2000" b="0" i="0">
                <a:solidFill>
                  <a:schemeClr val="tx1"/>
                </a:solidFill>
                <a:latin typeface="Oracle Sans Tab" panose="020B0503020204020204" pitchFamily="34" charset="0"/>
                <a:cs typeface="Oracle Sans Tab" panose="020B0503020204020204" pitchFamily="34" charset="0"/>
              </a:defRPr>
            </a:lvl1pPr>
          </a:lstStyle>
          <a:p>
            <a:pPr lvl="0"/>
            <a:r>
              <a:rPr lang="en-US" dirty="0"/>
              <a:t>Subtitle</a:t>
            </a:r>
          </a:p>
        </p:txBody>
      </p:sp>
      <p:sp>
        <p:nvSpPr>
          <p:cNvPr id="16" name="Content">
            <a:extLst>
              <a:ext uri="{FF2B5EF4-FFF2-40B4-BE49-F238E27FC236}">
                <a16:creationId xmlns:a16="http://schemas.microsoft.com/office/drawing/2014/main" id="{797B9E53-3BA8-84FC-B7C2-7F1DE2C882BF}"/>
              </a:ext>
            </a:extLst>
          </p:cNvPr>
          <p:cNvSpPr>
            <a:spLocks noGrp="1"/>
          </p:cNvSpPr>
          <p:nvPr>
            <p:ph sz="quarter" idx="14"/>
          </p:nvPr>
        </p:nvSpPr>
        <p:spPr>
          <a:xfrm>
            <a:off x="766762" y="1600199"/>
            <a:ext cx="3043263" cy="450799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vl4pPr>
              <a:lnSpc>
                <a:spcPct val="100000"/>
              </a:lnSpc>
              <a:defRPr sz="1600" b="0" i="0">
                <a:solidFill>
                  <a:schemeClr val="tx1"/>
                </a:solidFill>
                <a:latin typeface="Oracle Sans Tab" panose="020B0503020204020204" pitchFamily="34" charset="0"/>
                <a:cs typeface="Oracle Sans Tab" panose="020B0503020204020204" pitchFamily="34" charset="0"/>
              </a:defRPr>
            </a:lvl4pPr>
            <a:lvl5pPr>
              <a:lnSpc>
                <a:spcPct val="100000"/>
              </a:lnSpc>
              <a:defRPr sz="1600" b="0" i="0">
                <a:solidFill>
                  <a:schemeClr val="tx1"/>
                </a:solidFill>
                <a:latin typeface="Oracle Sans Tab" panose="020B0503020204020204" pitchFamily="34" charset="0"/>
                <a:cs typeface="Oracle Sans Tab" panose="020B05030202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Slide Number Placeholder 5">
            <a:extLst>
              <a:ext uri="{FF2B5EF4-FFF2-40B4-BE49-F238E27FC236}">
                <a16:creationId xmlns:a16="http://schemas.microsoft.com/office/drawing/2014/main" id="{4A4AA1A5-342C-3485-3780-BAE18FB151A3}"/>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3" name="Footer Placeholder 4">
            <a:extLst>
              <a:ext uri="{FF2B5EF4-FFF2-40B4-BE49-F238E27FC236}">
                <a16:creationId xmlns:a16="http://schemas.microsoft.com/office/drawing/2014/main" id="{FDE280B0-6EE3-EDEB-71CB-39C075AE81F5}"/>
              </a:ext>
            </a:extLst>
          </p:cNvPr>
          <p:cNvSpPr>
            <a:spLocks noGrp="1"/>
          </p:cNvSpPr>
          <p:nvPr>
            <p:ph type="ftr" sz="quarter" idx="41"/>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4" name="Date Placeholder 3">
            <a:extLst>
              <a:ext uri="{FF2B5EF4-FFF2-40B4-BE49-F238E27FC236}">
                <a16:creationId xmlns:a16="http://schemas.microsoft.com/office/drawing/2014/main" id="{E559A02B-8EF1-F308-C124-047EB3505456}"/>
              </a:ext>
            </a:extLst>
          </p:cNvPr>
          <p:cNvSpPr>
            <a:spLocks noGrp="1"/>
          </p:cNvSpPr>
          <p:nvPr>
            <p:ph type="dt" sz="half" idx="42"/>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912021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 Illustration_Light">
    <p:bg>
      <p:bgRef idx="1001">
        <a:schemeClr val="bg2"/>
      </p:bgRef>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8A0A7166-96D6-457B-8CE6-21491B0153C5}"/>
              </a:ext>
            </a:extLst>
          </p:cNvPr>
          <p:cNvSpPr>
            <a:spLocks noGrp="1"/>
          </p:cNvSpPr>
          <p:nvPr>
            <p:ph type="title" hasCustomPrompt="1"/>
          </p:nvPr>
        </p:nvSpPr>
        <p:spPr>
          <a:xfrm>
            <a:off x="768875" y="182403"/>
            <a:ext cx="475488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6" name="Subtitle">
            <a:extLst>
              <a:ext uri="{FF2B5EF4-FFF2-40B4-BE49-F238E27FC236}">
                <a16:creationId xmlns:a16="http://schemas.microsoft.com/office/drawing/2014/main" id="{2F837A2F-4A14-0DC4-608A-F65C24823266}"/>
              </a:ext>
            </a:extLst>
          </p:cNvPr>
          <p:cNvSpPr>
            <a:spLocks noGrp="1"/>
          </p:cNvSpPr>
          <p:nvPr>
            <p:ph type="body" sz="quarter"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rgbClr val="AEA8A2"/>
          </a:solidFill>
        </p:spPr>
        <p:txBody>
          <a:bodyPr lIns="72000" tIns="72000" rIns="0"/>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p:txBody>
      </p:sp>
      <p:pic>
        <p:nvPicPr>
          <p:cNvPr id="2" name="OTag">
            <a:extLst>
              <a:ext uri="{FF2B5EF4-FFF2-40B4-BE49-F238E27FC236}">
                <a16:creationId xmlns:a16="http://schemas.microsoft.com/office/drawing/2014/main" id="{01697E3B-EC33-E29C-6BC1-AB748D6E2D6C}"/>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14" name="Text Placeholder 21">
            <a:extLst>
              <a:ext uri="{FF2B5EF4-FFF2-40B4-BE49-F238E27FC236}">
                <a16:creationId xmlns:a16="http://schemas.microsoft.com/office/drawing/2014/main" id="{91B7B17D-763D-5F99-0CC2-80B2CC63E130}"/>
              </a:ext>
            </a:extLst>
          </p:cNvPr>
          <p:cNvSpPr>
            <a:spLocks noGrp="1"/>
          </p:cNvSpPr>
          <p:nvPr>
            <p:ph type="body" sz="quarter"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7" name="Text Placeholder 19">
            <a:extLst>
              <a:ext uri="{FF2B5EF4-FFF2-40B4-BE49-F238E27FC236}">
                <a16:creationId xmlns:a16="http://schemas.microsoft.com/office/drawing/2014/main" id="{F95C4F20-D940-4F84-4840-DD649575E2CD}"/>
              </a:ext>
            </a:extLst>
          </p:cNvPr>
          <p:cNvSpPr>
            <a:spLocks noGrp="1"/>
          </p:cNvSpPr>
          <p:nvPr>
            <p:ph type="body" sz="quarter" idx="44"/>
          </p:nvPr>
        </p:nvSpPr>
        <p:spPr>
          <a:xfrm>
            <a:off x="760698" y="2309418"/>
            <a:ext cx="4764024" cy="4572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15" name="Text Placeholder 21">
            <a:extLst>
              <a:ext uri="{FF2B5EF4-FFF2-40B4-BE49-F238E27FC236}">
                <a16:creationId xmlns:a16="http://schemas.microsoft.com/office/drawing/2014/main" id="{5DE24B9A-F5B4-C415-A25C-25FE02976EEF}"/>
              </a:ext>
            </a:extLst>
          </p:cNvPr>
          <p:cNvSpPr>
            <a:spLocks noGrp="1"/>
          </p:cNvSpPr>
          <p:nvPr>
            <p:ph type="body" sz="quarter"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9" name="Text Placeholder 19">
            <a:extLst>
              <a:ext uri="{FF2B5EF4-FFF2-40B4-BE49-F238E27FC236}">
                <a16:creationId xmlns:a16="http://schemas.microsoft.com/office/drawing/2014/main" id="{E725E68E-222F-2174-3EDA-49279B3A0D6A}"/>
              </a:ext>
            </a:extLst>
          </p:cNvPr>
          <p:cNvSpPr>
            <a:spLocks noGrp="1"/>
          </p:cNvSpPr>
          <p:nvPr>
            <p:ph type="body" sz="quarter" idx="45"/>
          </p:nvPr>
        </p:nvSpPr>
        <p:spPr>
          <a:xfrm>
            <a:off x="760698" y="3567051"/>
            <a:ext cx="4764024" cy="4572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16" name="Text Placeholder 21">
            <a:extLst>
              <a:ext uri="{FF2B5EF4-FFF2-40B4-BE49-F238E27FC236}">
                <a16:creationId xmlns:a16="http://schemas.microsoft.com/office/drawing/2014/main" id="{2080E49F-0C27-1D0D-3ADD-B37ABD6F37FA}"/>
              </a:ext>
            </a:extLst>
          </p:cNvPr>
          <p:cNvSpPr>
            <a:spLocks noGrp="1"/>
          </p:cNvSpPr>
          <p:nvPr>
            <p:ph type="body" sz="quarter"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0" name="Text Placeholder 19">
            <a:extLst>
              <a:ext uri="{FF2B5EF4-FFF2-40B4-BE49-F238E27FC236}">
                <a16:creationId xmlns:a16="http://schemas.microsoft.com/office/drawing/2014/main" id="{85BD9371-1A26-2813-D974-5AAA802C8FF9}"/>
              </a:ext>
            </a:extLst>
          </p:cNvPr>
          <p:cNvSpPr>
            <a:spLocks noGrp="1"/>
          </p:cNvSpPr>
          <p:nvPr>
            <p:ph type="body" sz="quarter" idx="46"/>
          </p:nvPr>
        </p:nvSpPr>
        <p:spPr>
          <a:xfrm>
            <a:off x="760698" y="4937745"/>
            <a:ext cx="4764024" cy="4572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30" name="Slide Number Placeholder 29">
            <a:extLst>
              <a:ext uri="{FF2B5EF4-FFF2-40B4-BE49-F238E27FC236}">
                <a16:creationId xmlns:a16="http://schemas.microsoft.com/office/drawing/2014/main" id="{84B479B2-1CF2-3499-ECF3-B456AF825229}"/>
              </a:ext>
            </a:extLst>
          </p:cNvPr>
          <p:cNvSpPr>
            <a:spLocks noGrp="1"/>
          </p:cNvSpPr>
          <p:nvPr>
            <p:ph type="sldNum" sz="quarter" idx="49"/>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29" name="Footer Placeholder 28">
            <a:extLst>
              <a:ext uri="{FF2B5EF4-FFF2-40B4-BE49-F238E27FC236}">
                <a16:creationId xmlns:a16="http://schemas.microsoft.com/office/drawing/2014/main" id="{F4CBE579-E608-75DC-9C4F-2B4569EB979D}"/>
              </a:ext>
            </a:extLst>
          </p:cNvPr>
          <p:cNvSpPr>
            <a:spLocks noGrp="1"/>
          </p:cNvSpPr>
          <p:nvPr>
            <p:ph type="ftr" sz="quarter" idx="48"/>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21" name="Date Placeholder 20">
            <a:extLst>
              <a:ext uri="{FF2B5EF4-FFF2-40B4-BE49-F238E27FC236}">
                <a16:creationId xmlns:a16="http://schemas.microsoft.com/office/drawing/2014/main" id="{CD50F9B7-8433-E425-D45B-A564BF8DDC50}"/>
              </a:ext>
            </a:extLst>
          </p:cNvPr>
          <p:cNvSpPr>
            <a:spLocks noGrp="1"/>
          </p:cNvSpPr>
          <p:nvPr>
            <p:ph type="dt" sz="half" idx="47"/>
          </p:nvPr>
        </p:nvSpPr>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3257840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ver_5">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A274040B-F0B7-0500-24CB-E40A3880817B}"/>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SCM title (up to two lines) </a:t>
            </a:r>
            <a:br>
              <a:rPr lang="en-US" dirty="0"/>
            </a:br>
            <a:r>
              <a:rPr lang="en-US" dirty="0"/>
              <a:t>Oracle Sans Tab Bold</a:t>
            </a:r>
          </a:p>
        </p:txBody>
      </p:sp>
      <p:sp>
        <p:nvSpPr>
          <p:cNvPr id="7" name="Subhead">
            <a:extLst>
              <a:ext uri="{FF2B5EF4-FFF2-40B4-BE49-F238E27FC236}">
                <a16:creationId xmlns:a16="http://schemas.microsoft.com/office/drawing/2014/main" id="{BB696622-2058-4C4E-FECA-34F1F6C4A20D}"/>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08AD1B2D-5265-AF61-4278-C58493F3B2D3}"/>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2BC9F5FB-2E6C-6C9C-FB33-0771B5305E36}"/>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68AE499B-EBAD-FB38-949F-59147DB0EA0A}"/>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AB17156-07C5-6698-A84A-64A1E6FB7115}"/>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E9AF2F7B-85CD-E771-2A37-0C490AADFAA0}"/>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88D7C3F2-D177-BD40-948A-A0EF229EC10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968E1C2E-E87B-195A-71AA-AC8BE8FEC015}"/>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953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 Illustration_Dark">
    <p:bg>
      <p:bgRef idx="1001">
        <a:schemeClr val="bg2"/>
      </p:bgRef>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AAD36B-6012-46AE-9059-48412FF4F4CE}"/>
              </a:ext>
            </a:extLst>
          </p:cNvPr>
          <p:cNvSpPr>
            <a:spLocks noGrp="1"/>
          </p:cNvSpPr>
          <p:nvPr>
            <p:ph type="title" hasCustomPrompt="1"/>
          </p:nvPr>
        </p:nvSpPr>
        <p:spPr>
          <a:xfrm>
            <a:off x="768875" y="182403"/>
            <a:ext cx="4754880"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3" name="Subtitle">
            <a:extLst>
              <a:ext uri="{FF2B5EF4-FFF2-40B4-BE49-F238E27FC236}">
                <a16:creationId xmlns:a16="http://schemas.microsoft.com/office/drawing/2014/main" id="{2F0BE92C-B4B2-428B-05A0-35A0A1E50208}"/>
              </a:ext>
            </a:extLst>
          </p:cNvPr>
          <p:cNvSpPr>
            <a:spLocks noGrp="1"/>
          </p:cNvSpPr>
          <p:nvPr>
            <p:ph type="body" sz="quarter" idx="43" hasCustomPrompt="1"/>
          </p:nvPr>
        </p:nvSpPr>
        <p:spPr>
          <a:xfrm>
            <a:off x="766763" y="1009904"/>
            <a:ext cx="4754880" cy="330540"/>
          </a:xfrm>
          <a:prstGeom prst="rect">
            <a:avLst/>
          </a:prstGeom>
        </p:spPr>
        <p:txBody>
          <a:bodyPr lIns="0">
            <a:noAutofit/>
          </a:bodyPr>
          <a:lstStyle>
            <a:lvl1pPr marL="0" indent="0">
              <a:lnSpc>
                <a:spcPct val="100000"/>
              </a:lnSpc>
              <a:spcAft>
                <a:spcPts val="0"/>
              </a:spcAft>
              <a:buNone/>
              <a:defRPr sz="20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7" name="Text Placeholder 21">
            <a:extLst>
              <a:ext uri="{FF2B5EF4-FFF2-40B4-BE49-F238E27FC236}">
                <a16:creationId xmlns:a16="http://schemas.microsoft.com/office/drawing/2014/main" id="{D94B5212-F918-DF01-5172-A319C17449A7}"/>
              </a:ext>
            </a:extLst>
          </p:cNvPr>
          <p:cNvSpPr>
            <a:spLocks noGrp="1"/>
          </p:cNvSpPr>
          <p:nvPr>
            <p:ph type="body" sz="quarter" idx="32" hasCustomPrompt="1"/>
          </p:nvPr>
        </p:nvSpPr>
        <p:spPr>
          <a:xfrm>
            <a:off x="762191" y="1965976"/>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0" name="Text Placeholder 19">
            <a:extLst>
              <a:ext uri="{FF2B5EF4-FFF2-40B4-BE49-F238E27FC236}">
                <a16:creationId xmlns:a16="http://schemas.microsoft.com/office/drawing/2014/main" id="{3FE2B7B3-F269-EFB7-7B21-A67456B5D4CB}"/>
              </a:ext>
            </a:extLst>
          </p:cNvPr>
          <p:cNvSpPr>
            <a:spLocks noGrp="1"/>
          </p:cNvSpPr>
          <p:nvPr>
            <p:ph type="body" sz="quarter" idx="44"/>
          </p:nvPr>
        </p:nvSpPr>
        <p:spPr>
          <a:xfrm>
            <a:off x="760698" y="2309418"/>
            <a:ext cx="4764024" cy="4572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9" name="Text Placeholder 21">
            <a:extLst>
              <a:ext uri="{FF2B5EF4-FFF2-40B4-BE49-F238E27FC236}">
                <a16:creationId xmlns:a16="http://schemas.microsoft.com/office/drawing/2014/main" id="{BCEC7A68-80D1-7F0E-65E6-F442ED207687}"/>
              </a:ext>
            </a:extLst>
          </p:cNvPr>
          <p:cNvSpPr>
            <a:spLocks noGrp="1"/>
          </p:cNvSpPr>
          <p:nvPr>
            <p:ph type="body" sz="quarter" idx="38" hasCustomPrompt="1"/>
          </p:nvPr>
        </p:nvSpPr>
        <p:spPr>
          <a:xfrm>
            <a:off x="762191" y="3222718"/>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Text Placeholder 19">
            <a:extLst>
              <a:ext uri="{FF2B5EF4-FFF2-40B4-BE49-F238E27FC236}">
                <a16:creationId xmlns:a16="http://schemas.microsoft.com/office/drawing/2014/main" id="{D61461B8-CD09-2000-05E6-9B3BC9D25CD5}"/>
              </a:ext>
            </a:extLst>
          </p:cNvPr>
          <p:cNvSpPr>
            <a:spLocks noGrp="1"/>
          </p:cNvSpPr>
          <p:nvPr>
            <p:ph type="body" sz="quarter" idx="45"/>
          </p:nvPr>
        </p:nvSpPr>
        <p:spPr>
          <a:xfrm>
            <a:off x="760698" y="3567051"/>
            <a:ext cx="4764024" cy="4572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11" name="Text Placeholder 21">
            <a:extLst>
              <a:ext uri="{FF2B5EF4-FFF2-40B4-BE49-F238E27FC236}">
                <a16:creationId xmlns:a16="http://schemas.microsoft.com/office/drawing/2014/main" id="{A3E124E7-38A2-4149-5708-BE9F62CFA604}"/>
              </a:ext>
            </a:extLst>
          </p:cNvPr>
          <p:cNvSpPr>
            <a:spLocks noGrp="1"/>
          </p:cNvSpPr>
          <p:nvPr>
            <p:ph type="body" sz="quarter" idx="39" hasCustomPrompt="1"/>
          </p:nvPr>
        </p:nvSpPr>
        <p:spPr>
          <a:xfrm>
            <a:off x="762191" y="459430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2" name="Text Placeholder 19">
            <a:extLst>
              <a:ext uri="{FF2B5EF4-FFF2-40B4-BE49-F238E27FC236}">
                <a16:creationId xmlns:a16="http://schemas.microsoft.com/office/drawing/2014/main" id="{4FBE4EEC-B947-E852-0B29-987839C3A3D6}"/>
              </a:ext>
            </a:extLst>
          </p:cNvPr>
          <p:cNvSpPr>
            <a:spLocks noGrp="1"/>
          </p:cNvSpPr>
          <p:nvPr>
            <p:ph type="body" sz="quarter" idx="46"/>
          </p:nvPr>
        </p:nvSpPr>
        <p:spPr>
          <a:xfrm>
            <a:off x="760698" y="4937745"/>
            <a:ext cx="4764024" cy="457200"/>
          </a:xfrm>
        </p:spPr>
        <p:txBody>
          <a:bodyPr/>
          <a:lstStyle>
            <a:lvl1pPr>
              <a:lnSpc>
                <a:spcPct val="100000"/>
              </a:lnSpc>
              <a:defRPr/>
            </a:lvl1pPr>
            <a:lvl2pPr>
              <a:lnSpc>
                <a:spcPct val="100000"/>
              </a:lnSpc>
              <a:defRPr/>
            </a:lvl2pPr>
          </a:lstStyle>
          <a:p>
            <a:pPr lvl="0"/>
            <a:r>
              <a:rPr lang="en-US"/>
              <a:t>Click to edit Master text styles</a:t>
            </a:r>
          </a:p>
          <a:p>
            <a:pPr lvl="1"/>
            <a:r>
              <a:rPr lang="en-US"/>
              <a:t>Second level</a:t>
            </a:r>
          </a:p>
        </p:txBody>
      </p:sp>
      <p:sp>
        <p:nvSpPr>
          <p:cNvPr id="18" name="Picture Placeholder 17">
            <a:extLst>
              <a:ext uri="{FF2B5EF4-FFF2-40B4-BE49-F238E27FC236}">
                <a16:creationId xmlns:a16="http://schemas.microsoft.com/office/drawing/2014/main" id="{BB55E146-CDC2-714E-AEDA-21D37E508E28}"/>
              </a:ext>
            </a:extLst>
          </p:cNvPr>
          <p:cNvSpPr>
            <a:spLocks noGrp="1"/>
          </p:cNvSpPr>
          <p:nvPr>
            <p:ph type="pic" sz="quarter" idx="11" hasCustomPrompt="1"/>
          </p:nvPr>
        </p:nvSpPr>
        <p:spPr>
          <a:xfrm>
            <a:off x="6096000" y="0"/>
            <a:ext cx="6096000" cy="6858000"/>
          </a:xfrm>
          <a:solidFill>
            <a:srgbClr val="AEA8A2"/>
          </a:solidFill>
        </p:spPr>
        <p:txBody>
          <a:bodyPr lIns="72000" tIns="72000" rIns="0"/>
          <a:lstStyle>
            <a:lvl1pPr algn="ctr">
              <a:defRPr sz="1400" b="0" i="0">
                <a:solidFill>
                  <a:schemeClr val="bg1"/>
                </a:solidFill>
                <a:latin typeface="Oracle Sans Tab Light" panose="020B0403020204020204" pitchFamily="34" charset="0"/>
                <a:cs typeface="Oracle Sans Tab Light" panose="020B0403020204020204" pitchFamily="34" charset="0"/>
              </a:defRPr>
            </a:lvl1pPr>
          </a:lstStyle>
          <a:p>
            <a:r>
              <a:rPr lang="en-US" dirty="0"/>
              <a:t>Click to add photo or illustration</a:t>
            </a:r>
          </a:p>
          <a:p>
            <a:endParaRPr lang="en-US" dirty="0"/>
          </a:p>
        </p:txBody>
      </p:sp>
      <p:pic>
        <p:nvPicPr>
          <p:cNvPr id="2" name="OTag">
            <a:extLst>
              <a:ext uri="{FF2B5EF4-FFF2-40B4-BE49-F238E27FC236}">
                <a16:creationId xmlns:a16="http://schemas.microsoft.com/office/drawing/2014/main" id="{E2D47D66-0673-9FA9-7073-BF64CD36609E}"/>
              </a:ext>
              <a:ext uri="{C183D7F6-B498-43B3-948B-1728B52AA6E4}">
                <adec:decorative xmlns:adec="http://schemas.microsoft.com/office/drawing/2017/decorative" val="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
        <p:nvSpPr>
          <p:cNvPr id="3" name="Slide Number Placeholder 7">
            <a:extLst>
              <a:ext uri="{FF2B5EF4-FFF2-40B4-BE49-F238E27FC236}">
                <a16:creationId xmlns:a16="http://schemas.microsoft.com/office/drawing/2014/main" id="{8AC454DE-00F0-4427-48D5-1DC459110090}"/>
              </a:ext>
            </a:extLst>
          </p:cNvPr>
          <p:cNvSpPr>
            <a:spLocks noGrp="1"/>
          </p:cNvSpPr>
          <p:nvPr>
            <p:ph type="sldNum" sz="quarter" idx="17"/>
          </p:nvPr>
        </p:nvSpPr>
        <p:spPr>
          <a:xfrm>
            <a:off x="762000" y="6423660"/>
            <a:ext cx="365760" cy="365760"/>
          </a:xfrm>
        </p:spPr>
        <p:txBody>
          <a:bodyPr/>
          <a:lstStyle>
            <a:lvl1pPr>
              <a:defRPr sz="800">
                <a:solidFill>
                  <a:srgbClr val="AEA8A2"/>
                </a:solidFill>
                <a:latin typeface="+mn-lt"/>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28FED12C-599D-4CB3-E602-5CD82B6F039D}"/>
              </a:ext>
            </a:extLst>
          </p:cNvPr>
          <p:cNvSpPr>
            <a:spLocks noGrp="1"/>
          </p:cNvSpPr>
          <p:nvPr>
            <p:ph type="ftr" sz="quarter" idx="16"/>
          </p:nvPr>
        </p:nvSpPr>
        <p:spPr>
          <a:xfrm>
            <a:off x="1127759" y="6423978"/>
            <a:ext cx="5745379" cy="365125"/>
          </a:xfrm>
        </p:spPr>
        <p:txBody>
          <a:bodyPr/>
          <a:lstStyle>
            <a:lvl1pPr>
              <a:defRPr sz="800">
                <a:solidFill>
                  <a:srgbClr val="AEA8A2"/>
                </a:solidFill>
                <a:latin typeface="+mn-lt"/>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61F25286-7A1D-EBA0-D474-81129CEE733D}"/>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40901149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ght - 3 Icons, Subhead and tex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C0DC-6C36-4AC7-90FE-9BE28E17F1BF}"/>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Picture Placeholder 2">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905836" y="1903856"/>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4" name="Text Placeholder 21">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911114"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1" name="Text Placeholder 21">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5" name="Straight Connector 4">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2" name="Picture Placeholder 2">
            <a:extLst>
              <a:ext uri="{FF2B5EF4-FFF2-40B4-BE49-F238E27FC236}">
                <a16:creationId xmlns:a16="http://schemas.microsoft.com/office/drawing/2014/main" id="{00545EAB-02F2-4D35-839F-11095FE3779B}"/>
              </a:ext>
            </a:extLst>
          </p:cNvPr>
          <p:cNvSpPr>
            <a:spLocks noGrp="1" noChangeAspect="1"/>
          </p:cNvSpPr>
          <p:nvPr>
            <p:ph type="pic" sz="quarter" idx="33" hasCustomPrompt="1"/>
          </p:nvPr>
        </p:nvSpPr>
        <p:spPr>
          <a:xfrm>
            <a:off x="4797315" y="191737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3" name="Text Placeholder 21">
            <a:extLst>
              <a:ext uri="{FF2B5EF4-FFF2-40B4-BE49-F238E27FC236}">
                <a16:creationId xmlns:a16="http://schemas.microsoft.com/office/drawing/2014/main" id="{C85CBC82-72D6-46B3-9B52-627E5BC2BC55}"/>
              </a:ext>
            </a:extLst>
          </p:cNvPr>
          <p:cNvSpPr>
            <a:spLocks noGrp="1"/>
          </p:cNvSpPr>
          <p:nvPr>
            <p:ph type="body" sz="quarter" idx="34" hasCustomPrompt="1"/>
          </p:nvPr>
        </p:nvSpPr>
        <p:spPr>
          <a:xfrm>
            <a:off x="4797315"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9" name="Text Placeholder 21">
            <a:extLst>
              <a:ext uri="{FF2B5EF4-FFF2-40B4-BE49-F238E27FC236}">
                <a16:creationId xmlns:a16="http://schemas.microsoft.com/office/drawing/2014/main" id="{0FA9D0FA-EA15-4919-BEB9-4C5EE9D8CDFF}"/>
              </a:ext>
            </a:extLst>
          </p:cNvPr>
          <p:cNvSpPr>
            <a:spLocks noGrp="1"/>
          </p:cNvSpPr>
          <p:nvPr>
            <p:ph type="body" sz="quarter" idx="35" hasCustomPrompt="1"/>
          </p:nvPr>
        </p:nvSpPr>
        <p:spPr>
          <a:xfrm>
            <a:off x="4797315"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28" name="Straight Connector 27">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0" name="Picture Placeholder 2">
            <a:extLst>
              <a:ext uri="{FF2B5EF4-FFF2-40B4-BE49-F238E27FC236}">
                <a16:creationId xmlns:a16="http://schemas.microsoft.com/office/drawing/2014/main" id="{7E0E7E15-3D7B-4123-8321-B073C59133A1}"/>
              </a:ext>
            </a:extLst>
          </p:cNvPr>
          <p:cNvSpPr>
            <a:spLocks noGrp="1" noChangeAspect="1"/>
          </p:cNvSpPr>
          <p:nvPr>
            <p:ph type="pic" sz="quarter" idx="36" hasCustomPrompt="1"/>
          </p:nvPr>
        </p:nvSpPr>
        <p:spPr>
          <a:xfrm>
            <a:off x="8645868" y="191737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1" name="Text Placeholder 21">
            <a:extLst>
              <a:ext uri="{FF2B5EF4-FFF2-40B4-BE49-F238E27FC236}">
                <a16:creationId xmlns:a16="http://schemas.microsoft.com/office/drawing/2014/main" id="{8C820BCB-F093-47C5-A402-60E80288139D}"/>
              </a:ext>
            </a:extLst>
          </p:cNvPr>
          <p:cNvSpPr>
            <a:spLocks noGrp="1"/>
          </p:cNvSpPr>
          <p:nvPr>
            <p:ph type="body" sz="quarter" idx="37" hasCustomPrompt="1"/>
          </p:nvPr>
        </p:nvSpPr>
        <p:spPr>
          <a:xfrm>
            <a:off x="8648346"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2" name="Text Placeholder 21">
            <a:extLst>
              <a:ext uri="{FF2B5EF4-FFF2-40B4-BE49-F238E27FC236}">
                <a16:creationId xmlns:a16="http://schemas.microsoft.com/office/drawing/2014/main" id="{F1AF7868-3C5C-49BB-8190-B4107C4DC70C}"/>
              </a:ext>
            </a:extLst>
          </p:cNvPr>
          <p:cNvSpPr>
            <a:spLocks noGrp="1"/>
          </p:cNvSpPr>
          <p:nvPr>
            <p:ph type="body" sz="quarter" idx="38" hasCustomPrompt="1"/>
          </p:nvPr>
        </p:nvSpPr>
        <p:spPr>
          <a:xfrm>
            <a:off x="8648346"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sp>
        <p:nvSpPr>
          <p:cNvPr id="9" name="Footer Placeholder 8">
            <a:extLst>
              <a:ext uri="{FF2B5EF4-FFF2-40B4-BE49-F238E27FC236}">
                <a16:creationId xmlns:a16="http://schemas.microsoft.com/office/drawing/2014/main" id="{F59CF6BC-7A2F-38D3-C1EA-BEA6C37D79F5}"/>
              </a:ext>
            </a:extLst>
          </p:cNvPr>
          <p:cNvSpPr>
            <a:spLocks noGrp="1"/>
          </p:cNvSpPr>
          <p:nvPr>
            <p:ph type="ftr" sz="quarter" idx="40"/>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10" name="Slide Number Placeholder 9">
            <a:extLst>
              <a:ext uri="{FF2B5EF4-FFF2-40B4-BE49-F238E27FC236}">
                <a16:creationId xmlns:a16="http://schemas.microsoft.com/office/drawing/2014/main" id="{2E05EDD9-0672-4EB4-1B16-92CEDEB1EFE7}"/>
              </a:ext>
            </a:extLst>
          </p:cNvPr>
          <p:cNvSpPr>
            <a:spLocks noGrp="1"/>
          </p:cNvSpPr>
          <p:nvPr>
            <p:ph type="sldNum" sz="quarter" idx="41"/>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Date Placeholder 7">
            <a:extLst>
              <a:ext uri="{FF2B5EF4-FFF2-40B4-BE49-F238E27FC236}">
                <a16:creationId xmlns:a16="http://schemas.microsoft.com/office/drawing/2014/main" id="{7B180CC4-74E6-A0D5-4CC7-34ABAEAABDF5}"/>
              </a:ext>
            </a:extLst>
          </p:cNvPr>
          <p:cNvSpPr>
            <a:spLocks noGrp="1"/>
          </p:cNvSpPr>
          <p:nvPr>
            <p:ph type="dt" sz="half" idx="39"/>
          </p:nvPr>
        </p:nvSpPr>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32663600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ark - 3 Icons, Subhead and text">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8B48DD-4D54-4AC7-8AB9-59BEB3B7003A}"/>
              </a:ext>
            </a:extLst>
          </p:cNvPr>
          <p:cNvSpPr>
            <a:spLocks noGrp="1"/>
          </p:cNvSpPr>
          <p:nvPr>
            <p:ph type="title" hasCustomPrompt="1"/>
          </p:nvPr>
        </p:nvSpPr>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8" name="Picture Placeholder 2">
            <a:extLst>
              <a:ext uri="{FF2B5EF4-FFF2-40B4-BE49-F238E27FC236}">
                <a16:creationId xmlns:a16="http://schemas.microsoft.com/office/drawing/2014/main" id="{6A71FCB8-1058-4D1C-AED7-FAA7D744D71E}"/>
              </a:ext>
            </a:extLst>
          </p:cNvPr>
          <p:cNvSpPr>
            <a:spLocks noGrp="1" noChangeAspect="1"/>
          </p:cNvSpPr>
          <p:nvPr>
            <p:ph type="pic" sz="quarter" idx="26" hasCustomPrompt="1"/>
          </p:nvPr>
        </p:nvSpPr>
        <p:spPr>
          <a:xfrm>
            <a:off x="897834" y="1903921"/>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9" name="Text Placeholder 21">
            <a:extLst>
              <a:ext uri="{FF2B5EF4-FFF2-40B4-BE49-F238E27FC236}">
                <a16:creationId xmlns:a16="http://schemas.microsoft.com/office/drawing/2014/main" id="{86408202-D3B4-402D-BC69-53C3509E8A7B}"/>
              </a:ext>
            </a:extLst>
          </p:cNvPr>
          <p:cNvSpPr>
            <a:spLocks noGrp="1"/>
          </p:cNvSpPr>
          <p:nvPr>
            <p:ph type="body" sz="quarter" idx="25" hasCustomPrompt="1"/>
          </p:nvPr>
        </p:nvSpPr>
        <p:spPr>
          <a:xfrm>
            <a:off x="911114"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Text Placeholder 21">
            <a:extLst>
              <a:ext uri="{FF2B5EF4-FFF2-40B4-BE49-F238E27FC236}">
                <a16:creationId xmlns:a16="http://schemas.microsoft.com/office/drawing/2014/main" id="{5CF397F4-2EE2-483E-8C39-8DB6BD107811}"/>
              </a:ext>
            </a:extLst>
          </p:cNvPr>
          <p:cNvSpPr>
            <a:spLocks noGrp="1"/>
          </p:cNvSpPr>
          <p:nvPr>
            <p:ph type="body" sz="quarter" idx="24" hasCustomPrompt="1"/>
          </p:nvPr>
        </p:nvSpPr>
        <p:spPr>
          <a:xfrm>
            <a:off x="911114"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22" name="Straight Connector 21">
            <a:extLst>
              <a:ext uri="{FF2B5EF4-FFF2-40B4-BE49-F238E27FC236}">
                <a16:creationId xmlns:a16="http://schemas.microsoft.com/office/drawing/2014/main" id="{1208D043-EF97-4765-9F13-A77BC3793B55}"/>
              </a:ext>
              <a:ext uri="{C183D7F6-B498-43B3-948B-1728B52AA6E4}">
                <adec:decorative xmlns:adec="http://schemas.microsoft.com/office/drawing/2017/decorative" val="1"/>
              </a:ext>
            </a:extLst>
          </p:cNvPr>
          <p:cNvCxnSpPr>
            <a:cxnSpLocks/>
          </p:cNvCxnSpPr>
          <p:nvPr userDrawn="1"/>
        </p:nvCxnSpPr>
        <p:spPr>
          <a:xfrm>
            <a:off x="4003589"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84092946-3931-41BA-A9C4-E37BA2482561}"/>
              </a:ext>
            </a:extLst>
          </p:cNvPr>
          <p:cNvSpPr>
            <a:spLocks noGrp="1" noChangeAspect="1"/>
          </p:cNvSpPr>
          <p:nvPr>
            <p:ph type="pic" sz="quarter" idx="36" hasCustomPrompt="1"/>
          </p:nvPr>
        </p:nvSpPr>
        <p:spPr>
          <a:xfrm>
            <a:off x="4757260" y="1903856"/>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9" name="Text Placeholder 21">
            <a:extLst>
              <a:ext uri="{FF2B5EF4-FFF2-40B4-BE49-F238E27FC236}">
                <a16:creationId xmlns:a16="http://schemas.microsoft.com/office/drawing/2014/main" id="{7A2A35E2-8BA7-45B3-B02C-B531B503587A}"/>
              </a:ext>
            </a:extLst>
          </p:cNvPr>
          <p:cNvSpPr>
            <a:spLocks noGrp="1"/>
          </p:cNvSpPr>
          <p:nvPr>
            <p:ph type="body" sz="quarter" idx="37" hasCustomPrompt="1"/>
          </p:nvPr>
        </p:nvSpPr>
        <p:spPr>
          <a:xfrm>
            <a:off x="4797315"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0" name="Text Placeholder 21">
            <a:extLst>
              <a:ext uri="{FF2B5EF4-FFF2-40B4-BE49-F238E27FC236}">
                <a16:creationId xmlns:a16="http://schemas.microsoft.com/office/drawing/2014/main" id="{B0D928C5-7B1B-4A74-A1EB-B0C408189CAC}"/>
              </a:ext>
            </a:extLst>
          </p:cNvPr>
          <p:cNvSpPr>
            <a:spLocks noGrp="1"/>
          </p:cNvSpPr>
          <p:nvPr>
            <p:ph type="body" sz="quarter" idx="38" hasCustomPrompt="1"/>
          </p:nvPr>
        </p:nvSpPr>
        <p:spPr>
          <a:xfrm>
            <a:off x="4797315"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a:t>
            </a:r>
            <a:endParaRPr lang="en-US" dirty="0"/>
          </a:p>
        </p:txBody>
      </p:sp>
      <p:cxnSp>
        <p:nvCxnSpPr>
          <p:cNvPr id="31" name="Straight Connector 30">
            <a:extLst>
              <a:ext uri="{FF2B5EF4-FFF2-40B4-BE49-F238E27FC236}">
                <a16:creationId xmlns:a16="http://schemas.microsoft.com/office/drawing/2014/main" id="{0207CEA5-E0D9-46EA-99DE-2685FB0C8C09}"/>
              </a:ext>
              <a:ext uri="{C183D7F6-B498-43B3-948B-1728B52AA6E4}">
                <adec:decorative xmlns:adec="http://schemas.microsoft.com/office/drawing/2017/decorative" val="1"/>
              </a:ext>
            </a:extLst>
          </p:cNvPr>
          <p:cNvCxnSpPr>
            <a:cxnSpLocks/>
          </p:cNvCxnSpPr>
          <p:nvPr userDrawn="1"/>
        </p:nvCxnSpPr>
        <p:spPr>
          <a:xfrm>
            <a:off x="786301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2" name="Picture Placeholder 2">
            <a:extLst>
              <a:ext uri="{FF2B5EF4-FFF2-40B4-BE49-F238E27FC236}">
                <a16:creationId xmlns:a16="http://schemas.microsoft.com/office/drawing/2014/main" id="{E9839675-3836-4943-9E7E-492470598773}"/>
              </a:ext>
            </a:extLst>
          </p:cNvPr>
          <p:cNvSpPr>
            <a:spLocks noGrp="1" noChangeAspect="1"/>
          </p:cNvSpPr>
          <p:nvPr>
            <p:ph type="pic" sz="quarter" idx="39" hasCustomPrompt="1"/>
          </p:nvPr>
        </p:nvSpPr>
        <p:spPr>
          <a:xfrm>
            <a:off x="8616787" y="1928800"/>
            <a:ext cx="1893870" cy="1698098"/>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3" name="Text Placeholder 21">
            <a:extLst>
              <a:ext uri="{FF2B5EF4-FFF2-40B4-BE49-F238E27FC236}">
                <a16:creationId xmlns:a16="http://schemas.microsoft.com/office/drawing/2014/main" id="{987833E9-276C-4353-BF31-4FC33134EEAE}"/>
              </a:ext>
            </a:extLst>
          </p:cNvPr>
          <p:cNvSpPr>
            <a:spLocks noGrp="1"/>
          </p:cNvSpPr>
          <p:nvPr>
            <p:ph type="body" sz="quarter" idx="40" hasCustomPrompt="1"/>
          </p:nvPr>
        </p:nvSpPr>
        <p:spPr>
          <a:xfrm>
            <a:off x="8648346" y="3983730"/>
            <a:ext cx="2276930"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4" name="Text Placeholder 21">
            <a:extLst>
              <a:ext uri="{FF2B5EF4-FFF2-40B4-BE49-F238E27FC236}">
                <a16:creationId xmlns:a16="http://schemas.microsoft.com/office/drawing/2014/main" id="{4565DAAC-922E-4C75-A762-C6B54070F7DC}"/>
              </a:ext>
            </a:extLst>
          </p:cNvPr>
          <p:cNvSpPr>
            <a:spLocks noGrp="1"/>
          </p:cNvSpPr>
          <p:nvPr>
            <p:ph type="body" sz="quarter" idx="41" hasCustomPrompt="1"/>
          </p:nvPr>
        </p:nvSpPr>
        <p:spPr>
          <a:xfrm>
            <a:off x="8648346" y="4377376"/>
            <a:ext cx="2276930"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in.</a:t>
            </a:r>
            <a:endParaRPr lang="en-US" dirty="0"/>
          </a:p>
        </p:txBody>
      </p:sp>
      <p:sp>
        <p:nvSpPr>
          <p:cNvPr id="11" name="Slide Number Placeholder 10">
            <a:extLst>
              <a:ext uri="{FF2B5EF4-FFF2-40B4-BE49-F238E27FC236}">
                <a16:creationId xmlns:a16="http://schemas.microsoft.com/office/drawing/2014/main" id="{B35F74D1-A7D7-71F7-1C83-85B91CC54A17}"/>
              </a:ext>
            </a:extLst>
          </p:cNvPr>
          <p:cNvSpPr>
            <a:spLocks noGrp="1"/>
          </p:cNvSpPr>
          <p:nvPr>
            <p:ph type="sldNum" sz="quarter" idx="44"/>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9">
            <a:extLst>
              <a:ext uri="{FF2B5EF4-FFF2-40B4-BE49-F238E27FC236}">
                <a16:creationId xmlns:a16="http://schemas.microsoft.com/office/drawing/2014/main" id="{AB744A76-3388-A794-015D-56031177D79D}"/>
              </a:ext>
            </a:extLst>
          </p:cNvPr>
          <p:cNvSpPr>
            <a:spLocks noGrp="1"/>
          </p:cNvSpPr>
          <p:nvPr>
            <p:ph type="ftr" sz="quarter" idx="43"/>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9" name="Date Placeholder 8">
            <a:extLst>
              <a:ext uri="{FF2B5EF4-FFF2-40B4-BE49-F238E27FC236}">
                <a16:creationId xmlns:a16="http://schemas.microsoft.com/office/drawing/2014/main" id="{064EFACD-32BB-A724-F5A6-DF8C6A5C3279}"/>
              </a:ext>
            </a:extLst>
          </p:cNvPr>
          <p:cNvSpPr>
            <a:spLocks noGrp="1"/>
          </p:cNvSpPr>
          <p:nvPr>
            <p:ph type="dt" sz="half" idx="42"/>
          </p:nvPr>
        </p:nvSpPr>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4390873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ight - 4 Icons, Subhead and text">
    <p:bg>
      <p:bgRef idx="1001">
        <a:schemeClr val="bg2"/>
      </p:bgRef>
    </p:bg>
    <p:spTree>
      <p:nvGrpSpPr>
        <p:cNvPr id="1" name=""/>
        <p:cNvGrpSpPr/>
        <p:nvPr/>
      </p:nvGrpSpPr>
      <p:grpSpPr>
        <a:xfrm>
          <a:off x="0" y="0"/>
          <a:ext cx="0" cy="0"/>
          <a:chOff x="0" y="0"/>
          <a:chExt cx="0" cy="0"/>
        </a:xfrm>
      </p:grpSpPr>
      <p:sp>
        <p:nvSpPr>
          <p:cNvPr id="3" name="Icon 1">
            <a:extLst>
              <a:ext uri="{FF2B5EF4-FFF2-40B4-BE49-F238E27FC236}">
                <a16:creationId xmlns:a16="http://schemas.microsoft.com/office/drawing/2014/main" id="{C4A0F212-7687-B242-8162-FFAC910A60EF}"/>
              </a:ext>
            </a:extLst>
          </p:cNvPr>
          <p:cNvSpPr>
            <a:spLocks noGrp="1" noChangeAspect="1"/>
          </p:cNvSpPr>
          <p:nvPr>
            <p:ph type="pic" sz="quarter" idx="26" hasCustomPrompt="1"/>
          </p:nvPr>
        </p:nvSpPr>
        <p:spPr>
          <a:xfrm>
            <a:off x="76199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4" name="Column 1 Header">
            <a:extLst>
              <a:ext uri="{FF2B5EF4-FFF2-40B4-BE49-F238E27FC236}">
                <a16:creationId xmlns:a16="http://schemas.microsoft.com/office/drawing/2014/main" id="{920A2EEA-131E-DA4C-92C3-898A80B8B561}"/>
              </a:ext>
            </a:extLst>
          </p:cNvPr>
          <p:cNvSpPr>
            <a:spLocks noGrp="1"/>
          </p:cNvSpPr>
          <p:nvPr>
            <p:ph type="body" sz="quarter" idx="25" hasCustomPrompt="1"/>
          </p:nvPr>
        </p:nvSpPr>
        <p:spPr>
          <a:xfrm>
            <a:off x="761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11" name="Column 1 body">
            <a:extLst>
              <a:ext uri="{FF2B5EF4-FFF2-40B4-BE49-F238E27FC236}">
                <a16:creationId xmlns:a16="http://schemas.microsoft.com/office/drawing/2014/main" id="{442F0FF9-B575-DD4A-AF68-999EE8B4FE0D}"/>
              </a:ext>
            </a:extLst>
          </p:cNvPr>
          <p:cNvSpPr>
            <a:spLocks noGrp="1"/>
          </p:cNvSpPr>
          <p:nvPr>
            <p:ph type="body" sz="quarter" idx="24" hasCustomPrompt="1"/>
          </p:nvPr>
        </p:nvSpPr>
        <p:spPr>
          <a:xfrm>
            <a:off x="761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5" name="Divider 1">
            <a:extLst>
              <a:ext uri="{FF2B5EF4-FFF2-40B4-BE49-F238E27FC236}">
                <a16:creationId xmlns:a16="http://schemas.microsoft.com/office/drawing/2014/main" id="{64BB08A7-EFFF-E144-B8F2-3D5B80F0DC46}"/>
              </a:ext>
              <a:ext uri="{C183D7F6-B498-43B3-948B-1728B52AA6E4}">
                <adec:decorative xmlns:adec="http://schemas.microsoft.com/office/drawing/2017/decorative" val="1"/>
              </a:ext>
            </a:extLst>
          </p:cNvPr>
          <p:cNvCxnSpPr>
            <a:cxnSpLocks/>
          </p:cNvCxnSpPr>
          <p:nvPr userDrawn="1"/>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7" name="Icon 2">
            <a:extLst>
              <a:ext uri="{FF2B5EF4-FFF2-40B4-BE49-F238E27FC236}">
                <a16:creationId xmlns:a16="http://schemas.microsoft.com/office/drawing/2014/main" id="{452D8958-2BA3-E8C4-A349-9B8D38EFEEBE}"/>
              </a:ext>
            </a:extLst>
          </p:cNvPr>
          <p:cNvSpPr>
            <a:spLocks noGrp="1" noChangeAspect="1"/>
          </p:cNvSpPr>
          <p:nvPr>
            <p:ph type="pic" sz="quarter" idx="42" hasCustomPrompt="1"/>
          </p:nvPr>
        </p:nvSpPr>
        <p:spPr>
          <a:xfrm>
            <a:off x="3558551" y="1903856"/>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8" name="Column 2 header">
            <a:extLst>
              <a:ext uri="{FF2B5EF4-FFF2-40B4-BE49-F238E27FC236}">
                <a16:creationId xmlns:a16="http://schemas.microsoft.com/office/drawing/2014/main" id="{F38723C6-3426-0DED-BB4F-97CEC3A55F6D}"/>
              </a:ext>
            </a:extLst>
          </p:cNvPr>
          <p:cNvSpPr>
            <a:spLocks noGrp="1"/>
          </p:cNvSpPr>
          <p:nvPr>
            <p:ph type="body" sz="quarter" idx="43" hasCustomPrompt="1"/>
          </p:nvPr>
        </p:nvSpPr>
        <p:spPr>
          <a:xfrm>
            <a:off x="3555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9" name="Column 2 body">
            <a:extLst>
              <a:ext uri="{FF2B5EF4-FFF2-40B4-BE49-F238E27FC236}">
                <a16:creationId xmlns:a16="http://schemas.microsoft.com/office/drawing/2014/main" id="{C5BD3347-4E6D-B757-FB79-D3160FB48D01}"/>
              </a:ext>
            </a:extLst>
          </p:cNvPr>
          <p:cNvSpPr>
            <a:spLocks noGrp="1"/>
          </p:cNvSpPr>
          <p:nvPr>
            <p:ph type="body" sz="quarter" idx="44" hasCustomPrompt="1"/>
          </p:nvPr>
        </p:nvSpPr>
        <p:spPr>
          <a:xfrm>
            <a:off x="3555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8" name="Divider 2">
            <a:extLst>
              <a:ext uri="{FF2B5EF4-FFF2-40B4-BE49-F238E27FC236}">
                <a16:creationId xmlns:a16="http://schemas.microsoft.com/office/drawing/2014/main" id="{A0082647-1E21-E741-BAE0-54CD63A1A8A2}"/>
              </a:ext>
              <a:ext uri="{C183D7F6-B498-43B3-948B-1728B52AA6E4}">
                <adec:decorative xmlns:adec="http://schemas.microsoft.com/office/drawing/2017/decorative" val="1"/>
              </a:ext>
            </a:extLst>
          </p:cNvPr>
          <p:cNvCxnSpPr>
            <a:cxnSpLocks/>
          </p:cNvCxnSpPr>
          <p:nvPr userDrawn="1"/>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40" name="Icon 3">
            <a:extLst>
              <a:ext uri="{FF2B5EF4-FFF2-40B4-BE49-F238E27FC236}">
                <a16:creationId xmlns:a16="http://schemas.microsoft.com/office/drawing/2014/main" id="{0B8706A7-4339-AEA7-3538-6B11C9DE888F}"/>
              </a:ext>
            </a:extLst>
          </p:cNvPr>
          <p:cNvSpPr>
            <a:spLocks noGrp="1" noChangeAspect="1"/>
          </p:cNvSpPr>
          <p:nvPr>
            <p:ph type="pic" sz="quarter" idx="45" hasCustomPrompt="1"/>
          </p:nvPr>
        </p:nvSpPr>
        <p:spPr>
          <a:xfrm>
            <a:off x="6397301" y="1909175"/>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41" name="Column 3 header">
            <a:extLst>
              <a:ext uri="{FF2B5EF4-FFF2-40B4-BE49-F238E27FC236}">
                <a16:creationId xmlns:a16="http://schemas.microsoft.com/office/drawing/2014/main" id="{7FFC3A72-CD29-1771-F4D6-1FE24E237316}"/>
              </a:ext>
            </a:extLst>
          </p:cNvPr>
          <p:cNvSpPr>
            <a:spLocks noGrp="1"/>
          </p:cNvSpPr>
          <p:nvPr>
            <p:ph type="body" sz="quarter" idx="46" hasCustomPrompt="1"/>
          </p:nvPr>
        </p:nvSpPr>
        <p:spPr>
          <a:xfrm>
            <a:off x="64007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42" name="Column 3 body">
            <a:extLst>
              <a:ext uri="{FF2B5EF4-FFF2-40B4-BE49-F238E27FC236}">
                <a16:creationId xmlns:a16="http://schemas.microsoft.com/office/drawing/2014/main" id="{3BE75DAD-03B8-A35F-313E-9021E9625E97}"/>
              </a:ext>
            </a:extLst>
          </p:cNvPr>
          <p:cNvSpPr>
            <a:spLocks noGrp="1"/>
          </p:cNvSpPr>
          <p:nvPr>
            <p:ph type="body" sz="quarter" idx="47" hasCustomPrompt="1"/>
          </p:nvPr>
        </p:nvSpPr>
        <p:spPr>
          <a:xfrm>
            <a:off x="64007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6" name="Divider 3">
            <a:extLst>
              <a:ext uri="{FF2B5EF4-FFF2-40B4-BE49-F238E27FC236}">
                <a16:creationId xmlns:a16="http://schemas.microsoft.com/office/drawing/2014/main" id="{2A95C0C8-A9EF-0101-ADC4-0B4752129264}"/>
              </a:ext>
              <a:ext uri="{C183D7F6-B498-43B3-948B-1728B52AA6E4}">
                <adec:decorative xmlns:adec="http://schemas.microsoft.com/office/drawing/2017/decorative" val="1"/>
              </a:ext>
            </a:extLst>
          </p:cNvPr>
          <p:cNvCxnSpPr>
            <a:cxnSpLocks/>
          </p:cNvCxnSpPr>
          <p:nvPr userDrawn="1"/>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43" name="Icon 4">
            <a:extLst>
              <a:ext uri="{FF2B5EF4-FFF2-40B4-BE49-F238E27FC236}">
                <a16:creationId xmlns:a16="http://schemas.microsoft.com/office/drawing/2014/main" id="{A564445D-3622-F94F-5F5B-64E25C182894}"/>
              </a:ext>
            </a:extLst>
          </p:cNvPr>
          <p:cNvSpPr>
            <a:spLocks noGrp="1" noChangeAspect="1"/>
          </p:cNvSpPr>
          <p:nvPr>
            <p:ph type="pic" sz="quarter" idx="48" hasCustomPrompt="1"/>
          </p:nvPr>
        </p:nvSpPr>
        <p:spPr>
          <a:xfrm>
            <a:off x="923543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44" name="Column 4 header">
            <a:extLst>
              <a:ext uri="{FF2B5EF4-FFF2-40B4-BE49-F238E27FC236}">
                <a16:creationId xmlns:a16="http://schemas.microsoft.com/office/drawing/2014/main" id="{D73D98F3-F032-F349-D6FF-9956A80B2C0C}"/>
              </a:ext>
            </a:extLst>
          </p:cNvPr>
          <p:cNvSpPr>
            <a:spLocks noGrp="1"/>
          </p:cNvSpPr>
          <p:nvPr>
            <p:ph type="body" sz="quarter" idx="49" hasCustomPrompt="1"/>
          </p:nvPr>
        </p:nvSpPr>
        <p:spPr>
          <a:xfrm>
            <a:off x="923543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45" name="Column 4 body">
            <a:extLst>
              <a:ext uri="{FF2B5EF4-FFF2-40B4-BE49-F238E27FC236}">
                <a16:creationId xmlns:a16="http://schemas.microsoft.com/office/drawing/2014/main" id="{E7F065D2-DFCA-69F0-EFCE-5436B4BBA960}"/>
              </a:ext>
            </a:extLst>
          </p:cNvPr>
          <p:cNvSpPr>
            <a:spLocks noGrp="1"/>
          </p:cNvSpPr>
          <p:nvPr>
            <p:ph type="body" sz="quarter" idx="50" hasCustomPrompt="1"/>
          </p:nvPr>
        </p:nvSpPr>
        <p:spPr>
          <a:xfrm>
            <a:off x="923543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10" name="Slide Number Placeholder 9">
            <a:extLst>
              <a:ext uri="{FF2B5EF4-FFF2-40B4-BE49-F238E27FC236}">
                <a16:creationId xmlns:a16="http://schemas.microsoft.com/office/drawing/2014/main" id="{3A79F2A5-B307-E6C2-A0A7-C9D34E2F7467}"/>
              </a:ext>
            </a:extLst>
          </p:cNvPr>
          <p:cNvSpPr>
            <a:spLocks noGrp="1"/>
          </p:cNvSpPr>
          <p:nvPr>
            <p:ph type="sldNum" sz="quarter" idx="53"/>
          </p:nvPr>
        </p:nvSpPr>
        <p:spPr/>
        <p:txBody>
          <a:bodyPr/>
          <a:lstStyle>
            <a:lvl1pPr>
              <a:defRPr>
                <a:solidFill>
                  <a:srgbClr val="514C47"/>
                </a:solidFill>
              </a:defRPr>
            </a:lvl1pPr>
          </a:lstStyle>
          <a:p>
            <a:fld id="{345D60D9-5372-5F40-9443-0F9AE5BDC3C8}" type="slidenum">
              <a:rPr lang="en-US" smtClean="0"/>
              <a:pPr/>
              <a:t>‹#›</a:t>
            </a:fld>
            <a:endParaRPr lang="en-US" dirty="0"/>
          </a:p>
        </p:txBody>
      </p:sp>
      <p:sp>
        <p:nvSpPr>
          <p:cNvPr id="8" name="Date Placeholder 7">
            <a:extLst>
              <a:ext uri="{FF2B5EF4-FFF2-40B4-BE49-F238E27FC236}">
                <a16:creationId xmlns:a16="http://schemas.microsoft.com/office/drawing/2014/main" id="{670E38B5-BB46-6801-B170-496504D1B9E3}"/>
              </a:ext>
            </a:extLst>
          </p:cNvPr>
          <p:cNvSpPr>
            <a:spLocks noGrp="1"/>
          </p:cNvSpPr>
          <p:nvPr>
            <p:ph type="dt" sz="half" idx="51"/>
          </p:nvPr>
        </p:nvSpPr>
        <p:spPr/>
        <p:txBody>
          <a:bodyPr/>
          <a:lstStyle>
            <a:lvl1pPr>
              <a:defRPr>
                <a:solidFill>
                  <a:srgbClr val="514C47"/>
                </a:solidFill>
              </a:defRPr>
            </a:lvl1pPr>
          </a:lstStyle>
          <a:p>
            <a:r>
              <a:rPr lang="en-US"/>
              <a:t>[Date]</a:t>
            </a:r>
            <a:endParaRPr lang="en-US" dirty="0"/>
          </a:p>
        </p:txBody>
      </p:sp>
      <p:sp>
        <p:nvSpPr>
          <p:cNvPr id="9" name="Footer Placeholder 8">
            <a:extLst>
              <a:ext uri="{FF2B5EF4-FFF2-40B4-BE49-F238E27FC236}">
                <a16:creationId xmlns:a16="http://schemas.microsoft.com/office/drawing/2014/main" id="{C810DC55-90E5-32A0-7237-3A10A7B16970}"/>
              </a:ext>
            </a:extLst>
          </p:cNvPr>
          <p:cNvSpPr>
            <a:spLocks noGrp="1"/>
          </p:cNvSpPr>
          <p:nvPr>
            <p:ph type="ftr" sz="quarter" idx="52"/>
          </p:nvPr>
        </p:nvSpPr>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4" name="Title 7">
            <a:extLst>
              <a:ext uri="{FF2B5EF4-FFF2-40B4-BE49-F238E27FC236}">
                <a16:creationId xmlns:a16="http://schemas.microsoft.com/office/drawing/2014/main" id="{78F3D588-E944-9CCD-F934-4D109B5905DB}"/>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Tree>
    <p:extLst>
      <p:ext uri="{BB962C8B-B14F-4D97-AF65-F5344CB8AC3E}">
        <p14:creationId xmlns:p14="http://schemas.microsoft.com/office/powerpoint/2010/main" val="3608334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ark - 4 Icons, Subhead and text">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7FE990-B651-C3E7-8034-84F4271BB4CF}"/>
              </a:ext>
            </a:extLst>
          </p:cNvPr>
          <p:cNvSpPr>
            <a:spLocks noGrp="1"/>
          </p:cNvSpPr>
          <p:nvPr>
            <p:ph type="dt" sz="half" idx="51"/>
          </p:nvPr>
        </p:nvSpPr>
        <p:spPr/>
        <p:txBody>
          <a:bodyPr/>
          <a:lstStyle>
            <a:lvl1pPr>
              <a:defRPr>
                <a:solidFill>
                  <a:srgbClr val="AEA8A2"/>
                </a:solidFill>
              </a:defRPr>
            </a:lvl1pPr>
          </a:lstStyle>
          <a:p>
            <a:r>
              <a:rPr lang="en-US"/>
              <a:t>[Date]</a:t>
            </a:r>
            <a:endParaRPr lang="en-US" dirty="0"/>
          </a:p>
        </p:txBody>
      </p:sp>
      <p:sp>
        <p:nvSpPr>
          <p:cNvPr id="4" name="Footer Placeholder 3">
            <a:extLst>
              <a:ext uri="{FF2B5EF4-FFF2-40B4-BE49-F238E27FC236}">
                <a16:creationId xmlns:a16="http://schemas.microsoft.com/office/drawing/2014/main" id="{CC0667AA-D964-7DEA-B216-0851D801CFAB}"/>
              </a:ext>
            </a:extLst>
          </p:cNvPr>
          <p:cNvSpPr>
            <a:spLocks noGrp="1"/>
          </p:cNvSpPr>
          <p:nvPr>
            <p:ph type="ftr" sz="quarter" idx="52"/>
          </p:nvPr>
        </p:nvSpPr>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EDF8007B-6F90-BFD8-9495-D7278DE9E432}"/>
              </a:ext>
            </a:extLst>
          </p:cNvPr>
          <p:cNvSpPr>
            <a:spLocks noGrp="1"/>
          </p:cNvSpPr>
          <p:nvPr>
            <p:ph type="sldNum" sz="quarter" idx="53"/>
          </p:nvPr>
        </p:nvSpPr>
        <p:spPr/>
        <p:txBody>
          <a:bodyPr/>
          <a:lstStyle>
            <a:lvl1pPr>
              <a:defRPr>
                <a:solidFill>
                  <a:srgbClr val="AEA8A2"/>
                </a:solidFill>
              </a:defRPr>
            </a:lvl1pPr>
          </a:lstStyle>
          <a:p>
            <a:fld id="{345D60D9-5372-5F40-9443-0F9AE5BDC3C8}" type="slidenum">
              <a:rPr lang="en-US" smtClean="0"/>
              <a:pPr/>
              <a:t>‹#›</a:t>
            </a:fld>
            <a:endParaRPr lang="en-US" dirty="0"/>
          </a:p>
        </p:txBody>
      </p:sp>
      <p:sp>
        <p:nvSpPr>
          <p:cNvPr id="18" name="Icon 1">
            <a:extLst>
              <a:ext uri="{FF2B5EF4-FFF2-40B4-BE49-F238E27FC236}">
                <a16:creationId xmlns:a16="http://schemas.microsoft.com/office/drawing/2014/main" id="{D7B5CD21-4DD7-F936-8109-65AA2FAAABD3}"/>
              </a:ext>
            </a:extLst>
          </p:cNvPr>
          <p:cNvSpPr>
            <a:spLocks noGrp="1" noChangeAspect="1"/>
          </p:cNvSpPr>
          <p:nvPr>
            <p:ph type="pic" sz="quarter" idx="26" hasCustomPrompt="1"/>
          </p:nvPr>
        </p:nvSpPr>
        <p:spPr>
          <a:xfrm>
            <a:off x="76199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19" name="Column 1 Header">
            <a:extLst>
              <a:ext uri="{FF2B5EF4-FFF2-40B4-BE49-F238E27FC236}">
                <a16:creationId xmlns:a16="http://schemas.microsoft.com/office/drawing/2014/main" id="{10EEDB7A-9A85-DC86-94E9-0E2F22B43885}"/>
              </a:ext>
            </a:extLst>
          </p:cNvPr>
          <p:cNvSpPr>
            <a:spLocks noGrp="1"/>
          </p:cNvSpPr>
          <p:nvPr>
            <p:ph type="body" sz="quarter" idx="25" hasCustomPrompt="1"/>
          </p:nvPr>
        </p:nvSpPr>
        <p:spPr>
          <a:xfrm>
            <a:off x="761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1" name="Column 1 body">
            <a:extLst>
              <a:ext uri="{FF2B5EF4-FFF2-40B4-BE49-F238E27FC236}">
                <a16:creationId xmlns:a16="http://schemas.microsoft.com/office/drawing/2014/main" id="{02016CD8-41CD-C86E-0617-6004BF4F7960}"/>
              </a:ext>
            </a:extLst>
          </p:cNvPr>
          <p:cNvSpPr>
            <a:spLocks noGrp="1"/>
          </p:cNvSpPr>
          <p:nvPr>
            <p:ph type="body" sz="quarter" idx="24" hasCustomPrompt="1"/>
          </p:nvPr>
        </p:nvSpPr>
        <p:spPr>
          <a:xfrm>
            <a:off x="761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2" name="Divider 1">
            <a:extLst>
              <a:ext uri="{FF2B5EF4-FFF2-40B4-BE49-F238E27FC236}">
                <a16:creationId xmlns:a16="http://schemas.microsoft.com/office/drawing/2014/main" id="{EC2B660E-7263-4036-6661-495FCCE47117}"/>
              </a:ext>
              <a:ext uri="{C183D7F6-B498-43B3-948B-1728B52AA6E4}">
                <adec:decorative xmlns:adec="http://schemas.microsoft.com/office/drawing/2017/decorative" val="1"/>
              </a:ext>
            </a:extLst>
          </p:cNvPr>
          <p:cNvCxnSpPr>
            <a:cxnSpLocks/>
          </p:cNvCxnSpPr>
          <p:nvPr userDrawn="1"/>
        </p:nvCxnSpPr>
        <p:spPr>
          <a:xfrm>
            <a:off x="3215680"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3" name="Icon 2">
            <a:extLst>
              <a:ext uri="{FF2B5EF4-FFF2-40B4-BE49-F238E27FC236}">
                <a16:creationId xmlns:a16="http://schemas.microsoft.com/office/drawing/2014/main" id="{7A362649-C49E-B2E0-1EBB-6B4205DADC7B}"/>
              </a:ext>
            </a:extLst>
          </p:cNvPr>
          <p:cNvSpPr>
            <a:spLocks noGrp="1" noChangeAspect="1"/>
          </p:cNvSpPr>
          <p:nvPr>
            <p:ph type="pic" sz="quarter" idx="42" hasCustomPrompt="1"/>
          </p:nvPr>
        </p:nvSpPr>
        <p:spPr>
          <a:xfrm>
            <a:off x="3558551" y="1903856"/>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26" name="Column 2 header">
            <a:extLst>
              <a:ext uri="{FF2B5EF4-FFF2-40B4-BE49-F238E27FC236}">
                <a16:creationId xmlns:a16="http://schemas.microsoft.com/office/drawing/2014/main" id="{11DD71F6-9080-E444-6D28-1CA7EAA2CCF5}"/>
              </a:ext>
            </a:extLst>
          </p:cNvPr>
          <p:cNvSpPr>
            <a:spLocks noGrp="1"/>
          </p:cNvSpPr>
          <p:nvPr>
            <p:ph type="body" sz="quarter" idx="43" hasCustomPrompt="1"/>
          </p:nvPr>
        </p:nvSpPr>
        <p:spPr>
          <a:xfrm>
            <a:off x="35559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27" name="Column 2 body">
            <a:extLst>
              <a:ext uri="{FF2B5EF4-FFF2-40B4-BE49-F238E27FC236}">
                <a16:creationId xmlns:a16="http://schemas.microsoft.com/office/drawing/2014/main" id="{8C5083C1-91B0-590A-D3D4-4F47F054BC41}"/>
              </a:ext>
            </a:extLst>
          </p:cNvPr>
          <p:cNvSpPr>
            <a:spLocks noGrp="1"/>
          </p:cNvSpPr>
          <p:nvPr>
            <p:ph type="body" sz="quarter" idx="44" hasCustomPrompt="1"/>
          </p:nvPr>
        </p:nvSpPr>
        <p:spPr>
          <a:xfrm>
            <a:off x="35559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28" name="Divider 2">
            <a:extLst>
              <a:ext uri="{FF2B5EF4-FFF2-40B4-BE49-F238E27FC236}">
                <a16:creationId xmlns:a16="http://schemas.microsoft.com/office/drawing/2014/main" id="{69AD4ECD-9629-E5C4-D3F3-9498E300DA0C}"/>
              </a:ext>
              <a:ext uri="{C183D7F6-B498-43B3-948B-1728B52AA6E4}">
                <adec:decorative xmlns:adec="http://schemas.microsoft.com/office/drawing/2017/decorative" val="1"/>
              </a:ext>
            </a:extLst>
          </p:cNvPr>
          <p:cNvCxnSpPr>
            <a:cxnSpLocks/>
          </p:cNvCxnSpPr>
          <p:nvPr userDrawn="1"/>
        </p:nvCxnSpPr>
        <p:spPr>
          <a:xfrm>
            <a:off x="6059996"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29" name="Icon 3">
            <a:extLst>
              <a:ext uri="{FF2B5EF4-FFF2-40B4-BE49-F238E27FC236}">
                <a16:creationId xmlns:a16="http://schemas.microsoft.com/office/drawing/2014/main" id="{7EE9209C-55AF-784B-DB4D-42B6F5641729}"/>
              </a:ext>
            </a:extLst>
          </p:cNvPr>
          <p:cNvSpPr>
            <a:spLocks noGrp="1" noChangeAspect="1"/>
          </p:cNvSpPr>
          <p:nvPr>
            <p:ph type="pic" sz="quarter" idx="45" hasCustomPrompt="1"/>
          </p:nvPr>
        </p:nvSpPr>
        <p:spPr>
          <a:xfrm>
            <a:off x="6397301" y="1909175"/>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0" name="Column 3 header">
            <a:extLst>
              <a:ext uri="{FF2B5EF4-FFF2-40B4-BE49-F238E27FC236}">
                <a16:creationId xmlns:a16="http://schemas.microsoft.com/office/drawing/2014/main" id="{CC2AE930-51E3-48D8-9C76-AD88C016BFFF}"/>
              </a:ext>
            </a:extLst>
          </p:cNvPr>
          <p:cNvSpPr>
            <a:spLocks noGrp="1"/>
          </p:cNvSpPr>
          <p:nvPr>
            <p:ph type="body" sz="quarter" idx="46" hasCustomPrompt="1"/>
          </p:nvPr>
        </p:nvSpPr>
        <p:spPr>
          <a:xfrm>
            <a:off x="640079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1" name="Column 3 body">
            <a:extLst>
              <a:ext uri="{FF2B5EF4-FFF2-40B4-BE49-F238E27FC236}">
                <a16:creationId xmlns:a16="http://schemas.microsoft.com/office/drawing/2014/main" id="{625601CC-C6AD-511C-CE3E-73A412076FBC}"/>
              </a:ext>
            </a:extLst>
          </p:cNvPr>
          <p:cNvSpPr>
            <a:spLocks noGrp="1"/>
          </p:cNvSpPr>
          <p:nvPr>
            <p:ph type="body" sz="quarter" idx="47" hasCustomPrompt="1"/>
          </p:nvPr>
        </p:nvSpPr>
        <p:spPr>
          <a:xfrm>
            <a:off x="640079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cxnSp>
        <p:nvCxnSpPr>
          <p:cNvPr id="32" name="Divider 3">
            <a:extLst>
              <a:ext uri="{FF2B5EF4-FFF2-40B4-BE49-F238E27FC236}">
                <a16:creationId xmlns:a16="http://schemas.microsoft.com/office/drawing/2014/main" id="{B4995F09-2120-F77A-C9EE-2D85540F410B}"/>
              </a:ext>
              <a:ext uri="{C183D7F6-B498-43B3-948B-1728B52AA6E4}">
                <adec:decorative xmlns:adec="http://schemas.microsoft.com/office/drawing/2017/decorative" val="1"/>
              </a:ext>
            </a:extLst>
          </p:cNvPr>
          <p:cNvCxnSpPr>
            <a:cxnSpLocks/>
          </p:cNvCxnSpPr>
          <p:nvPr userDrawn="1"/>
        </p:nvCxnSpPr>
        <p:spPr>
          <a:xfrm>
            <a:off x="8904312" y="1588179"/>
            <a:ext cx="0" cy="4378421"/>
          </a:xfrm>
          <a:prstGeom prst="line">
            <a:avLst/>
          </a:prstGeom>
          <a:ln w="12700">
            <a:solidFill>
              <a:srgbClr val="8B8580">
                <a:alpha val="50000"/>
              </a:srgbClr>
            </a:solidFill>
          </a:ln>
        </p:spPr>
        <p:style>
          <a:lnRef idx="1">
            <a:schemeClr val="accent1"/>
          </a:lnRef>
          <a:fillRef idx="0">
            <a:schemeClr val="accent1"/>
          </a:fillRef>
          <a:effectRef idx="0">
            <a:schemeClr val="accent1"/>
          </a:effectRef>
          <a:fontRef idx="minor">
            <a:schemeClr val="tx1"/>
          </a:fontRef>
        </p:style>
      </p:cxnSp>
      <p:sp>
        <p:nvSpPr>
          <p:cNvPr id="33" name="Icon 4">
            <a:extLst>
              <a:ext uri="{FF2B5EF4-FFF2-40B4-BE49-F238E27FC236}">
                <a16:creationId xmlns:a16="http://schemas.microsoft.com/office/drawing/2014/main" id="{1D5109BD-DD12-1F75-C31F-D6C059B1A8E2}"/>
              </a:ext>
            </a:extLst>
          </p:cNvPr>
          <p:cNvSpPr>
            <a:spLocks noGrp="1" noChangeAspect="1"/>
          </p:cNvSpPr>
          <p:nvPr>
            <p:ph type="pic" sz="quarter" idx="48" hasCustomPrompt="1"/>
          </p:nvPr>
        </p:nvSpPr>
        <p:spPr>
          <a:xfrm>
            <a:off x="9235439" y="1895271"/>
            <a:ext cx="1621625" cy="1525144"/>
          </a:xfrm>
          <a:noFill/>
        </p:spPr>
        <p:txBody>
          <a:bodyPr/>
          <a:lstStyle>
            <a:lvl1pPr>
              <a:defRPr sz="1200" b="0" i="0">
                <a:latin typeface="Oracle Sans Tab Light" panose="020B0403020204020204" pitchFamily="34" charset="0"/>
                <a:cs typeface="Oracle Sans Tab Light" panose="020B0403020204020204" pitchFamily="34" charset="0"/>
              </a:defRPr>
            </a:lvl1pPr>
          </a:lstStyle>
          <a:p>
            <a:r>
              <a:rPr lang="en-US" dirty="0"/>
              <a:t>Click to insert icon</a:t>
            </a:r>
          </a:p>
        </p:txBody>
      </p:sp>
      <p:sp>
        <p:nvSpPr>
          <p:cNvPr id="34" name="Column 4 header">
            <a:extLst>
              <a:ext uri="{FF2B5EF4-FFF2-40B4-BE49-F238E27FC236}">
                <a16:creationId xmlns:a16="http://schemas.microsoft.com/office/drawing/2014/main" id="{E473564E-FA78-F033-3F28-5FD25256A1FE}"/>
              </a:ext>
            </a:extLst>
          </p:cNvPr>
          <p:cNvSpPr>
            <a:spLocks noGrp="1"/>
          </p:cNvSpPr>
          <p:nvPr>
            <p:ph type="body" sz="quarter" idx="49" hasCustomPrompt="1"/>
          </p:nvPr>
        </p:nvSpPr>
        <p:spPr>
          <a:xfrm>
            <a:off x="9235439" y="3983730"/>
            <a:ext cx="2146985" cy="323885"/>
          </a:xfrm>
          <a:prstGeom prst="rect">
            <a:avLst/>
          </a:prstGeom>
          <a:noFill/>
        </p:spPr>
        <p:txBody>
          <a:bodyPr lIns="0" tIns="0" rIns="0" bIns="0" anchor="ctr"/>
          <a:lstStyle>
            <a:lvl1pPr algn="l">
              <a:lnSpc>
                <a:spcPct val="100000"/>
              </a:lnSpc>
              <a:defRPr sz="1600" b="1" i="0">
                <a:solidFill>
                  <a:schemeClr val="tx1"/>
                </a:solidFill>
                <a:latin typeface="Oracle Sans Tab" panose="020B0503020204020204" pitchFamily="34" charset="0"/>
                <a:cs typeface="Oracle Sans Tab" panose="020B0503020204020204" pitchFamily="34" charset="0"/>
              </a:defRPr>
            </a:lvl1pPr>
          </a:lstStyle>
          <a:p>
            <a:pPr lvl="0"/>
            <a:r>
              <a:rPr lang="en-IN" dirty="0"/>
              <a:t>Subhead goes here</a:t>
            </a:r>
            <a:endParaRPr lang="en-US" dirty="0"/>
          </a:p>
        </p:txBody>
      </p:sp>
      <p:sp>
        <p:nvSpPr>
          <p:cNvPr id="35" name="Column 4 body">
            <a:extLst>
              <a:ext uri="{FF2B5EF4-FFF2-40B4-BE49-F238E27FC236}">
                <a16:creationId xmlns:a16="http://schemas.microsoft.com/office/drawing/2014/main" id="{BDE27B49-6B98-F470-0364-79D3D53A8652}"/>
              </a:ext>
            </a:extLst>
          </p:cNvPr>
          <p:cNvSpPr>
            <a:spLocks noGrp="1"/>
          </p:cNvSpPr>
          <p:nvPr>
            <p:ph type="body" sz="quarter" idx="50" hasCustomPrompt="1"/>
          </p:nvPr>
        </p:nvSpPr>
        <p:spPr>
          <a:xfrm>
            <a:off x="9235439" y="4377376"/>
            <a:ext cx="2146985" cy="1244947"/>
          </a:xfrm>
          <a:prstGeom prst="rect">
            <a:avLst/>
          </a:prstGeom>
          <a:noFill/>
        </p:spPr>
        <p:txBody>
          <a:bodyPr lIns="0" tIns="0" rIns="0" bIns="0"/>
          <a:lstStyle>
            <a:lvl1pPr algn="l">
              <a:lnSpc>
                <a:spcPct val="100000"/>
              </a:lnSpc>
              <a:defRPr sz="1600" b="0" i="0">
                <a:solidFill>
                  <a:schemeClr val="tx2"/>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endParaRPr lang="en-US" dirty="0"/>
          </a:p>
        </p:txBody>
      </p:sp>
      <p:sp>
        <p:nvSpPr>
          <p:cNvPr id="3" name="Title 7">
            <a:extLst>
              <a:ext uri="{FF2B5EF4-FFF2-40B4-BE49-F238E27FC236}">
                <a16:creationId xmlns:a16="http://schemas.microsoft.com/office/drawing/2014/main" id="{D02FABB3-C5FA-6642-90DB-5692722BDC16}"/>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Tree>
    <p:extLst>
      <p:ext uri="{BB962C8B-B14F-4D97-AF65-F5344CB8AC3E}">
        <p14:creationId xmlns:p14="http://schemas.microsoft.com/office/powerpoint/2010/main" val="32385195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ark - Blank">
    <p:bg>
      <p:bgRef idx="1001">
        <a:schemeClr val="bg2"/>
      </p:bgRef>
    </p:bg>
    <p:spTree>
      <p:nvGrpSpPr>
        <p:cNvPr id="1" name=""/>
        <p:cNvGrpSpPr/>
        <p:nvPr/>
      </p:nvGrpSpPr>
      <p:grpSpPr>
        <a:xfrm>
          <a:off x="0" y="0"/>
          <a:ext cx="0" cy="0"/>
          <a:chOff x="0" y="0"/>
          <a:chExt cx="0" cy="0"/>
        </a:xfrm>
      </p:grpSpPr>
      <p:sp>
        <p:nvSpPr>
          <p:cNvPr id="3" name="Slide Number Placeholder 7">
            <a:extLst>
              <a:ext uri="{FF2B5EF4-FFF2-40B4-BE49-F238E27FC236}">
                <a16:creationId xmlns:a16="http://schemas.microsoft.com/office/drawing/2014/main" id="{B9BE1098-CB0B-6118-9F18-F82F79BCD072}"/>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4" name="Footer Placeholder 6">
            <a:extLst>
              <a:ext uri="{FF2B5EF4-FFF2-40B4-BE49-F238E27FC236}">
                <a16:creationId xmlns:a16="http://schemas.microsoft.com/office/drawing/2014/main" id="{8EF60680-0B89-E284-0AFC-7DCC64BF7750}"/>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5" name="Date Placeholder 4">
            <a:extLst>
              <a:ext uri="{FF2B5EF4-FFF2-40B4-BE49-F238E27FC236}">
                <a16:creationId xmlns:a16="http://schemas.microsoft.com/office/drawing/2014/main" id="{033EE420-175F-A11D-96CB-D1ABB088F9CF}"/>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32210150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ight - Blank">
    <p:bg>
      <p:bgRef idx="1001">
        <a:schemeClr val="bg2"/>
      </p:bgRef>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986FB920-929F-CD50-52DB-2267C19E529C}"/>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4" name="Footer Placeholder 4">
            <a:extLst>
              <a:ext uri="{FF2B5EF4-FFF2-40B4-BE49-F238E27FC236}">
                <a16:creationId xmlns:a16="http://schemas.microsoft.com/office/drawing/2014/main" id="{8B934CA2-9189-BBDA-2D47-6B62E59B566E}"/>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5" name="Date Placeholder 3">
            <a:extLst>
              <a:ext uri="{FF2B5EF4-FFF2-40B4-BE49-F238E27FC236}">
                <a16:creationId xmlns:a16="http://schemas.microsoft.com/office/drawing/2014/main" id="{1EB26826-CB7B-F2D0-E18C-8AA5414C58D7}"/>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3043354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ark - Split content with line">
    <p:bg>
      <p:bgRef idx="1001">
        <a:schemeClr val="bg2"/>
      </p:bgRef>
    </p:bg>
    <p:spTree>
      <p:nvGrpSpPr>
        <p:cNvPr id="1" name=""/>
        <p:cNvGrpSpPr/>
        <p:nvPr/>
      </p:nvGrpSpPr>
      <p:grpSpPr>
        <a:xfrm>
          <a:off x="0" y="0"/>
          <a:ext cx="0" cy="0"/>
          <a:chOff x="0" y="0"/>
          <a:chExt cx="0" cy="0"/>
        </a:xfrm>
      </p:grpSpPr>
      <p:sp>
        <p:nvSpPr>
          <p:cNvPr id="3" name="Title 12">
            <a:extLst>
              <a:ext uri="{FF2B5EF4-FFF2-40B4-BE49-F238E27FC236}">
                <a16:creationId xmlns:a16="http://schemas.microsoft.com/office/drawing/2014/main" id="{6B0DF820-DA27-4A53-F431-314E40C10345}"/>
              </a:ext>
            </a:extLst>
          </p:cNvPr>
          <p:cNvSpPr>
            <a:spLocks noGrp="1"/>
          </p:cNvSpPr>
          <p:nvPr>
            <p:ph type="title" hasCustomPrompt="1"/>
          </p:nvPr>
        </p:nvSpPr>
        <p:spPr>
          <a:xfrm>
            <a:off x="768875" y="3017520"/>
            <a:ext cx="3132585" cy="822960"/>
          </a:xfrm>
        </p:spPr>
        <p:txBody>
          <a:bodyPr anchor="ctr"/>
          <a:lstStyle>
            <a:lvl1pPr>
              <a:lnSpc>
                <a:spcPct val="100000"/>
              </a:lnSpc>
              <a:defRPr sz="3200" b="1" i="0">
                <a:latin typeface="Oracle Sans Tab" panose="020B0503020204020204" pitchFamily="34" charset="0"/>
                <a:cs typeface="Oracle Sans Tab" panose="020B0503020204020204" pitchFamily="34" charset="0"/>
              </a:defRPr>
            </a:lvl1pPr>
          </a:lstStyle>
          <a:p>
            <a:r>
              <a:rPr lang="en-US" dirty="0"/>
              <a:t>Title</a:t>
            </a:r>
          </a:p>
        </p:txBody>
      </p:sp>
      <p:sp>
        <p:nvSpPr>
          <p:cNvPr id="5" name="Subtitle">
            <a:extLst>
              <a:ext uri="{FF2B5EF4-FFF2-40B4-BE49-F238E27FC236}">
                <a16:creationId xmlns:a16="http://schemas.microsoft.com/office/drawing/2014/main" id="{72D292EF-93B3-0F2E-7BED-9B5FDD1F1B94}"/>
              </a:ext>
            </a:extLst>
          </p:cNvPr>
          <p:cNvSpPr>
            <a:spLocks noGrp="1"/>
          </p:cNvSpPr>
          <p:nvPr>
            <p:ph type="body" sz="quarter"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panose="020B0503020204020204" pitchFamily="34" charset="0"/>
                <a:cs typeface="Oracle Sans Tab" panose="020B0503020204020204" pitchFamily="34" charset="0"/>
              </a:defRPr>
            </a:lvl1pPr>
          </a:lstStyle>
          <a:p>
            <a:pPr lvl="0"/>
            <a:r>
              <a:rPr lang="en-US" dirty="0"/>
              <a:t>Subtitle</a:t>
            </a:r>
          </a:p>
        </p:txBody>
      </p:sp>
      <p:sp>
        <p:nvSpPr>
          <p:cNvPr id="2" name="Slide Number Placeholder 7">
            <a:extLst>
              <a:ext uri="{FF2B5EF4-FFF2-40B4-BE49-F238E27FC236}">
                <a16:creationId xmlns:a16="http://schemas.microsoft.com/office/drawing/2014/main" id="{E1B5D46F-65FA-89E8-E05A-6E937CA1C2EC}"/>
              </a:ext>
            </a:extLst>
          </p:cNvPr>
          <p:cNvSpPr>
            <a:spLocks noGrp="1" noRot="1" noMove="1" noResize="1" noEditPoints="1" noAdjustHandles="1" noChangeArrowheads="1" noChangeShapeType="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6">
            <a:extLst>
              <a:ext uri="{FF2B5EF4-FFF2-40B4-BE49-F238E27FC236}">
                <a16:creationId xmlns:a16="http://schemas.microsoft.com/office/drawing/2014/main" id="{4D9122D4-F69F-A7AA-EEA8-7C5565E7647C}"/>
              </a:ext>
            </a:extLst>
          </p:cNvPr>
          <p:cNvSpPr>
            <a:spLocks noGrp="1" noRot="1" noMove="1" noResize="1" noEditPoints="1" noAdjustHandles="1" noChangeArrowheads="1" noChangeShapeType="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7" name="Date Placeholder 4">
            <a:extLst>
              <a:ext uri="{FF2B5EF4-FFF2-40B4-BE49-F238E27FC236}">
                <a16:creationId xmlns:a16="http://schemas.microsoft.com/office/drawing/2014/main" id="{CA222E66-0FD4-1E10-21D6-748A24D406C5}"/>
              </a:ext>
            </a:extLst>
          </p:cNvPr>
          <p:cNvSpPr>
            <a:spLocks noGrp="1" noRot="1" noMove="1" noResize="1" noEditPoints="1" noAdjustHandles="1" noChangeArrowheads="1" noChangeShapeType="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cxnSp>
        <p:nvCxnSpPr>
          <p:cNvPr id="9" name="Straight Connector 8">
            <a:extLst>
              <a:ext uri="{FF2B5EF4-FFF2-40B4-BE49-F238E27FC236}">
                <a16:creationId xmlns:a16="http://schemas.microsoft.com/office/drawing/2014/main" id="{26998537-4CB8-01D7-DAF2-9D810652EE0D}"/>
              </a:ext>
              <a:ext uri="{C183D7F6-B498-43B3-948B-1728B52AA6E4}">
                <adec:decorative xmlns:adec="http://schemas.microsoft.com/office/drawing/2017/decorative" val="1"/>
              </a:ext>
            </a:extLst>
          </p:cNvPr>
          <p:cNvCxnSpPr>
            <a:cxnSpLocks/>
          </p:cNvCxnSpPr>
          <p:nvPr userDrawn="1"/>
        </p:nvCxnSpPr>
        <p:spPr>
          <a:xfrm>
            <a:off x="4076567" y="1600210"/>
            <a:ext cx="0" cy="3657580"/>
          </a:xfrm>
          <a:prstGeom prst="line">
            <a:avLst/>
          </a:prstGeom>
          <a:ln w="12700">
            <a:solidFill>
              <a:srgbClr val="8B858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9654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Light - Split content with line">
    <p:bg>
      <p:bgRef idx="1001">
        <a:schemeClr val="bg2"/>
      </p:bgRef>
    </p:bg>
    <p:spTree>
      <p:nvGrpSpPr>
        <p:cNvPr id="1" name=""/>
        <p:cNvGrpSpPr/>
        <p:nvPr/>
      </p:nvGrpSpPr>
      <p:grpSpPr>
        <a:xfrm>
          <a:off x="0" y="0"/>
          <a:ext cx="0" cy="0"/>
          <a:chOff x="0" y="0"/>
          <a:chExt cx="0" cy="0"/>
        </a:xfrm>
      </p:grpSpPr>
      <p:sp>
        <p:nvSpPr>
          <p:cNvPr id="9" name="Title 12">
            <a:extLst>
              <a:ext uri="{FF2B5EF4-FFF2-40B4-BE49-F238E27FC236}">
                <a16:creationId xmlns:a16="http://schemas.microsoft.com/office/drawing/2014/main" id="{C2D0AE67-1167-2B52-146F-5E0AA0D86441}"/>
              </a:ext>
            </a:extLst>
          </p:cNvPr>
          <p:cNvSpPr>
            <a:spLocks noGrp="1"/>
          </p:cNvSpPr>
          <p:nvPr>
            <p:ph type="title" hasCustomPrompt="1"/>
          </p:nvPr>
        </p:nvSpPr>
        <p:spPr>
          <a:xfrm>
            <a:off x="768875" y="3017520"/>
            <a:ext cx="3132585" cy="822960"/>
          </a:xfrm>
        </p:spPr>
        <p:txBody>
          <a:bodyPr anchor="ctr"/>
          <a:lstStyle>
            <a:lvl1pPr>
              <a:lnSpc>
                <a:spcPct val="100000"/>
              </a:lnSpc>
              <a:defRPr sz="3200" b="1" i="0">
                <a:latin typeface="Oracle Sans Tab" panose="020B0503020204020204" pitchFamily="34" charset="0"/>
                <a:cs typeface="Oracle Sans Tab" panose="020B0503020204020204" pitchFamily="34" charset="0"/>
              </a:defRPr>
            </a:lvl1pPr>
          </a:lstStyle>
          <a:p>
            <a:r>
              <a:rPr lang="en-US" dirty="0"/>
              <a:t>Title</a:t>
            </a:r>
          </a:p>
        </p:txBody>
      </p:sp>
      <p:sp>
        <p:nvSpPr>
          <p:cNvPr id="8" name="Subtitle">
            <a:extLst>
              <a:ext uri="{FF2B5EF4-FFF2-40B4-BE49-F238E27FC236}">
                <a16:creationId xmlns:a16="http://schemas.microsoft.com/office/drawing/2014/main" id="{C8ADFC4F-C961-366D-5252-9B4CC4102CB3}"/>
              </a:ext>
            </a:extLst>
          </p:cNvPr>
          <p:cNvSpPr>
            <a:spLocks noGrp="1"/>
          </p:cNvSpPr>
          <p:nvPr>
            <p:ph type="body" sz="quarter" idx="11" hasCustomPrompt="1"/>
          </p:nvPr>
        </p:nvSpPr>
        <p:spPr>
          <a:xfrm>
            <a:off x="4708865" y="2630927"/>
            <a:ext cx="6728946" cy="1596145"/>
          </a:xfrm>
          <a:prstGeom prst="rect">
            <a:avLst/>
          </a:prstGeom>
        </p:spPr>
        <p:txBody>
          <a:bodyPr lIns="0" anchor="ctr">
            <a:noAutofit/>
          </a:bodyPr>
          <a:lstStyle>
            <a:lvl1pPr marL="0" indent="0">
              <a:lnSpc>
                <a:spcPct val="100000"/>
              </a:lnSpc>
              <a:spcAft>
                <a:spcPts val="0"/>
              </a:spcAft>
              <a:buNone/>
              <a:defRPr sz="2400" b="0" i="0">
                <a:latin typeface="Oracle Sans Tab" panose="020B0503020204020204" pitchFamily="34" charset="0"/>
                <a:cs typeface="Oracle Sans Tab" panose="020B0503020204020204" pitchFamily="34" charset="0"/>
              </a:defRPr>
            </a:lvl1pPr>
          </a:lstStyle>
          <a:p>
            <a:pPr lvl="0"/>
            <a:r>
              <a:rPr lang="en-US" dirty="0"/>
              <a:t>Subtitle</a:t>
            </a:r>
          </a:p>
        </p:txBody>
      </p:sp>
      <p:cxnSp>
        <p:nvCxnSpPr>
          <p:cNvPr id="4" name="Straight Connector 3">
            <a:extLst>
              <a:ext uri="{FF2B5EF4-FFF2-40B4-BE49-F238E27FC236}">
                <a16:creationId xmlns:a16="http://schemas.microsoft.com/office/drawing/2014/main" id="{8B0F18C2-26A3-3D50-75B9-DA01B720938C}"/>
              </a:ext>
              <a:ext uri="{C183D7F6-B498-43B3-948B-1728B52AA6E4}">
                <adec:decorative xmlns:adec="http://schemas.microsoft.com/office/drawing/2017/decorative" val="1"/>
              </a:ext>
            </a:extLst>
          </p:cNvPr>
          <p:cNvCxnSpPr>
            <a:cxnSpLocks/>
          </p:cNvCxnSpPr>
          <p:nvPr userDrawn="1"/>
        </p:nvCxnSpPr>
        <p:spPr>
          <a:xfrm>
            <a:off x="4076567" y="1600210"/>
            <a:ext cx="0" cy="3657580"/>
          </a:xfrm>
          <a:prstGeom prst="line">
            <a:avLst/>
          </a:prstGeom>
          <a:ln w="19050">
            <a:solidFill>
              <a:srgbClr val="8B8580"/>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FDA8E918-B2CE-9B3B-6306-4B5A17E9A430}"/>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3C072B30-0FE5-8289-77F0-1D24085A4EF2}"/>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7" name="Date Placeholder 3">
            <a:extLst>
              <a:ext uri="{FF2B5EF4-FFF2-40B4-BE49-F238E27FC236}">
                <a16:creationId xmlns:a16="http://schemas.microsoft.com/office/drawing/2014/main" id="{B54B9E9C-E71A-D85E-B49A-0603C0A1552B}"/>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24989240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hoto Collage + Content Dark">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9CD95A-1265-2999-4C85-664DC8CE8978}"/>
              </a:ext>
            </a:extLst>
          </p:cNvPr>
          <p:cNvSpPr>
            <a:spLocks noGrp="1"/>
          </p:cNvSpPr>
          <p:nvPr>
            <p:ph type="title" hasCustomPrompt="1"/>
          </p:nvPr>
        </p:nvSpPr>
        <p:spPr>
          <a:xfrm>
            <a:off x="768875" y="182403"/>
            <a:ext cx="496136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Text Placeholder 2">
            <a:extLst>
              <a:ext uri="{FF2B5EF4-FFF2-40B4-BE49-F238E27FC236}">
                <a16:creationId xmlns:a16="http://schemas.microsoft.com/office/drawing/2014/main" id="{A12F5E0A-F774-0941-0246-D4704DBA0B25}"/>
              </a:ext>
            </a:extLst>
          </p:cNvPr>
          <p:cNvSpPr>
            <a:spLocks noGrp="1"/>
          </p:cNvSpPr>
          <p:nvPr>
            <p:ph type="body" sz="quarter" idx="29"/>
          </p:nvPr>
        </p:nvSpPr>
        <p:spPr>
          <a:xfrm>
            <a:off x="792537" y="1751671"/>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US"/>
              <a:t>Click to edit Master text styles</a:t>
            </a:r>
          </a:p>
          <a:p>
            <a:pPr marL="342831" lvl="1" indent="-342831" algn="l" defTabSz="914172" rtl="0" eaLnBrk="1" latinLnBrk="0" hangingPunct="1">
              <a:lnSpc>
                <a:spcPct val="110000"/>
              </a:lnSpc>
              <a:spcBef>
                <a:spcPts val="300"/>
              </a:spcBef>
            </a:pPr>
            <a:r>
              <a:rPr lang="en-US"/>
              <a:t>Second level</a:t>
            </a:r>
          </a:p>
          <a:p>
            <a:pPr marL="342831" lvl="2" indent="-342831" algn="l" defTabSz="914172" rtl="0" eaLnBrk="1" latinLnBrk="0" hangingPunct="1">
              <a:lnSpc>
                <a:spcPct val="110000"/>
              </a:lnSpc>
              <a:spcBef>
                <a:spcPts val="300"/>
              </a:spcBef>
            </a:pPr>
            <a:r>
              <a:rPr lang="en-US"/>
              <a:t>Third level</a:t>
            </a:r>
          </a:p>
        </p:txBody>
      </p:sp>
      <p:sp>
        <p:nvSpPr>
          <p:cNvPr id="10" name="Text Placeholder 2">
            <a:extLst>
              <a:ext uri="{FF2B5EF4-FFF2-40B4-BE49-F238E27FC236}">
                <a16:creationId xmlns:a16="http://schemas.microsoft.com/office/drawing/2014/main" id="{FB6C8AB0-7757-DF1D-9CCE-4510B7276134}"/>
              </a:ext>
            </a:extLst>
          </p:cNvPr>
          <p:cNvSpPr>
            <a:spLocks noGrp="1"/>
          </p:cNvSpPr>
          <p:nvPr>
            <p:ph type="body" sz="quarter" idx="38"/>
          </p:nvPr>
        </p:nvSpPr>
        <p:spPr>
          <a:xfrm>
            <a:off x="792537" y="3378765"/>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US"/>
              <a:t>Click to edit Master text styles</a:t>
            </a:r>
          </a:p>
          <a:p>
            <a:pPr marL="342831" lvl="1" indent="-342831" algn="l" defTabSz="914172" rtl="0" eaLnBrk="1" latinLnBrk="0" hangingPunct="1">
              <a:lnSpc>
                <a:spcPct val="110000"/>
              </a:lnSpc>
              <a:spcBef>
                <a:spcPts val="300"/>
              </a:spcBef>
            </a:pPr>
            <a:r>
              <a:rPr lang="en-US"/>
              <a:t>Second level</a:t>
            </a:r>
          </a:p>
          <a:p>
            <a:pPr marL="342831" lvl="2" indent="-342831" algn="l" defTabSz="914172" rtl="0" eaLnBrk="1" latinLnBrk="0" hangingPunct="1">
              <a:lnSpc>
                <a:spcPct val="110000"/>
              </a:lnSpc>
              <a:spcBef>
                <a:spcPts val="300"/>
              </a:spcBef>
            </a:pPr>
            <a:r>
              <a:rPr lang="en-US"/>
              <a:t>Third level</a:t>
            </a:r>
          </a:p>
        </p:txBody>
      </p:sp>
      <p:sp>
        <p:nvSpPr>
          <p:cNvPr id="8" name="Text Placeholder 2">
            <a:extLst>
              <a:ext uri="{FF2B5EF4-FFF2-40B4-BE49-F238E27FC236}">
                <a16:creationId xmlns:a16="http://schemas.microsoft.com/office/drawing/2014/main" id="{5EF42849-DE58-A637-B663-CB6753E7BB76}"/>
              </a:ext>
            </a:extLst>
          </p:cNvPr>
          <p:cNvSpPr>
            <a:spLocks noGrp="1"/>
          </p:cNvSpPr>
          <p:nvPr>
            <p:ph type="body" sz="quarter" idx="37"/>
          </p:nvPr>
        </p:nvSpPr>
        <p:spPr>
          <a:xfrm>
            <a:off x="792537" y="5005861"/>
            <a:ext cx="4899101" cy="1128240"/>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US"/>
              <a:t>Click to edit Master text styles</a:t>
            </a:r>
          </a:p>
          <a:p>
            <a:pPr marL="342831" lvl="1" indent="-342831" algn="l" defTabSz="914172" rtl="0" eaLnBrk="1" latinLnBrk="0" hangingPunct="1">
              <a:lnSpc>
                <a:spcPct val="110000"/>
              </a:lnSpc>
              <a:spcBef>
                <a:spcPts val="300"/>
              </a:spcBef>
            </a:pPr>
            <a:r>
              <a:rPr lang="en-US"/>
              <a:t>Second level</a:t>
            </a:r>
          </a:p>
          <a:p>
            <a:pPr marL="342831" lvl="2" indent="-342831" algn="l" defTabSz="914172" rtl="0" eaLnBrk="1" latinLnBrk="0" hangingPunct="1">
              <a:lnSpc>
                <a:spcPct val="110000"/>
              </a:lnSpc>
              <a:spcBef>
                <a:spcPts val="300"/>
              </a:spcBef>
            </a:pPr>
            <a:r>
              <a:rPr lang="en-US"/>
              <a:t>Third level</a:t>
            </a:r>
          </a:p>
        </p:txBody>
      </p:sp>
      <p:sp>
        <p:nvSpPr>
          <p:cNvPr id="20" name="Picture Placeholder 17">
            <a:extLst>
              <a:ext uri="{FF2B5EF4-FFF2-40B4-BE49-F238E27FC236}">
                <a16:creationId xmlns:a16="http://schemas.microsoft.com/office/drawing/2014/main" id="{445E1E13-5767-FE9A-C855-C6FD3055FC6A}"/>
              </a:ext>
            </a:extLst>
          </p:cNvPr>
          <p:cNvSpPr>
            <a:spLocks noGrp="1"/>
          </p:cNvSpPr>
          <p:nvPr>
            <p:ph type="pic" sz="quarter" idx="36" hasCustomPrompt="1"/>
          </p:nvPr>
        </p:nvSpPr>
        <p:spPr>
          <a:xfrm>
            <a:off x="6095603" y="5457103"/>
            <a:ext cx="2885888" cy="1400897"/>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19" name="Picture Placeholder 17">
            <a:extLst>
              <a:ext uri="{FF2B5EF4-FFF2-40B4-BE49-F238E27FC236}">
                <a16:creationId xmlns:a16="http://schemas.microsoft.com/office/drawing/2014/main" id="{128E96FD-9D3F-692F-EB8E-C1CA80E5D55D}"/>
              </a:ext>
            </a:extLst>
          </p:cNvPr>
          <p:cNvSpPr>
            <a:spLocks noGrp="1"/>
          </p:cNvSpPr>
          <p:nvPr>
            <p:ph type="pic" sz="quarter" idx="35" hasCustomPrompt="1"/>
          </p:nvPr>
        </p:nvSpPr>
        <p:spPr>
          <a:xfrm>
            <a:off x="6095603" y="2726373"/>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8" name="Picture Placeholder 17">
            <a:extLst>
              <a:ext uri="{FF2B5EF4-FFF2-40B4-BE49-F238E27FC236}">
                <a16:creationId xmlns:a16="http://schemas.microsoft.com/office/drawing/2014/main" id="{17CD157F-D3C9-1E3B-56AC-86F51CBDA2C5}"/>
              </a:ext>
            </a:extLst>
          </p:cNvPr>
          <p:cNvSpPr>
            <a:spLocks noGrp="1"/>
          </p:cNvSpPr>
          <p:nvPr>
            <p:ph type="pic" sz="quarter" idx="34" hasCustomPrompt="1"/>
          </p:nvPr>
        </p:nvSpPr>
        <p:spPr>
          <a:xfrm>
            <a:off x="6095603" y="-1"/>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D9A0A2C7-B129-2C84-4EC5-9BE7DAA226FD}"/>
              </a:ext>
            </a:extLst>
          </p:cNvPr>
          <p:cNvSpPr>
            <a:spLocks noGrp="1"/>
          </p:cNvSpPr>
          <p:nvPr>
            <p:ph type="pic" sz="quarter" idx="33" hasCustomPrompt="1"/>
          </p:nvPr>
        </p:nvSpPr>
        <p:spPr>
          <a:xfrm>
            <a:off x="9049339" y="4122738"/>
            <a:ext cx="3142661" cy="27352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9" name="Picture Placeholder 8">
            <a:extLst>
              <a:ext uri="{FF2B5EF4-FFF2-40B4-BE49-F238E27FC236}">
                <a16:creationId xmlns:a16="http://schemas.microsoft.com/office/drawing/2014/main" id="{1E2386B7-272F-BDAB-2DCD-298558469EDB}"/>
              </a:ext>
            </a:extLst>
          </p:cNvPr>
          <p:cNvSpPr>
            <a:spLocks noGrp="1"/>
          </p:cNvSpPr>
          <p:nvPr>
            <p:ph type="pic" sz="quarter" idx="32" hasCustomPrompt="1"/>
          </p:nvPr>
        </p:nvSpPr>
        <p:spPr>
          <a:xfrm>
            <a:off x="9049131" y="0"/>
            <a:ext cx="3142870" cy="40605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2" name="Slide Number Placeholder 5">
            <a:extLst>
              <a:ext uri="{FF2B5EF4-FFF2-40B4-BE49-F238E27FC236}">
                <a16:creationId xmlns:a16="http://schemas.microsoft.com/office/drawing/2014/main" id="{FBD94B30-BCEE-59B6-7AE0-7786317741C5}"/>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D39C8B0E-97D7-991C-2025-14272B07B525}"/>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2" name="Date Placeholder 3">
            <a:extLst>
              <a:ext uri="{FF2B5EF4-FFF2-40B4-BE49-F238E27FC236}">
                <a16:creationId xmlns:a16="http://schemas.microsoft.com/office/drawing/2014/main" id="{CB7D4F94-59C8-86AE-466F-98696039DFD2}"/>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39286155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Title_6">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DFFF5E92-4648-2480-5EFA-4514C715D5B2}"/>
              </a:ext>
            </a:extLst>
          </p:cNvPr>
          <p:cNvSpPr>
            <a:spLocks noGrp="1"/>
          </p:cNvSpPr>
          <p:nvPr>
            <p:ph type="ctrTitle" hasCustomPrompt="1"/>
          </p:nvPr>
        </p:nvSpPr>
        <p:spPr>
          <a:xfrm>
            <a:off x="792538" y="2148840"/>
            <a:ext cx="6400800" cy="1280160"/>
          </a:xfrm>
          <a:noFill/>
        </p:spPr>
        <p:txBody>
          <a:bodyPr vert="horz" wrap="square" lIns="0" tIns="0" rIns="0" bIns="91440" rtlCol="0" anchor="b">
            <a:noAutofit/>
          </a:bodyPr>
          <a:lstStyle>
            <a:lvl1pPr>
              <a:lnSpc>
                <a:spcPct val="100000"/>
              </a:lnSpc>
              <a:defRPr lang="en-US" sz="4000" b="1" i="0" dirty="0">
                <a:latin typeface="Oracle Sans Tab" panose="020B0503020204020204" pitchFamily="34" charset="0"/>
                <a:cs typeface="Oracle Sans Tab" panose="020B0503020204020204" pitchFamily="34" charset="0"/>
              </a:defRPr>
            </a:lvl1pPr>
          </a:lstStyle>
          <a:p>
            <a:pPr lvl="0">
              <a:lnSpc>
                <a:spcPct val="100000"/>
              </a:lnSpc>
            </a:pPr>
            <a:r>
              <a:rPr lang="en-US" dirty="0"/>
              <a:t>ERP title (up to two lines) </a:t>
            </a:r>
            <a:br>
              <a:rPr lang="en-US" dirty="0"/>
            </a:br>
            <a:r>
              <a:rPr lang="en-US" dirty="0"/>
              <a:t>Oracle Sans Tab Bold</a:t>
            </a:r>
          </a:p>
        </p:txBody>
      </p:sp>
      <p:sp>
        <p:nvSpPr>
          <p:cNvPr id="7" name="Subhead">
            <a:extLst>
              <a:ext uri="{FF2B5EF4-FFF2-40B4-BE49-F238E27FC236}">
                <a16:creationId xmlns:a16="http://schemas.microsoft.com/office/drawing/2014/main" id="{7184176C-647E-4FA4-7662-D8112ED77D34}"/>
              </a:ext>
            </a:extLst>
          </p:cNvPr>
          <p:cNvSpPr>
            <a:spLocks noGrp="1"/>
          </p:cNvSpPr>
          <p:nvPr>
            <p:ph type="body" sz="quarter" idx="33" hasCustomPrompt="1"/>
          </p:nvPr>
        </p:nvSpPr>
        <p:spPr>
          <a:xfrm>
            <a:off x="792538" y="3519553"/>
            <a:ext cx="6400800" cy="341247"/>
          </a:xfrm>
          <a:prstGeom prst="rect">
            <a:avLst/>
          </a:prstGeom>
          <a:noFill/>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400" b="0" i="0">
                <a:solidFill>
                  <a:schemeClr val="tx1"/>
                </a:solidFill>
                <a:latin typeface="Oracle Sans Tab" panose="020B0503020204020204" pitchFamily="34" charset="0"/>
                <a:cs typeface="Oracle Sans Tab" panose="020B0503020204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Subhead goes here on one line.</a:t>
            </a:r>
          </a:p>
        </p:txBody>
      </p:sp>
      <p:sp>
        <p:nvSpPr>
          <p:cNvPr id="8" name="Text Field">
            <a:extLst>
              <a:ext uri="{FF2B5EF4-FFF2-40B4-BE49-F238E27FC236}">
                <a16:creationId xmlns:a16="http://schemas.microsoft.com/office/drawing/2014/main" id="{A2EE897B-F943-19EE-12DF-51761821645F}"/>
              </a:ext>
            </a:extLst>
          </p:cNvPr>
          <p:cNvSpPr>
            <a:spLocks noGrp="1"/>
          </p:cNvSpPr>
          <p:nvPr>
            <p:ph type="body" sz="quarter" idx="35" hasCustomPrompt="1"/>
          </p:nvPr>
        </p:nvSpPr>
        <p:spPr>
          <a:xfrm>
            <a:off x="792538" y="4544568"/>
            <a:ext cx="5077970" cy="266291"/>
          </a:xfrm>
          <a:prstGeom prst="rect">
            <a:avLst/>
          </a:prstGeom>
          <a:noFill/>
        </p:spPr>
        <p:txBody>
          <a:bodyPr>
            <a:noAutofit/>
          </a:bodyPr>
          <a:lstStyle>
            <a:lvl1pPr>
              <a:lnSpc>
                <a:spcPct val="100000"/>
              </a:lnSpc>
              <a:defRPr b="1" i="0">
                <a:latin typeface="Oracle Sans Tab" panose="020B0503020204020204" pitchFamily="34" charset="0"/>
                <a:cs typeface="Oracle Sans Tab" panose="020B0503020204020204" pitchFamily="34" charset="0"/>
              </a:defRPr>
            </a:lvl1pPr>
          </a:lstStyle>
          <a:p>
            <a:pPr lvl="0"/>
            <a:r>
              <a:rPr lang="en-US" dirty="0"/>
              <a:t>Name</a:t>
            </a:r>
          </a:p>
        </p:txBody>
      </p:sp>
      <p:sp>
        <p:nvSpPr>
          <p:cNvPr id="9" name="Text Field 2">
            <a:extLst>
              <a:ext uri="{FF2B5EF4-FFF2-40B4-BE49-F238E27FC236}">
                <a16:creationId xmlns:a16="http://schemas.microsoft.com/office/drawing/2014/main" id="{CA1E31BC-14D4-B856-F073-5EA6A1E77BAC}"/>
              </a:ext>
            </a:extLst>
          </p:cNvPr>
          <p:cNvSpPr>
            <a:spLocks noGrp="1"/>
          </p:cNvSpPr>
          <p:nvPr>
            <p:ph type="body" sz="quarter" idx="34" hasCustomPrompt="1"/>
          </p:nvPr>
        </p:nvSpPr>
        <p:spPr>
          <a:xfrm>
            <a:off x="792538" y="4882896"/>
            <a:ext cx="5077970" cy="895181"/>
          </a:xfrm>
          <a:prstGeom prst="rect">
            <a:avLst/>
          </a:prstGeom>
          <a:noFill/>
        </p:spPr>
        <p:txBody>
          <a:bodyPr>
            <a:noAutofit/>
          </a:bodyPr>
          <a:lstStyle>
            <a:lvl1pPr>
              <a:lnSpc>
                <a:spcPct val="100000"/>
              </a:lnSpc>
              <a:defRPr b="0" i="0">
                <a:latin typeface="Oracle Sans Tab" panose="020B0503020204020204" pitchFamily="34" charset="0"/>
                <a:cs typeface="Oracle Sans Tab" panose="020B0503020204020204" pitchFamily="34" charset="0"/>
              </a:defRPr>
            </a:lvl1pPr>
          </a:lstStyle>
          <a:p>
            <a:pPr lvl="0"/>
            <a:r>
              <a:rPr lang="en-US" dirty="0"/>
              <a:t>Presenter’s Title</a:t>
            </a:r>
          </a:p>
          <a:p>
            <a:pPr lvl="0"/>
            <a:r>
              <a:rPr lang="en-US" dirty="0"/>
              <a:t>Organization, Division or Business Unit</a:t>
            </a:r>
          </a:p>
          <a:p>
            <a:pPr lvl="0"/>
            <a:r>
              <a:rPr lang="en-US" dirty="0"/>
              <a:t>Month 00, 2023</a:t>
            </a:r>
          </a:p>
        </p:txBody>
      </p:sp>
      <p:sp>
        <p:nvSpPr>
          <p:cNvPr id="5" name="Slide Number Placeholder 4">
            <a:extLst>
              <a:ext uri="{FF2B5EF4-FFF2-40B4-BE49-F238E27FC236}">
                <a16:creationId xmlns:a16="http://schemas.microsoft.com/office/drawing/2014/main" id="{543BB43F-1E4E-AE49-23A6-A224E6C2D0D7}"/>
              </a:ext>
            </a:extLst>
          </p:cNvPr>
          <p:cNvSpPr>
            <a:spLocks noGrp="1"/>
          </p:cNvSpPr>
          <p:nvPr>
            <p:ph type="sldNum" sz="quarter" idx="12"/>
          </p:nvPr>
        </p:nvSpPr>
        <p:spPr>
          <a:xfrm>
            <a:off x="762000" y="6995117"/>
            <a:ext cx="365760" cy="365760"/>
          </a:xfrm>
        </p:spPr>
        <p:txBody>
          <a:bodyPr/>
          <a:lstStyle>
            <a:lvl1pPr>
              <a:defRPr>
                <a:noFill/>
              </a:defRPr>
            </a:lvl1pPr>
          </a:lstStyle>
          <a:p>
            <a:fld id="{345D60D9-5372-5F40-9443-0F9AE5BDC3C8}" type="slidenum">
              <a:rPr lang="en-US" smtClean="0"/>
              <a:pPr/>
              <a:t>‹#›</a:t>
            </a:fld>
            <a:endParaRPr lang="en-US" dirty="0"/>
          </a:p>
        </p:txBody>
      </p:sp>
      <p:sp>
        <p:nvSpPr>
          <p:cNvPr id="4" name="Footer Placeholder 3">
            <a:extLst>
              <a:ext uri="{FF2B5EF4-FFF2-40B4-BE49-F238E27FC236}">
                <a16:creationId xmlns:a16="http://schemas.microsoft.com/office/drawing/2014/main" id="{504A6EC8-17D1-91B9-9CCB-FE079DA5ABFB}"/>
              </a:ext>
            </a:extLst>
          </p:cNvPr>
          <p:cNvSpPr>
            <a:spLocks noGrp="1"/>
          </p:cNvSpPr>
          <p:nvPr>
            <p:ph type="ftr" sz="quarter" idx="36"/>
          </p:nvPr>
        </p:nvSpPr>
        <p:spPr>
          <a:xfrm>
            <a:off x="1127759" y="6995435"/>
            <a:ext cx="5745379" cy="365125"/>
          </a:xfrm>
        </p:spPr>
        <p:txBody>
          <a:bodyPr/>
          <a:lstStyle>
            <a:lvl1pPr>
              <a:defRPr>
                <a:noFill/>
              </a:defRPr>
            </a:lvl1pPr>
          </a:lstStyle>
          <a:p>
            <a:r>
              <a:rPr lang="en-US"/>
              <a:t>Copyright © 2025, Oracle and/or its affiliates |  Confidential: Internal/Restricted/Highly Restricted</a:t>
            </a:r>
            <a:endParaRPr lang="en-US" dirty="0"/>
          </a:p>
        </p:txBody>
      </p:sp>
      <p:sp>
        <p:nvSpPr>
          <p:cNvPr id="3" name="Date Placeholder 2">
            <a:extLst>
              <a:ext uri="{FF2B5EF4-FFF2-40B4-BE49-F238E27FC236}">
                <a16:creationId xmlns:a16="http://schemas.microsoft.com/office/drawing/2014/main" id="{EEF621B1-0D26-F83E-E0D2-4B478D80142B}"/>
              </a:ext>
            </a:extLst>
          </p:cNvPr>
          <p:cNvSpPr>
            <a:spLocks noGrp="1"/>
          </p:cNvSpPr>
          <p:nvPr>
            <p:ph type="dt" sz="half" idx="10"/>
          </p:nvPr>
        </p:nvSpPr>
        <p:spPr>
          <a:xfrm>
            <a:off x="6873138" y="6997061"/>
            <a:ext cx="2743200" cy="363500"/>
          </a:xfrm>
        </p:spPr>
        <p:txBody>
          <a:bodyPr/>
          <a:lstStyle>
            <a:lvl1pPr>
              <a:defRPr>
                <a:noFill/>
              </a:defRPr>
            </a:lvl1pPr>
          </a:lstStyle>
          <a:p>
            <a:r>
              <a:rPr lang="en-US"/>
              <a:t>[Date]</a:t>
            </a:r>
            <a:endParaRPr lang="en-US" dirty="0"/>
          </a:p>
        </p:txBody>
      </p:sp>
      <p:pic>
        <p:nvPicPr>
          <p:cNvPr id="10" name="Oracle Logo" descr="Oracle Logo">
            <a:extLst>
              <a:ext uri="{FF2B5EF4-FFF2-40B4-BE49-F238E27FC236}">
                <a16:creationId xmlns:a16="http://schemas.microsoft.com/office/drawing/2014/main" id="{7636CD02-1B61-6C12-5A81-3A48181A902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sp>
        <p:nvSpPr>
          <p:cNvPr id="2" name="Accent mark">
            <a:extLst>
              <a:ext uri="{FF2B5EF4-FFF2-40B4-BE49-F238E27FC236}">
                <a16:creationId xmlns:a16="http://schemas.microsoft.com/office/drawing/2014/main" id="{4DD9731D-D638-ACED-0DBB-64723445203A}"/>
              </a:ext>
              <a:ext uri="{C183D7F6-B498-43B3-948B-1728B52AA6E4}">
                <adec:decorative xmlns:adec="http://schemas.microsoft.com/office/drawing/2017/decorative" val="1"/>
              </a:ext>
            </a:extLst>
          </p:cNvPr>
          <p:cNvSpPr/>
          <p:nvPr userDrawn="1"/>
        </p:nvSpPr>
        <p:spPr>
          <a:xfrm>
            <a:off x="793805" y="4166108"/>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3520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hoto Collage + Content Light">
    <p:bg>
      <p:bgRef idx="1001">
        <a:schemeClr val="bg2"/>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9CD95A-1265-2999-4C85-664DC8CE8978}"/>
              </a:ext>
            </a:extLst>
          </p:cNvPr>
          <p:cNvSpPr>
            <a:spLocks noGrp="1"/>
          </p:cNvSpPr>
          <p:nvPr>
            <p:ph type="title" hasCustomPrompt="1"/>
          </p:nvPr>
        </p:nvSpPr>
        <p:spPr>
          <a:xfrm>
            <a:off x="768875" y="182403"/>
            <a:ext cx="4961369"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3" name="Text Placeholder 2">
            <a:extLst>
              <a:ext uri="{FF2B5EF4-FFF2-40B4-BE49-F238E27FC236}">
                <a16:creationId xmlns:a16="http://schemas.microsoft.com/office/drawing/2014/main" id="{A12F5E0A-F774-0941-0246-D4704DBA0B25}"/>
              </a:ext>
            </a:extLst>
          </p:cNvPr>
          <p:cNvSpPr>
            <a:spLocks noGrp="1"/>
          </p:cNvSpPr>
          <p:nvPr>
            <p:ph type="body" sz="quarter" idx="29"/>
          </p:nvPr>
        </p:nvSpPr>
        <p:spPr>
          <a:xfrm>
            <a:off x="792537" y="1751671"/>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US"/>
              <a:t>Click to edit Master text styles</a:t>
            </a:r>
          </a:p>
          <a:p>
            <a:pPr marL="342831" lvl="1" indent="-342831" algn="l" defTabSz="914172" rtl="0" eaLnBrk="1" latinLnBrk="0" hangingPunct="1">
              <a:lnSpc>
                <a:spcPct val="110000"/>
              </a:lnSpc>
              <a:spcBef>
                <a:spcPts val="300"/>
              </a:spcBef>
            </a:pPr>
            <a:r>
              <a:rPr lang="en-US"/>
              <a:t>Second level</a:t>
            </a:r>
          </a:p>
          <a:p>
            <a:pPr marL="342831" lvl="2" indent="-342831" algn="l" defTabSz="914172" rtl="0" eaLnBrk="1" latinLnBrk="0" hangingPunct="1">
              <a:lnSpc>
                <a:spcPct val="110000"/>
              </a:lnSpc>
              <a:spcBef>
                <a:spcPts val="300"/>
              </a:spcBef>
            </a:pPr>
            <a:r>
              <a:rPr lang="en-US"/>
              <a:t>Third level</a:t>
            </a:r>
          </a:p>
        </p:txBody>
      </p:sp>
      <p:sp>
        <p:nvSpPr>
          <p:cNvPr id="10" name="Text Placeholder 2">
            <a:extLst>
              <a:ext uri="{FF2B5EF4-FFF2-40B4-BE49-F238E27FC236}">
                <a16:creationId xmlns:a16="http://schemas.microsoft.com/office/drawing/2014/main" id="{FB6C8AB0-7757-DF1D-9CCE-4510B7276134}"/>
              </a:ext>
            </a:extLst>
          </p:cNvPr>
          <p:cNvSpPr>
            <a:spLocks noGrp="1"/>
          </p:cNvSpPr>
          <p:nvPr>
            <p:ph type="body" sz="quarter" idx="38"/>
          </p:nvPr>
        </p:nvSpPr>
        <p:spPr>
          <a:xfrm>
            <a:off x="792537" y="3378765"/>
            <a:ext cx="4899101" cy="1410405"/>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US"/>
              <a:t>Click to edit Master text styles</a:t>
            </a:r>
          </a:p>
          <a:p>
            <a:pPr marL="342831" lvl="1" indent="-342831" algn="l" defTabSz="914172" rtl="0" eaLnBrk="1" latinLnBrk="0" hangingPunct="1">
              <a:lnSpc>
                <a:spcPct val="110000"/>
              </a:lnSpc>
              <a:spcBef>
                <a:spcPts val="300"/>
              </a:spcBef>
            </a:pPr>
            <a:r>
              <a:rPr lang="en-US"/>
              <a:t>Second level</a:t>
            </a:r>
          </a:p>
          <a:p>
            <a:pPr marL="342831" lvl="2" indent="-342831" algn="l" defTabSz="914172" rtl="0" eaLnBrk="1" latinLnBrk="0" hangingPunct="1">
              <a:lnSpc>
                <a:spcPct val="110000"/>
              </a:lnSpc>
              <a:spcBef>
                <a:spcPts val="300"/>
              </a:spcBef>
            </a:pPr>
            <a:r>
              <a:rPr lang="en-US"/>
              <a:t>Third level</a:t>
            </a:r>
          </a:p>
        </p:txBody>
      </p:sp>
      <p:sp>
        <p:nvSpPr>
          <p:cNvPr id="8" name="Text Placeholder 2">
            <a:extLst>
              <a:ext uri="{FF2B5EF4-FFF2-40B4-BE49-F238E27FC236}">
                <a16:creationId xmlns:a16="http://schemas.microsoft.com/office/drawing/2014/main" id="{5EF42849-DE58-A637-B663-CB6753E7BB76}"/>
              </a:ext>
            </a:extLst>
          </p:cNvPr>
          <p:cNvSpPr>
            <a:spLocks noGrp="1"/>
          </p:cNvSpPr>
          <p:nvPr>
            <p:ph type="body" sz="quarter" idx="37"/>
          </p:nvPr>
        </p:nvSpPr>
        <p:spPr>
          <a:xfrm>
            <a:off x="792537" y="5005861"/>
            <a:ext cx="4899101" cy="1128240"/>
          </a:xfrm>
          <a:prstGeom prst="rect">
            <a:avLst/>
          </a:prstGeom>
        </p:spPr>
        <p:txBody>
          <a:bodyPr/>
          <a:lstStyle>
            <a:lvl1pPr marL="0" marR="0" indent="0" algn="l" defTabSz="914172" rtl="0" eaLnBrk="1" fontAlgn="auto" latinLnBrk="0" hangingPunct="1">
              <a:lnSpc>
                <a:spcPct val="100000"/>
              </a:lnSpc>
              <a:spcBef>
                <a:spcPts val="1000"/>
              </a:spcBef>
              <a:spcAft>
                <a:spcPts val="0"/>
              </a:spcAft>
              <a:buClrTx/>
              <a:buSzTx/>
              <a:buFont typeface="Arial" panose="020B0604020202020204" pitchFamily="34" charset="0"/>
              <a:buNone/>
              <a:tabLst/>
              <a:defRPr lang="en-US" sz="1600" b="1" i="0" kern="1200" dirty="0" smtClean="0">
                <a:solidFill>
                  <a:schemeClr val="tx1"/>
                </a:solidFill>
                <a:latin typeface="Oracle Sans Tab" panose="020B0503020204020204" pitchFamily="34" charset="0"/>
                <a:ea typeface="+mn-ea"/>
                <a:cs typeface="Oracle Sans Tab" panose="020B0503020204020204" pitchFamily="34" charset="0"/>
              </a:defRPr>
            </a:lvl1pPr>
            <a:lvl2pPr marL="0"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2pPr>
            <a:lvl3pPr marL="119833" marR="0" indent="0" algn="l" defTabSz="914172" rtl="0" eaLnBrk="1" fontAlgn="auto" latinLnBrk="0" hangingPunct="1">
              <a:lnSpc>
                <a:spcPct val="100000"/>
              </a:lnSpc>
              <a:spcBef>
                <a:spcPts val="500"/>
              </a:spcBef>
              <a:spcAft>
                <a:spcPts val="0"/>
              </a:spcAft>
              <a:buClrTx/>
              <a:buSzTx/>
              <a:buFont typeface="Arial" panose="020B0604020202020204" pitchFamily="34" charset="0"/>
              <a:buNone/>
              <a:tabLst/>
              <a:defRPr lang="en-US" sz="1600" b="0" i="0" kern="1200" dirty="0" smtClean="0">
                <a:solidFill>
                  <a:schemeClr val="tx1"/>
                </a:solidFill>
                <a:latin typeface="Oracle Sans Tab" panose="020B0503020204020204" pitchFamily="34" charset="0"/>
                <a:ea typeface="+mn-ea"/>
                <a:cs typeface="Oracle Sans Tab" panose="020B0503020204020204" pitchFamily="34" charset="0"/>
              </a:defRPr>
            </a:lvl3pPr>
          </a:lstStyle>
          <a:p>
            <a:pPr marL="342831" lvl="0" indent="-342831" algn="l" defTabSz="914172" rtl="0" eaLnBrk="1" latinLnBrk="0" hangingPunct="1">
              <a:lnSpc>
                <a:spcPct val="110000"/>
              </a:lnSpc>
              <a:spcBef>
                <a:spcPts val="300"/>
              </a:spcBef>
            </a:pPr>
            <a:r>
              <a:rPr lang="en-US"/>
              <a:t>Click to edit Master text styles</a:t>
            </a:r>
          </a:p>
          <a:p>
            <a:pPr marL="342831" lvl="1" indent="-342831" algn="l" defTabSz="914172" rtl="0" eaLnBrk="1" latinLnBrk="0" hangingPunct="1">
              <a:lnSpc>
                <a:spcPct val="110000"/>
              </a:lnSpc>
              <a:spcBef>
                <a:spcPts val="300"/>
              </a:spcBef>
            </a:pPr>
            <a:r>
              <a:rPr lang="en-US"/>
              <a:t>Second level</a:t>
            </a:r>
          </a:p>
          <a:p>
            <a:pPr marL="342831" lvl="2" indent="-342831" algn="l" defTabSz="914172" rtl="0" eaLnBrk="1" latinLnBrk="0" hangingPunct="1">
              <a:lnSpc>
                <a:spcPct val="110000"/>
              </a:lnSpc>
              <a:spcBef>
                <a:spcPts val="300"/>
              </a:spcBef>
            </a:pPr>
            <a:r>
              <a:rPr lang="en-US"/>
              <a:t>Third level</a:t>
            </a:r>
          </a:p>
        </p:txBody>
      </p:sp>
      <p:sp>
        <p:nvSpPr>
          <p:cNvPr id="20" name="Picture Placeholder 17">
            <a:extLst>
              <a:ext uri="{FF2B5EF4-FFF2-40B4-BE49-F238E27FC236}">
                <a16:creationId xmlns:a16="http://schemas.microsoft.com/office/drawing/2014/main" id="{445E1E13-5767-FE9A-C855-C6FD3055FC6A}"/>
              </a:ext>
            </a:extLst>
          </p:cNvPr>
          <p:cNvSpPr>
            <a:spLocks noGrp="1"/>
          </p:cNvSpPr>
          <p:nvPr>
            <p:ph type="pic" sz="quarter" idx="36" hasCustomPrompt="1"/>
          </p:nvPr>
        </p:nvSpPr>
        <p:spPr>
          <a:xfrm>
            <a:off x="6095603" y="5457103"/>
            <a:ext cx="2885888" cy="1400897"/>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19" name="Picture Placeholder 17">
            <a:extLst>
              <a:ext uri="{FF2B5EF4-FFF2-40B4-BE49-F238E27FC236}">
                <a16:creationId xmlns:a16="http://schemas.microsoft.com/office/drawing/2014/main" id="{128E96FD-9D3F-692F-EB8E-C1CA80E5D55D}"/>
              </a:ext>
            </a:extLst>
          </p:cNvPr>
          <p:cNvSpPr>
            <a:spLocks noGrp="1"/>
          </p:cNvSpPr>
          <p:nvPr>
            <p:ph type="pic" sz="quarter" idx="35" hasCustomPrompt="1"/>
          </p:nvPr>
        </p:nvSpPr>
        <p:spPr>
          <a:xfrm>
            <a:off x="6095603" y="2726373"/>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8" name="Picture Placeholder 17">
            <a:extLst>
              <a:ext uri="{FF2B5EF4-FFF2-40B4-BE49-F238E27FC236}">
                <a16:creationId xmlns:a16="http://schemas.microsoft.com/office/drawing/2014/main" id="{17CD157F-D3C9-1E3B-56AC-86F51CBDA2C5}"/>
              </a:ext>
            </a:extLst>
          </p:cNvPr>
          <p:cNvSpPr>
            <a:spLocks noGrp="1"/>
          </p:cNvSpPr>
          <p:nvPr>
            <p:ph type="pic" sz="quarter" idx="34" hasCustomPrompt="1"/>
          </p:nvPr>
        </p:nvSpPr>
        <p:spPr>
          <a:xfrm>
            <a:off x="6095603" y="-1"/>
            <a:ext cx="2885888" cy="2662069"/>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a:p>
            <a:endParaRPr lang="en-US" dirty="0"/>
          </a:p>
        </p:txBody>
      </p:sp>
      <p:sp>
        <p:nvSpPr>
          <p:cNvPr id="11" name="Picture Placeholder 10">
            <a:extLst>
              <a:ext uri="{FF2B5EF4-FFF2-40B4-BE49-F238E27FC236}">
                <a16:creationId xmlns:a16="http://schemas.microsoft.com/office/drawing/2014/main" id="{D9A0A2C7-B129-2C84-4EC5-9BE7DAA226FD}"/>
              </a:ext>
            </a:extLst>
          </p:cNvPr>
          <p:cNvSpPr>
            <a:spLocks noGrp="1"/>
          </p:cNvSpPr>
          <p:nvPr>
            <p:ph type="pic" sz="quarter" idx="33" hasCustomPrompt="1"/>
          </p:nvPr>
        </p:nvSpPr>
        <p:spPr>
          <a:xfrm>
            <a:off x="9049339" y="4122738"/>
            <a:ext cx="3142661" cy="27352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9" name="Picture Placeholder 8">
            <a:extLst>
              <a:ext uri="{FF2B5EF4-FFF2-40B4-BE49-F238E27FC236}">
                <a16:creationId xmlns:a16="http://schemas.microsoft.com/office/drawing/2014/main" id="{1E2386B7-272F-BDAB-2DCD-298558469EDB}"/>
              </a:ext>
            </a:extLst>
          </p:cNvPr>
          <p:cNvSpPr>
            <a:spLocks noGrp="1"/>
          </p:cNvSpPr>
          <p:nvPr>
            <p:ph type="pic" sz="quarter" idx="32" hasCustomPrompt="1"/>
          </p:nvPr>
        </p:nvSpPr>
        <p:spPr>
          <a:xfrm>
            <a:off x="9049131" y="0"/>
            <a:ext cx="3142870" cy="4060563"/>
          </a:xfrm>
          <a:prstGeom prst="rect">
            <a:avLst/>
          </a:prstGeom>
        </p:spPr>
        <p:txBody>
          <a:bodyPr anchor="ctr"/>
          <a:lstStyle>
            <a:lvl1pPr marL="0" indent="0" algn="ctr">
              <a:buNone/>
              <a:defRPr>
                <a:solidFill>
                  <a:schemeClr val="tx1"/>
                </a:solidFill>
              </a:defRPr>
            </a:lvl1pPr>
          </a:lstStyle>
          <a:p>
            <a:r>
              <a:rPr lang="en-US" dirty="0"/>
              <a:t>Click to add photo or illustration</a:t>
            </a:r>
          </a:p>
          <a:p>
            <a:endParaRPr lang="en-US" dirty="0"/>
          </a:p>
          <a:p>
            <a:endParaRPr lang="en-US" dirty="0"/>
          </a:p>
        </p:txBody>
      </p:sp>
      <p:sp>
        <p:nvSpPr>
          <p:cNvPr id="2" name="Slide Number Placeholder 5">
            <a:extLst>
              <a:ext uri="{FF2B5EF4-FFF2-40B4-BE49-F238E27FC236}">
                <a16:creationId xmlns:a16="http://schemas.microsoft.com/office/drawing/2014/main" id="{FBD94B30-BCEE-59B6-7AE0-7786317741C5}"/>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6" name="Footer Placeholder 4">
            <a:extLst>
              <a:ext uri="{FF2B5EF4-FFF2-40B4-BE49-F238E27FC236}">
                <a16:creationId xmlns:a16="http://schemas.microsoft.com/office/drawing/2014/main" id="{D39C8B0E-97D7-991C-2025-14272B07B525}"/>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12" name="Date Placeholder 3">
            <a:extLst>
              <a:ext uri="{FF2B5EF4-FFF2-40B4-BE49-F238E27FC236}">
                <a16:creationId xmlns:a16="http://schemas.microsoft.com/office/drawing/2014/main" id="{CB7D4F94-59C8-86AE-466F-98696039DFD2}"/>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28414200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HOTO_Full Slide">
    <p:bg>
      <p:bgRef idx="1001">
        <a:schemeClr val="bg2"/>
      </p:bgRef>
    </p:bg>
    <p:spTree>
      <p:nvGrpSpPr>
        <p:cNvPr id="1" name=""/>
        <p:cNvGrpSpPr/>
        <p:nvPr/>
      </p:nvGrpSpPr>
      <p:grpSpPr>
        <a:xfrm>
          <a:off x="0" y="0"/>
          <a:ext cx="0" cy="0"/>
          <a:chOff x="0" y="0"/>
          <a:chExt cx="0" cy="0"/>
        </a:xfrm>
      </p:grpSpPr>
      <p:sp>
        <p:nvSpPr>
          <p:cNvPr id="5" name="Slide Number Placeholder 7" hidden="1">
            <a:extLst>
              <a:ext uri="{FF2B5EF4-FFF2-40B4-BE49-F238E27FC236}">
                <a16:creationId xmlns:a16="http://schemas.microsoft.com/office/drawing/2014/main" id="{B0BD77A1-77CB-B876-21BC-3E357707FB00}"/>
              </a:ext>
            </a:extLst>
          </p:cNvPr>
          <p:cNvSpPr>
            <a:spLocks noGrp="1"/>
          </p:cNvSpPr>
          <p:nvPr>
            <p:ph type="sldNum" sz="quarter" idx="17"/>
          </p:nvPr>
        </p:nvSpPr>
        <p:spPr>
          <a:xfrm>
            <a:off x="762000" y="6428637"/>
            <a:ext cx="365760" cy="365760"/>
          </a:xfrm>
          <a:prstGeom prst="rect">
            <a:avLst/>
          </a:prstGeom>
        </p:spPr>
        <p:txBody>
          <a:bodyPr/>
          <a:lstStyle/>
          <a:p>
            <a:fld id="{345D60D9-5372-5F40-9443-0F9AE5BDC3C8}" type="slidenum">
              <a:rPr lang="en-US" smtClean="0"/>
              <a:pPr/>
              <a:t>‹#›</a:t>
            </a:fld>
            <a:endParaRPr lang="en-US" dirty="0"/>
          </a:p>
        </p:txBody>
      </p:sp>
      <p:sp>
        <p:nvSpPr>
          <p:cNvPr id="7" name="Footer Placeholder 6" hidden="1">
            <a:extLst>
              <a:ext uri="{FF2B5EF4-FFF2-40B4-BE49-F238E27FC236}">
                <a16:creationId xmlns:a16="http://schemas.microsoft.com/office/drawing/2014/main" id="{361D4689-E747-22B9-8A23-5E8372B62E14}"/>
              </a:ext>
            </a:extLst>
          </p:cNvPr>
          <p:cNvSpPr>
            <a:spLocks noGrp="1"/>
          </p:cNvSpPr>
          <p:nvPr>
            <p:ph type="ftr" sz="quarter" idx="16"/>
          </p:nvPr>
        </p:nvSpPr>
        <p:spPr>
          <a:xfrm>
            <a:off x="1127760" y="6428955"/>
            <a:ext cx="5233748" cy="365125"/>
          </a:xfrm>
          <a:prstGeom prst="rect">
            <a:avLst/>
          </a:prstGeom>
        </p:spPr>
        <p:txBody>
          <a:bodyPr/>
          <a:lstStyle/>
          <a:p>
            <a:r>
              <a:rPr lang="en-US"/>
              <a:t>Copyright © 2025, Oracle and/or its affiliates |  Confidential: Internal/Restricted/Highly Restricted</a:t>
            </a:r>
            <a:endParaRPr lang="en-US" dirty="0"/>
          </a:p>
        </p:txBody>
      </p:sp>
      <p:sp>
        <p:nvSpPr>
          <p:cNvPr id="2" name="Picture Placeholder 1">
            <a:extLst>
              <a:ext uri="{FF2B5EF4-FFF2-40B4-BE49-F238E27FC236}">
                <a16:creationId xmlns:a16="http://schemas.microsoft.com/office/drawing/2014/main" id="{5170667F-B06C-96EB-B8A5-00675DC62804}"/>
              </a:ext>
            </a:extLst>
          </p:cNvPr>
          <p:cNvSpPr>
            <a:spLocks noGrp="1"/>
          </p:cNvSpPr>
          <p:nvPr>
            <p:ph type="pic" sz="quarter" idx="13" hasCustomPrompt="1"/>
          </p:nvPr>
        </p:nvSpPr>
        <p:spPr>
          <a:xfrm>
            <a:off x="0" y="0"/>
            <a:ext cx="12192000" cy="6858000"/>
          </a:xfrm>
        </p:spPr>
        <p:txBody>
          <a:bodyPr anchor="ctr"/>
          <a:lstStyle>
            <a:lvl1pPr algn="ctr">
              <a:defRPr/>
            </a:lvl1pPr>
          </a:lstStyle>
          <a:p>
            <a:pPr marL="0" marR="0" lvl="0" indent="0" algn="ctr" defTabSz="914400" rtl="0" eaLnBrk="1" fontAlgn="auto" latinLnBrk="0" hangingPunct="1">
              <a:lnSpc>
                <a:spcPct val="95000"/>
              </a:lnSpc>
              <a:spcBef>
                <a:spcPts val="600"/>
              </a:spcBef>
              <a:spcAft>
                <a:spcPts val="0"/>
              </a:spcAft>
              <a:buClrTx/>
              <a:buSzTx/>
              <a:buFont typeface="System Font Regular"/>
              <a:buNone/>
              <a:tabLst/>
              <a:defRPr/>
            </a:pPr>
            <a:r>
              <a:rPr lang="en-US" dirty="0"/>
              <a:t>Click to add photo or illustration</a:t>
            </a:r>
          </a:p>
          <a:p>
            <a:endParaRPr lang="en-US" dirty="0"/>
          </a:p>
          <a:p>
            <a:endParaRPr lang="en-US" dirty="0"/>
          </a:p>
        </p:txBody>
      </p:sp>
    </p:spTree>
    <p:extLst>
      <p:ext uri="{BB962C8B-B14F-4D97-AF65-F5344CB8AC3E}">
        <p14:creationId xmlns:p14="http://schemas.microsoft.com/office/powerpoint/2010/main" val="25613988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ark 2 Images and Content">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36DA1B-D096-01B8-6B79-C6DBB456A7CA}"/>
              </a:ext>
            </a:extLst>
          </p:cNvPr>
          <p:cNvSpPr>
            <a:spLocks noGrp="1"/>
          </p:cNvSpPr>
          <p:nvPr>
            <p:ph type="title" hasCustomPrompt="1"/>
          </p:nvPr>
        </p:nvSpPr>
        <p:spPr>
          <a:xfrm>
            <a:off x="768875" y="182403"/>
            <a:ext cx="10671048" cy="822960"/>
          </a:xfrm>
        </p:spPr>
        <p:txBody>
          <a:bodyP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dirty="0"/>
              <a:t>Title</a:t>
            </a:r>
          </a:p>
        </p:txBody>
      </p:sp>
      <p:sp>
        <p:nvSpPr>
          <p:cNvPr id="6" name="Picture Placeholder 12">
            <a:extLst>
              <a:ext uri="{FF2B5EF4-FFF2-40B4-BE49-F238E27FC236}">
                <a16:creationId xmlns:a16="http://schemas.microsoft.com/office/drawing/2014/main" id="{5C4A9BEF-054B-38A2-DDC6-DD7D3B185912}"/>
              </a:ext>
            </a:extLst>
          </p:cNvPr>
          <p:cNvSpPr>
            <a:spLocks noGrp="1"/>
          </p:cNvSpPr>
          <p:nvPr>
            <p:ph type="pic" sz="quarter" idx="26" hasCustomPrompt="1"/>
          </p:nvPr>
        </p:nvSpPr>
        <p:spPr>
          <a:xfrm>
            <a:off x="795712" y="1616572"/>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dirty="0"/>
              <a:t>Click to add photo or illustration</a:t>
            </a:r>
          </a:p>
          <a:p>
            <a:pPr lvl="0" algn="ctr"/>
            <a:endParaRPr lang="en-US" dirty="0"/>
          </a:p>
          <a:p>
            <a:pPr lvl="0" algn="ctr"/>
            <a:endParaRPr lang="en-US" dirty="0"/>
          </a:p>
        </p:txBody>
      </p:sp>
      <p:sp>
        <p:nvSpPr>
          <p:cNvPr id="4" name="Text Placeholder 5">
            <a:extLst>
              <a:ext uri="{FF2B5EF4-FFF2-40B4-BE49-F238E27FC236}">
                <a16:creationId xmlns:a16="http://schemas.microsoft.com/office/drawing/2014/main" id="{5359DD48-7CB8-3699-CA89-9D72DAA6B0BF}"/>
              </a:ext>
            </a:extLst>
          </p:cNvPr>
          <p:cNvSpPr>
            <a:spLocks noGrp="1"/>
          </p:cNvSpPr>
          <p:nvPr>
            <p:ph type="body" sz="quarter" idx="29"/>
          </p:nvPr>
        </p:nvSpPr>
        <p:spPr>
          <a:xfrm>
            <a:off x="792538" y="4434829"/>
            <a:ext cx="4950147" cy="1291432"/>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stStyle>
          <a:p>
            <a:pPr lvl="0"/>
            <a:r>
              <a:rPr lang="en-US"/>
              <a:t>Click to edit Master text styles</a:t>
            </a:r>
          </a:p>
          <a:p>
            <a:pPr lvl="1"/>
            <a:r>
              <a:rPr lang="en-US"/>
              <a:t>Second level</a:t>
            </a:r>
          </a:p>
          <a:p>
            <a:pPr lvl="2"/>
            <a:r>
              <a:rPr lang="en-US"/>
              <a:t>Third level</a:t>
            </a:r>
          </a:p>
        </p:txBody>
      </p:sp>
      <p:sp>
        <p:nvSpPr>
          <p:cNvPr id="9" name="Picture Placeholder 12">
            <a:extLst>
              <a:ext uri="{FF2B5EF4-FFF2-40B4-BE49-F238E27FC236}">
                <a16:creationId xmlns:a16="http://schemas.microsoft.com/office/drawing/2014/main" id="{32FA574C-02E7-4456-3CFF-3AD988229D69}"/>
              </a:ext>
            </a:extLst>
          </p:cNvPr>
          <p:cNvSpPr>
            <a:spLocks noGrp="1"/>
          </p:cNvSpPr>
          <p:nvPr>
            <p:ph type="pic" sz="quarter" idx="27" hasCustomPrompt="1"/>
          </p:nvPr>
        </p:nvSpPr>
        <p:spPr>
          <a:xfrm>
            <a:off x="6411475" y="1601343"/>
            <a:ext cx="4924591" cy="2662745"/>
          </a:xfrm>
          <a:solidFill>
            <a:schemeClr val="bg1">
              <a:alpha val="10000"/>
            </a:schemeClr>
          </a:solidFill>
        </p:spPr>
        <p:txBody>
          <a:bodyPr vert="horz" lIns="91440" tIns="45720" rIns="91440" bIns="45720" rtlCol="0" anchor="ctr" anchorCtr="0">
            <a:normAutofit/>
          </a:bodyPr>
          <a:lstStyle>
            <a:lvl1pPr>
              <a:defRPr lang="en-US">
                <a:solidFill>
                  <a:schemeClr val="tx1"/>
                </a:solidFill>
              </a:defRPr>
            </a:lvl1pPr>
          </a:lstStyle>
          <a:p>
            <a:pPr lvl="0" algn="ctr"/>
            <a:r>
              <a:rPr lang="en-US" dirty="0"/>
              <a:t>Click to add photo or illustration</a:t>
            </a:r>
          </a:p>
          <a:p>
            <a:pPr lvl="0" algn="ctr"/>
            <a:endParaRPr lang="en-US" dirty="0"/>
          </a:p>
          <a:p>
            <a:pPr lvl="0" algn="ctr"/>
            <a:endParaRPr lang="en-US" dirty="0"/>
          </a:p>
          <a:p>
            <a:pPr lvl="0" algn="ctr"/>
            <a:endParaRPr lang="en-US" dirty="0"/>
          </a:p>
        </p:txBody>
      </p:sp>
      <p:sp>
        <p:nvSpPr>
          <p:cNvPr id="5" name="Text Placeholder 7">
            <a:extLst>
              <a:ext uri="{FF2B5EF4-FFF2-40B4-BE49-F238E27FC236}">
                <a16:creationId xmlns:a16="http://schemas.microsoft.com/office/drawing/2014/main" id="{346E39F9-D43F-04FC-3023-F53553A4056D}"/>
              </a:ext>
            </a:extLst>
          </p:cNvPr>
          <p:cNvSpPr>
            <a:spLocks noGrp="1"/>
          </p:cNvSpPr>
          <p:nvPr>
            <p:ph type="body" sz="quarter" idx="30"/>
          </p:nvPr>
        </p:nvSpPr>
        <p:spPr>
          <a:xfrm>
            <a:off x="6448844" y="4419602"/>
            <a:ext cx="4924747" cy="1280319"/>
          </a:xfrm>
        </p:spPr>
        <p:txBody>
          <a:bodyPr/>
          <a:lstStyle>
            <a:lvl1pPr>
              <a:lnSpc>
                <a:spcPct val="100000"/>
              </a:lnSpc>
              <a:defRPr sz="1600" b="0" i="0">
                <a:solidFill>
                  <a:schemeClr val="tx1"/>
                </a:solidFill>
                <a:latin typeface="Oracle Sans Tab" panose="020B0503020204020204" pitchFamily="34" charset="0"/>
                <a:cs typeface="Oracle Sans Tab" panose="020B0503020204020204" pitchFamily="34" charset="0"/>
              </a:defRPr>
            </a:lvl1pPr>
            <a:lvl2pPr>
              <a:lnSpc>
                <a:spcPct val="100000"/>
              </a:lnSpc>
              <a:defRPr sz="1600" b="0" i="0">
                <a:solidFill>
                  <a:schemeClr val="tx1"/>
                </a:solidFill>
                <a:latin typeface="Oracle Sans Tab" panose="020B0503020204020204" pitchFamily="34" charset="0"/>
                <a:cs typeface="Oracle Sans Tab" panose="020B0503020204020204" pitchFamily="34" charset="0"/>
              </a:defRPr>
            </a:lvl2pPr>
            <a:lvl3pPr>
              <a:lnSpc>
                <a:spcPct val="100000"/>
              </a:lnSpc>
              <a:defRPr sz="1600" b="0" i="0">
                <a:solidFill>
                  <a:schemeClr val="tx1"/>
                </a:solidFill>
                <a:latin typeface="Oracle Sans Tab" panose="020B0503020204020204" pitchFamily="34" charset="0"/>
                <a:cs typeface="Oracle Sans Tab" panose="020B0503020204020204" pitchFamily="34" charset="0"/>
              </a:defRPr>
            </a:lvl3pPr>
          </a:lstStyle>
          <a:p>
            <a:pPr lvl="0"/>
            <a:r>
              <a:rPr lang="en-US"/>
              <a:t>Click to edit Master text styles</a:t>
            </a:r>
          </a:p>
          <a:p>
            <a:pPr lvl="1"/>
            <a:r>
              <a:rPr lang="en-US"/>
              <a:t>Second level</a:t>
            </a:r>
          </a:p>
          <a:p>
            <a:pPr lvl="2"/>
            <a:r>
              <a:rPr lang="en-US"/>
              <a:t>Third level</a:t>
            </a:r>
          </a:p>
        </p:txBody>
      </p:sp>
      <p:sp>
        <p:nvSpPr>
          <p:cNvPr id="8" name="Slide Number Placeholder 7">
            <a:extLst>
              <a:ext uri="{FF2B5EF4-FFF2-40B4-BE49-F238E27FC236}">
                <a16:creationId xmlns:a16="http://schemas.microsoft.com/office/drawing/2014/main" id="{3C49485D-F762-1381-7479-D37FDB46F388}"/>
              </a:ext>
            </a:extLst>
          </p:cNvPr>
          <p:cNvSpPr>
            <a:spLocks noGrp="1"/>
          </p:cNvSpPr>
          <p:nvPr>
            <p:ph type="sldNum" sz="quarter" idx="17"/>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0" name="Footer Placeholder 6">
            <a:extLst>
              <a:ext uri="{FF2B5EF4-FFF2-40B4-BE49-F238E27FC236}">
                <a16:creationId xmlns:a16="http://schemas.microsoft.com/office/drawing/2014/main" id="{844C26A1-8F6A-0142-2190-64BD165AA6D8}"/>
              </a:ext>
            </a:extLst>
          </p:cNvPr>
          <p:cNvSpPr>
            <a:spLocks noGrp="1"/>
          </p:cNvSpPr>
          <p:nvPr>
            <p:ph type="ftr" sz="quarter" idx="16"/>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1" name="Date Placeholder 4">
            <a:extLst>
              <a:ext uri="{FF2B5EF4-FFF2-40B4-BE49-F238E27FC236}">
                <a16:creationId xmlns:a16="http://schemas.microsoft.com/office/drawing/2014/main" id="{2699964F-7EAE-A02B-DAAA-5083B3377FE4}"/>
              </a:ext>
            </a:extLst>
          </p:cNvPr>
          <p:cNvSpPr>
            <a:spLocks noGrp="1"/>
          </p:cNvSpPr>
          <p:nvPr>
            <p:ph type="dt" sz="half" idx="15"/>
          </p:nvPr>
        </p:nvSpPr>
        <p:spPr>
          <a:xfrm>
            <a:off x="6873138" y="6425604"/>
            <a:ext cx="2743200" cy="363500"/>
          </a:xfrm>
        </p:spPr>
        <p:txBody>
          <a:bodyPr/>
          <a:lstStyle>
            <a:lvl1pPr>
              <a:defRPr>
                <a:solidFill>
                  <a:srgbClr val="AEA8A2"/>
                </a:solidFill>
              </a:defRPr>
            </a:lvl1pPr>
          </a:lstStyle>
          <a:p>
            <a:r>
              <a:rPr lang="en-US"/>
              <a:t>[Date]</a:t>
            </a:r>
            <a:endParaRPr lang="en-US" dirty="0"/>
          </a:p>
        </p:txBody>
      </p:sp>
    </p:spTree>
    <p:extLst>
      <p:ext uri="{BB962C8B-B14F-4D97-AF65-F5344CB8AC3E}">
        <p14:creationId xmlns:p14="http://schemas.microsoft.com/office/powerpoint/2010/main" val="870358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ight 2 Images and Content">
    <p:bg>
      <p:bgRef idx="1001">
        <a:schemeClr val="bg2"/>
      </p:bgRef>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FD4E609-9037-8285-A36E-039E71F8B03C}"/>
              </a:ext>
            </a:extLst>
          </p:cNvPr>
          <p:cNvSpPr>
            <a:spLocks noGrp="1"/>
          </p:cNvSpPr>
          <p:nvPr>
            <p:ph type="title" hasCustomPrompt="1"/>
          </p:nvPr>
        </p:nvSpPr>
        <p:spPr>
          <a:xfrm>
            <a:off x="768875" y="182403"/>
            <a:ext cx="10671048" cy="822960"/>
          </a:xfrm>
        </p:spPr>
        <p:txBody>
          <a:bodyPr/>
          <a:lstStyle>
            <a:lvl1pPr>
              <a:lnSpc>
                <a:spcPct val="100000"/>
              </a:lnSpc>
              <a:defRPr b="1" i="0">
                <a:latin typeface="Oracle Sans Tab" panose="020B0503020204020204" pitchFamily="34" charset="0"/>
                <a:cs typeface="Oracle Sans Tab" panose="020B0503020204020204" pitchFamily="34" charset="0"/>
              </a:defRPr>
            </a:lvl1pPr>
          </a:lstStyle>
          <a:p>
            <a:r>
              <a:rPr lang="en-US" dirty="0"/>
              <a:t>Title</a:t>
            </a:r>
          </a:p>
        </p:txBody>
      </p:sp>
      <p:sp>
        <p:nvSpPr>
          <p:cNvPr id="12" name="Picture Placeholder 12">
            <a:extLst>
              <a:ext uri="{FF2B5EF4-FFF2-40B4-BE49-F238E27FC236}">
                <a16:creationId xmlns:a16="http://schemas.microsoft.com/office/drawing/2014/main" id="{90ACCFB3-5B0B-D6E2-D2BA-F70E9C22E3F7}"/>
              </a:ext>
            </a:extLst>
          </p:cNvPr>
          <p:cNvSpPr>
            <a:spLocks noGrp="1"/>
          </p:cNvSpPr>
          <p:nvPr>
            <p:ph type="pic" sz="quarter" idx="26" hasCustomPrompt="1"/>
          </p:nvPr>
        </p:nvSpPr>
        <p:spPr>
          <a:xfrm>
            <a:off x="795712" y="1616572"/>
            <a:ext cx="4924591" cy="2662745"/>
          </a:xfrm>
          <a:solidFill>
            <a:schemeClr val="bg1">
              <a:alpha val="10000"/>
            </a:schemeClr>
          </a:solidFill>
        </p:spPr>
        <p:txBody>
          <a:bodyPr vert="horz" lIns="91440" tIns="45720" rIns="91440" bIns="45720" rtlCol="0" anchor="ctr" anchorCtr="0">
            <a:normAutofit/>
          </a:bodyPr>
          <a:lstStyle>
            <a:lvl1pPr algn="ctr">
              <a:defRPr lang="en-US">
                <a:solidFill>
                  <a:schemeClr val="tx1"/>
                </a:solidFill>
              </a:defRPr>
            </a:lvl1pPr>
          </a:lstStyle>
          <a:p>
            <a:r>
              <a:rPr lang="en-US" dirty="0"/>
              <a:t>Click to add photo or illustration</a:t>
            </a:r>
          </a:p>
          <a:p>
            <a:endParaRPr lang="en-US" dirty="0"/>
          </a:p>
          <a:p>
            <a:endParaRPr lang="en-US" dirty="0"/>
          </a:p>
        </p:txBody>
      </p:sp>
      <p:sp>
        <p:nvSpPr>
          <p:cNvPr id="8" name="Text Placeholder 5">
            <a:extLst>
              <a:ext uri="{FF2B5EF4-FFF2-40B4-BE49-F238E27FC236}">
                <a16:creationId xmlns:a16="http://schemas.microsoft.com/office/drawing/2014/main" id="{AE8171D6-A364-A377-FFE9-3F53F16263EA}"/>
              </a:ext>
            </a:extLst>
          </p:cNvPr>
          <p:cNvSpPr>
            <a:spLocks noGrp="1"/>
          </p:cNvSpPr>
          <p:nvPr>
            <p:ph type="body" sz="quarter" idx="29"/>
          </p:nvPr>
        </p:nvSpPr>
        <p:spPr>
          <a:xfrm>
            <a:off x="792538" y="4434829"/>
            <a:ext cx="4950147" cy="1291432"/>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stStyle>
          <a:p>
            <a:pPr lvl="0"/>
            <a:r>
              <a:rPr lang="en-US"/>
              <a:t>Click to edit Master text styles</a:t>
            </a:r>
          </a:p>
          <a:p>
            <a:pPr lvl="1"/>
            <a:r>
              <a:rPr lang="en-US"/>
              <a:t>Second level</a:t>
            </a:r>
          </a:p>
          <a:p>
            <a:pPr lvl="2"/>
            <a:r>
              <a:rPr lang="en-US"/>
              <a:t>Third level</a:t>
            </a:r>
          </a:p>
        </p:txBody>
      </p:sp>
      <p:sp>
        <p:nvSpPr>
          <p:cNvPr id="13" name="Picture Placeholder 12">
            <a:extLst>
              <a:ext uri="{FF2B5EF4-FFF2-40B4-BE49-F238E27FC236}">
                <a16:creationId xmlns:a16="http://schemas.microsoft.com/office/drawing/2014/main" id="{AE9BE660-418D-B00B-4919-F18A26E7CECF}"/>
              </a:ext>
            </a:extLst>
          </p:cNvPr>
          <p:cNvSpPr>
            <a:spLocks noGrp="1"/>
          </p:cNvSpPr>
          <p:nvPr>
            <p:ph type="pic" sz="quarter" idx="27" hasCustomPrompt="1"/>
          </p:nvPr>
        </p:nvSpPr>
        <p:spPr>
          <a:xfrm>
            <a:off x="6411475" y="1601343"/>
            <a:ext cx="4924591" cy="2662745"/>
          </a:xfrm>
          <a:solidFill>
            <a:schemeClr val="bg1">
              <a:alpha val="10000"/>
            </a:schemeClr>
          </a:solidFill>
        </p:spPr>
        <p:txBody>
          <a:bodyPr vert="horz" lIns="91440" tIns="45720" rIns="91440" bIns="45720" rtlCol="0" anchor="ctr" anchorCtr="0">
            <a:normAutofit/>
          </a:bodyPr>
          <a:lstStyle>
            <a:lvl1pPr algn="ctr">
              <a:defRPr lang="en-US">
                <a:solidFill>
                  <a:schemeClr val="tx1"/>
                </a:solidFill>
              </a:defRPr>
            </a:lvl1pPr>
          </a:lstStyle>
          <a:p>
            <a:r>
              <a:rPr lang="en-US" dirty="0"/>
              <a:t>Click to add photo or illustration</a:t>
            </a:r>
          </a:p>
          <a:p>
            <a:endParaRPr lang="en-US" dirty="0"/>
          </a:p>
          <a:p>
            <a:endParaRPr lang="en-US" dirty="0"/>
          </a:p>
        </p:txBody>
      </p:sp>
      <p:sp>
        <p:nvSpPr>
          <p:cNvPr id="11" name="Text Placeholder 7">
            <a:extLst>
              <a:ext uri="{FF2B5EF4-FFF2-40B4-BE49-F238E27FC236}">
                <a16:creationId xmlns:a16="http://schemas.microsoft.com/office/drawing/2014/main" id="{79E2D9AD-B603-1F6B-F5F3-92A71334B474}"/>
              </a:ext>
            </a:extLst>
          </p:cNvPr>
          <p:cNvSpPr>
            <a:spLocks noGrp="1"/>
          </p:cNvSpPr>
          <p:nvPr>
            <p:ph type="body" sz="quarter" idx="30"/>
          </p:nvPr>
        </p:nvSpPr>
        <p:spPr>
          <a:xfrm>
            <a:off x="6448844" y="4419602"/>
            <a:ext cx="4924747" cy="1280319"/>
          </a:xfrm>
        </p:spPr>
        <p:txBody>
          <a:bodyPr/>
          <a:lstStyle>
            <a:lvl1pPr>
              <a:lnSpc>
                <a:spcPct val="100000"/>
              </a:lnSpc>
              <a:defRPr sz="1600" b="0" i="0">
                <a:latin typeface="Oracle Sans Tab" panose="020B0503020204020204" pitchFamily="34" charset="0"/>
                <a:cs typeface="Oracle Sans Tab" panose="020B0503020204020204" pitchFamily="34" charset="0"/>
              </a:defRPr>
            </a:lvl1pPr>
            <a:lvl2pPr>
              <a:lnSpc>
                <a:spcPct val="100000"/>
              </a:lnSpc>
              <a:defRPr sz="1600" b="0" i="0">
                <a:latin typeface="Oracle Sans Tab" panose="020B0503020204020204" pitchFamily="34" charset="0"/>
                <a:cs typeface="Oracle Sans Tab" panose="020B0503020204020204" pitchFamily="34" charset="0"/>
              </a:defRPr>
            </a:lvl2pPr>
            <a:lvl3pPr>
              <a:lnSpc>
                <a:spcPct val="100000"/>
              </a:lnSpc>
              <a:defRPr sz="1600" b="0" i="0">
                <a:latin typeface="Oracle Sans Tab" panose="020B0503020204020204" pitchFamily="34" charset="0"/>
                <a:cs typeface="Oracle Sans Tab" panose="020B0503020204020204" pitchFamily="34" charset="0"/>
              </a:defRPr>
            </a:lvl3pPr>
          </a:lstStyle>
          <a:p>
            <a:pPr lvl="0"/>
            <a:r>
              <a:rPr lang="en-US"/>
              <a:t>Click to edit Master text styles</a:t>
            </a:r>
          </a:p>
          <a:p>
            <a:pPr lvl="1"/>
            <a:r>
              <a:rPr lang="en-US"/>
              <a:t>Second level</a:t>
            </a:r>
          </a:p>
          <a:p>
            <a:pPr lvl="2"/>
            <a:r>
              <a:rPr lang="en-US"/>
              <a:t>Third level</a:t>
            </a:r>
          </a:p>
        </p:txBody>
      </p:sp>
      <p:sp>
        <p:nvSpPr>
          <p:cNvPr id="4" name="Slide Number Placeholder 5">
            <a:extLst>
              <a:ext uri="{FF2B5EF4-FFF2-40B4-BE49-F238E27FC236}">
                <a16:creationId xmlns:a16="http://schemas.microsoft.com/office/drawing/2014/main" id="{7567E54F-7B19-8851-B67D-202FB9AC1D6A}"/>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A1778B27-DEA8-9A30-4AED-960974FB3EBC}"/>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333856E5-8C5E-2CF5-6E7E-97C9C55734DC}"/>
              </a:ext>
            </a:extLst>
          </p:cNvPr>
          <p:cNvSpPr>
            <a:spLocks noGrp="1"/>
          </p:cNvSpPr>
          <p:nvPr>
            <p:ph type="dt" sz="half" idx="38"/>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3654871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ark - Bold Statement with Photo half">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a:t>Click to edit Master title style</a:t>
            </a:r>
            <a:endParaRPr lang="en-US" dirty="0"/>
          </a:p>
        </p:txBody>
      </p:sp>
      <p:sp>
        <p:nvSpPr>
          <p:cNvPr id="4" name="Picture Placeholder 17">
            <a:extLst>
              <a:ext uri="{FF2B5EF4-FFF2-40B4-BE49-F238E27FC236}">
                <a16:creationId xmlns:a16="http://schemas.microsoft.com/office/drawing/2014/main" id="{E05D35C0-2DAC-3332-CC0D-3198C85F0FCC}"/>
              </a:ext>
            </a:extLst>
          </p:cNvPr>
          <p:cNvSpPr>
            <a:spLocks noGrp="1"/>
          </p:cNvSpPr>
          <p:nvPr>
            <p:ph type="pic" sz="quarter" idx="11" hasCustomPrompt="1"/>
          </p:nvPr>
        </p:nvSpPr>
        <p:spPr>
          <a:xfrm>
            <a:off x="6096000" y="0"/>
            <a:ext cx="6096000" cy="6858000"/>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2724919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Light - Bold Statement with Photo half">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5018F-8341-A0A7-3798-BB6D386BF6AE}"/>
              </a:ext>
            </a:extLst>
          </p:cNvPr>
          <p:cNvSpPr>
            <a:spLocks noGrp="1"/>
          </p:cNvSpPr>
          <p:nvPr>
            <p:ph type="title"/>
          </p:nvPr>
        </p:nvSpPr>
        <p:spPr>
          <a:xfrm>
            <a:off x="768875" y="3017520"/>
            <a:ext cx="4595613" cy="822960"/>
          </a:xfrm>
        </p:spPr>
        <p:txBody>
          <a:bodyPr anchor="ctr"/>
          <a:lstStyle>
            <a:lvl1pPr>
              <a:lnSpc>
                <a:spcPct val="100000"/>
              </a:lnSpc>
              <a:defRPr b="1" i="0">
                <a:solidFill>
                  <a:schemeClr val="tx1"/>
                </a:solidFill>
                <a:latin typeface="Oracle Sans Tab" panose="020B0503020204020204" pitchFamily="34" charset="0"/>
                <a:cs typeface="Oracle Sans Tab" panose="020B0503020204020204" pitchFamily="34" charset="0"/>
              </a:defRPr>
            </a:lvl1pPr>
          </a:lstStyle>
          <a:p>
            <a:r>
              <a:rPr lang="en-US"/>
              <a:t>Click to edit Master title style</a:t>
            </a:r>
            <a:endParaRPr lang="en-US" dirty="0"/>
          </a:p>
        </p:txBody>
      </p:sp>
      <p:sp>
        <p:nvSpPr>
          <p:cNvPr id="4" name="Picture Placeholder 17">
            <a:extLst>
              <a:ext uri="{FF2B5EF4-FFF2-40B4-BE49-F238E27FC236}">
                <a16:creationId xmlns:a16="http://schemas.microsoft.com/office/drawing/2014/main" id="{E05D35C0-2DAC-3332-CC0D-3198C85F0FCC}"/>
              </a:ext>
            </a:extLst>
          </p:cNvPr>
          <p:cNvSpPr>
            <a:spLocks noGrp="1"/>
          </p:cNvSpPr>
          <p:nvPr>
            <p:ph type="pic" sz="quarter" idx="11" hasCustomPrompt="1"/>
          </p:nvPr>
        </p:nvSpPr>
        <p:spPr>
          <a:xfrm>
            <a:off x="6096000" y="0"/>
            <a:ext cx="6096000" cy="6858000"/>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sp>
        <p:nvSpPr>
          <p:cNvPr id="3" name="Slide Number Placeholder 5">
            <a:extLst>
              <a:ext uri="{FF2B5EF4-FFF2-40B4-BE49-F238E27FC236}">
                <a16:creationId xmlns:a16="http://schemas.microsoft.com/office/drawing/2014/main" id="{BBB52B87-4D2F-759F-F825-1D8452D5364F}"/>
              </a:ext>
            </a:extLst>
          </p:cNvPr>
          <p:cNvSpPr>
            <a:spLocks noGrp="1"/>
          </p:cNvSpPr>
          <p:nvPr>
            <p:ph type="sldNum" sz="quarter" idx="40"/>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5" name="Footer Placeholder 4">
            <a:extLst>
              <a:ext uri="{FF2B5EF4-FFF2-40B4-BE49-F238E27FC236}">
                <a16:creationId xmlns:a16="http://schemas.microsoft.com/office/drawing/2014/main" id="{911B1AB9-997E-5411-2C56-8A3EC02DD499}"/>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6" name="Date Placeholder 3">
            <a:extLst>
              <a:ext uri="{FF2B5EF4-FFF2-40B4-BE49-F238E27FC236}">
                <a16:creationId xmlns:a16="http://schemas.microsoft.com/office/drawing/2014/main" id="{434C0960-AEC7-0B85-1E58-B54E51F0ECD4}"/>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2956069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ark - Screensho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defRPr b="1" i="0">
                <a:latin typeface="Oracle Sans Tab" panose="020B0503020204020204" pitchFamily="34" charset="0"/>
                <a:cs typeface="Oracle Sans Tab" panose="020B0503020204020204" pitchFamily="34" charset="0"/>
              </a:defRPr>
            </a:lvl1pPr>
          </a:lstStyle>
          <a:p>
            <a:r>
              <a:rPr lang="en-US"/>
              <a:t>Click to edit Master title style</a:t>
            </a:r>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defRPr sz="1400" b="0"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sp>
        <p:nvSpPr>
          <p:cNvPr id="6" name="Slide Number Placeholder 5">
            <a:extLst>
              <a:ext uri="{FF2B5EF4-FFF2-40B4-BE49-F238E27FC236}">
                <a16:creationId xmlns:a16="http://schemas.microsoft.com/office/drawing/2014/main" id="{957B489F-6C53-0670-3CA3-C344A6796DB7}"/>
              </a:ext>
            </a:extLst>
          </p:cNvPr>
          <p:cNvSpPr>
            <a:spLocks noGrp="1"/>
          </p:cNvSpPr>
          <p:nvPr>
            <p:ph type="sldNum" sz="quarter" idx="40"/>
          </p:nvPr>
        </p:nvSpPr>
        <p:spPr>
          <a:xfrm>
            <a:off x="762000" y="6423660"/>
            <a:ext cx="365760" cy="365760"/>
          </a:xfrm>
        </p:spPr>
        <p:txBody>
          <a:bodyPr/>
          <a:lstStyle>
            <a:lvl1pPr>
              <a:defRPr>
                <a:solidFill>
                  <a:srgbClr val="AEA8A2"/>
                </a:solidFill>
              </a:defRPr>
            </a:lvl1pPr>
          </a:lstStyle>
          <a:p>
            <a:fld id="{345D60D9-5372-5F40-9443-0F9AE5BDC3C8}" type="slidenum">
              <a:rPr lang="en-US" smtClean="0"/>
              <a:pPr/>
              <a:t>‹#›</a:t>
            </a:fld>
            <a:endParaRPr lang="en-US" dirty="0"/>
          </a:p>
        </p:txBody>
      </p:sp>
      <p:sp>
        <p:nvSpPr>
          <p:cNvPr id="14" name="Footer Placeholder 4">
            <a:extLst>
              <a:ext uri="{FF2B5EF4-FFF2-40B4-BE49-F238E27FC236}">
                <a16:creationId xmlns:a16="http://schemas.microsoft.com/office/drawing/2014/main" id="{73C65335-0F11-C316-1B11-B923DAF34CA7}"/>
              </a:ext>
            </a:extLst>
          </p:cNvPr>
          <p:cNvSpPr>
            <a:spLocks noGrp="1"/>
          </p:cNvSpPr>
          <p:nvPr>
            <p:ph type="ftr" sz="quarter" idx="39"/>
          </p:nvPr>
        </p:nvSpPr>
        <p:spPr>
          <a:xfrm>
            <a:off x="1127759" y="6423978"/>
            <a:ext cx="5745379" cy="365125"/>
          </a:xfrm>
        </p:spPr>
        <p:txBody>
          <a:bodyPr/>
          <a:lstStyle>
            <a:lvl1pPr>
              <a:defRPr>
                <a:solidFill>
                  <a:srgbClr val="AEA8A2"/>
                </a:solidFill>
              </a:defRPr>
            </a:lvl1pPr>
          </a:lstStyle>
          <a:p>
            <a:r>
              <a:rPr lang="en-US"/>
              <a:t>Copyright © 2025, Oracle and/or its affiliates |  Confidential: Internal/Restricted/Highly Restricted</a:t>
            </a:r>
            <a:endParaRPr lang="en-US" dirty="0"/>
          </a:p>
        </p:txBody>
      </p:sp>
      <p:sp>
        <p:nvSpPr>
          <p:cNvPr id="15" name="Date Placeholder 3">
            <a:extLst>
              <a:ext uri="{FF2B5EF4-FFF2-40B4-BE49-F238E27FC236}">
                <a16:creationId xmlns:a16="http://schemas.microsoft.com/office/drawing/2014/main" id="{249F2E88-1C3B-E905-DE13-29B4AD66701F}"/>
              </a:ext>
            </a:extLst>
          </p:cNvPr>
          <p:cNvSpPr>
            <a:spLocks noGrp="1"/>
          </p:cNvSpPr>
          <p:nvPr>
            <p:ph type="dt" sz="half" idx="41"/>
          </p:nvPr>
        </p:nvSpPr>
        <p:spPr>
          <a:xfrm>
            <a:off x="6873138" y="6425604"/>
            <a:ext cx="2743200" cy="363500"/>
          </a:xfrm>
        </p:spPr>
        <p:txBody>
          <a:bodyPr/>
          <a:lstStyle>
            <a:lvl1pPr>
              <a:defRPr>
                <a:solidFill>
                  <a:srgbClr val="AEA8A2"/>
                </a:solidFill>
              </a:defRPr>
            </a:lvl1pPr>
          </a:lstStyle>
          <a:p>
            <a:r>
              <a:rPr lang="en-US"/>
              <a:t>[Date]</a:t>
            </a:r>
            <a:endParaRPr lang="en-US" dirty="0"/>
          </a:p>
        </p:txBody>
      </p:sp>
      <p:pic>
        <p:nvPicPr>
          <p:cNvPr id="5" name="Picture 4">
            <a:extLst>
              <a:ext uri="{FF2B5EF4-FFF2-40B4-BE49-F238E27FC236}">
                <a16:creationId xmlns:a16="http://schemas.microsoft.com/office/drawing/2014/main" id="{10527129-53F9-ED4F-2DBB-9365E8BF2A8E}"/>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
        <p:nvSpPr>
          <p:cNvPr id="7" name="Picture Placeholder 21">
            <a:extLst>
              <a:ext uri="{FF2B5EF4-FFF2-40B4-BE49-F238E27FC236}">
                <a16:creationId xmlns:a16="http://schemas.microsoft.com/office/drawing/2014/main" id="{4A787595-7363-9A8E-E513-2117DE88759B}"/>
              </a:ext>
            </a:extLst>
          </p:cNvPr>
          <p:cNvSpPr>
            <a:spLocks noGrp="1"/>
          </p:cNvSpPr>
          <p:nvPr>
            <p:ph type="pic" sz="quarter" idx="38" hasCustomPrompt="1"/>
          </p:nvPr>
        </p:nvSpPr>
        <p:spPr>
          <a:xfrm>
            <a:off x="5364488" y="1687766"/>
            <a:ext cx="6249629" cy="3763219"/>
          </a:xfrm>
        </p:spPr>
        <p:txBody>
          <a:bodyPr anchor="ctr"/>
          <a:lstStyle>
            <a:lvl1pPr algn="ctr">
              <a:defRPr sz="1400"/>
            </a:lvl1pPr>
          </a:lstStyle>
          <a:p>
            <a:r>
              <a:rPr lang="en-US" dirty="0"/>
              <a:t>Click icon to add screenshot</a:t>
            </a:r>
          </a:p>
          <a:p>
            <a:endParaRPr lang="en-US" dirty="0"/>
          </a:p>
          <a:p>
            <a:endParaRPr lang="en-US" dirty="0"/>
          </a:p>
        </p:txBody>
      </p:sp>
    </p:spTree>
    <p:extLst>
      <p:ext uri="{BB962C8B-B14F-4D97-AF65-F5344CB8AC3E}">
        <p14:creationId xmlns:p14="http://schemas.microsoft.com/office/powerpoint/2010/main" val="29252508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ight - Screenshot">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0F3D2B-DD8D-3718-AE06-7C8DDB64D815}"/>
              </a:ext>
            </a:extLst>
          </p:cNvPr>
          <p:cNvSpPr>
            <a:spLocks noGrp="1"/>
          </p:cNvSpPr>
          <p:nvPr>
            <p:ph type="title"/>
          </p:nvPr>
        </p:nvSpPr>
        <p:spPr>
          <a:xfrm>
            <a:off x="762000" y="2471026"/>
            <a:ext cx="3762466" cy="822960"/>
          </a:xfrm>
        </p:spPr>
        <p:txBody>
          <a:bodyPr/>
          <a:lstStyle>
            <a:lvl1pPr>
              <a:defRPr b="1" i="0">
                <a:latin typeface="Oracle Sans Tab" panose="020B0503020204020204" pitchFamily="34" charset="0"/>
                <a:cs typeface="Oracle Sans Tab" panose="020B0503020204020204" pitchFamily="34" charset="0"/>
              </a:defRPr>
            </a:lvl1pPr>
          </a:lstStyle>
          <a:p>
            <a:r>
              <a:rPr lang="en-US"/>
              <a:t>Click to edit Master title style</a:t>
            </a:r>
            <a:endParaRPr lang="en-US" dirty="0"/>
          </a:p>
        </p:txBody>
      </p:sp>
      <p:sp>
        <p:nvSpPr>
          <p:cNvPr id="10" name="Text Placeholder 21">
            <a:extLst>
              <a:ext uri="{FF2B5EF4-FFF2-40B4-BE49-F238E27FC236}">
                <a16:creationId xmlns:a16="http://schemas.microsoft.com/office/drawing/2014/main" id="{ADDF4B14-485E-2D9E-8017-8DBD76E5E0CC}"/>
              </a:ext>
            </a:extLst>
          </p:cNvPr>
          <p:cNvSpPr>
            <a:spLocks noGrp="1"/>
          </p:cNvSpPr>
          <p:nvPr>
            <p:ph type="body" sz="quarter" idx="24" hasCustomPrompt="1"/>
          </p:nvPr>
        </p:nvSpPr>
        <p:spPr>
          <a:xfrm>
            <a:off x="762000" y="3564014"/>
            <a:ext cx="3762466" cy="1228119"/>
          </a:xfrm>
          <a:prstGeom prst="rect">
            <a:avLst/>
          </a:prstGeom>
          <a:noFill/>
        </p:spPr>
        <p:txBody>
          <a:bodyPr lIns="0" tIns="0" rIns="0" bIns="0"/>
          <a:lstStyle>
            <a:lvl1pPr algn="l">
              <a:lnSpc>
                <a:spcPct val="100000"/>
              </a:lnSpc>
              <a:spcBef>
                <a:spcPts val="0"/>
              </a:spcBef>
              <a:spcAft>
                <a:spcPts val="400"/>
              </a:spcAft>
              <a:defRPr sz="1400" b="0" i="0">
                <a:solidFill>
                  <a:schemeClr val="tx1"/>
                </a:solidFill>
                <a:latin typeface="Oracle Sans" panose="020B0503020204020204" pitchFamily="34" charset="0"/>
                <a:cs typeface="Oracle Sans"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a:t>
            </a:r>
            <a:endParaRPr lang="en-US" dirty="0"/>
          </a:p>
        </p:txBody>
      </p:sp>
      <p:pic>
        <p:nvPicPr>
          <p:cNvPr id="11" name="Picture 10">
            <a:extLst>
              <a:ext uri="{FF2B5EF4-FFF2-40B4-BE49-F238E27FC236}">
                <a16:creationId xmlns:a16="http://schemas.microsoft.com/office/drawing/2014/main" id="{4B4EE190-AAB7-148D-83A3-3508D5F54EDD}"/>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64488" y="1417342"/>
            <a:ext cx="6249629" cy="270425"/>
          </a:xfrm>
          <a:prstGeom prst="rect">
            <a:avLst/>
          </a:prstGeom>
        </p:spPr>
      </p:pic>
      <p:sp>
        <p:nvSpPr>
          <p:cNvPr id="13" name="Picture Placeholder 21">
            <a:extLst>
              <a:ext uri="{FF2B5EF4-FFF2-40B4-BE49-F238E27FC236}">
                <a16:creationId xmlns:a16="http://schemas.microsoft.com/office/drawing/2014/main" id="{A6B73051-9D1F-22B3-EB86-F2801CD8E323}"/>
              </a:ext>
            </a:extLst>
          </p:cNvPr>
          <p:cNvSpPr>
            <a:spLocks noGrp="1"/>
          </p:cNvSpPr>
          <p:nvPr>
            <p:ph type="pic" sz="quarter" idx="38" hasCustomPrompt="1"/>
          </p:nvPr>
        </p:nvSpPr>
        <p:spPr>
          <a:xfrm>
            <a:off x="5364488" y="1687766"/>
            <a:ext cx="6249629" cy="3763219"/>
          </a:xfrm>
        </p:spPr>
        <p:txBody>
          <a:bodyPr anchor="ctr"/>
          <a:lstStyle>
            <a:lvl1pPr algn="ctr">
              <a:defRPr sz="1400"/>
            </a:lvl1pPr>
          </a:lstStyle>
          <a:p>
            <a:r>
              <a:rPr lang="en-US" dirty="0"/>
              <a:t>Click icon to add screenshot</a:t>
            </a:r>
          </a:p>
          <a:p>
            <a:endParaRPr lang="en-US" dirty="0"/>
          </a:p>
          <a:p>
            <a:endParaRPr lang="en-US" dirty="0"/>
          </a:p>
        </p:txBody>
      </p:sp>
      <p:sp>
        <p:nvSpPr>
          <p:cNvPr id="2" name="Slide Number Placeholder 5">
            <a:extLst>
              <a:ext uri="{FF2B5EF4-FFF2-40B4-BE49-F238E27FC236}">
                <a16:creationId xmlns:a16="http://schemas.microsoft.com/office/drawing/2014/main" id="{9E993F39-EB04-6D40-5424-29EF7CBB4082}"/>
              </a:ext>
            </a:extLst>
          </p:cNvPr>
          <p:cNvSpPr>
            <a:spLocks noGrp="1"/>
          </p:cNvSpPr>
          <p:nvPr>
            <p:ph type="sldNum" sz="quarter" idx="40"/>
          </p:nvPr>
        </p:nvSpPr>
        <p:spPr>
          <a:xfrm>
            <a:off x="762000" y="6423660"/>
            <a:ext cx="365760" cy="365760"/>
          </a:xfrm>
        </p:spPr>
        <p:txBody>
          <a:bodyPr/>
          <a:lstStyle>
            <a:lvl1pPr>
              <a:defRPr>
                <a:solidFill>
                  <a:srgbClr val="8B8580"/>
                </a:solidFill>
              </a:defRPr>
            </a:lvl1pPr>
          </a:lstStyle>
          <a:p>
            <a:fld id="{345D60D9-5372-5F40-9443-0F9AE5BDC3C8}" type="slidenum">
              <a:rPr lang="en-US" smtClean="0"/>
              <a:pPr/>
              <a:t>‹#›</a:t>
            </a:fld>
            <a:endParaRPr lang="en-US" dirty="0"/>
          </a:p>
        </p:txBody>
      </p:sp>
      <p:sp>
        <p:nvSpPr>
          <p:cNvPr id="7" name="Slide Number">
            <a:extLst>
              <a:ext uri="{FF2B5EF4-FFF2-40B4-BE49-F238E27FC236}">
                <a16:creationId xmlns:a16="http://schemas.microsoft.com/office/drawing/2014/main" id="{93DA2E73-5D4C-E24A-9DBC-F14114AA2BD9}"/>
              </a:ext>
            </a:extLst>
          </p:cNvPr>
          <p:cNvSpPr txBox="1">
            <a:spLocks/>
          </p:cNvSpPr>
          <p:nvPr userDrawn="1"/>
        </p:nvSpPr>
        <p:spPr>
          <a:xfrm>
            <a:off x="762000" y="6423660"/>
            <a:ext cx="365760" cy="365760"/>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alpha val="3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45D60D9-5372-5F40-9443-0F9AE5BDC3C8}" type="slidenum">
              <a:rPr kumimoji="0" lang="en-US" sz="700" b="0" i="0" u="none" strike="noStrike" kern="1200" cap="none" spc="0" normalizeH="0" baseline="0" noProof="0" smtClean="0">
                <a:ln>
                  <a:noFill/>
                </a:ln>
                <a:solidFill>
                  <a:srgbClr val="514C47"/>
                </a:solidFill>
                <a:effectLst/>
                <a:uLnTx/>
                <a:uFillTx/>
                <a:latin typeface="Oracle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00" b="0" i="0" u="none" strike="noStrike" kern="1200" cap="none" spc="0" normalizeH="0" baseline="0" noProof="0" dirty="0">
              <a:ln>
                <a:noFill/>
              </a:ln>
              <a:solidFill>
                <a:srgbClr val="514C47"/>
              </a:solidFill>
              <a:effectLst/>
              <a:uLnTx/>
              <a:uFillTx/>
              <a:latin typeface="Oracle Sans"/>
              <a:ea typeface="+mn-ea"/>
              <a:cs typeface="+mn-cs"/>
            </a:endParaRPr>
          </a:p>
        </p:txBody>
      </p:sp>
      <p:sp>
        <p:nvSpPr>
          <p:cNvPr id="4" name="Footer Placeholder 4">
            <a:extLst>
              <a:ext uri="{FF2B5EF4-FFF2-40B4-BE49-F238E27FC236}">
                <a16:creationId xmlns:a16="http://schemas.microsoft.com/office/drawing/2014/main" id="{4386EF72-A9D7-B119-6AB5-B47EDC6DBD35}"/>
              </a:ext>
            </a:extLst>
          </p:cNvPr>
          <p:cNvSpPr>
            <a:spLocks noGrp="1"/>
          </p:cNvSpPr>
          <p:nvPr>
            <p:ph type="ftr" sz="quarter" idx="39"/>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5" name="Date Placeholder 3">
            <a:extLst>
              <a:ext uri="{FF2B5EF4-FFF2-40B4-BE49-F238E27FC236}">
                <a16:creationId xmlns:a16="http://schemas.microsoft.com/office/drawing/2014/main" id="{7AEA780F-E901-E29C-0D8B-69514942746E}"/>
              </a:ext>
            </a:extLst>
          </p:cNvPr>
          <p:cNvSpPr>
            <a:spLocks noGrp="1"/>
          </p:cNvSpPr>
          <p:nvPr>
            <p:ph type="dt" sz="half" idx="41"/>
          </p:nvPr>
        </p:nvSpPr>
        <p:spPr>
          <a:xfrm>
            <a:off x="6873138" y="6425604"/>
            <a:ext cx="2743200" cy="363500"/>
          </a:xfrm>
        </p:spPr>
        <p:txBody>
          <a:bodyPr/>
          <a:lstStyle>
            <a:lvl1pPr>
              <a:defRPr>
                <a:solidFill>
                  <a:srgbClr val="514C47"/>
                </a:solidFill>
              </a:defRPr>
            </a:lvl1pPr>
          </a:lstStyle>
          <a:p>
            <a:r>
              <a:rPr lang="en-US"/>
              <a:t>[Date]</a:t>
            </a:r>
            <a:endParaRPr lang="en-US" dirty="0"/>
          </a:p>
        </p:txBody>
      </p:sp>
    </p:spTree>
    <p:extLst>
      <p:ext uri="{BB962C8B-B14F-4D97-AF65-F5344CB8AC3E}">
        <p14:creationId xmlns:p14="http://schemas.microsoft.com/office/powerpoint/2010/main" val="18684984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Light - Story with quote, and imag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761999" y="178676"/>
            <a:ext cx="2504420" cy="819258"/>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2000" y="1274060"/>
            <a:ext cx="4744029" cy="822960"/>
          </a:xfrm>
        </p:spPr>
        <p:txBody>
          <a:bodyPr/>
          <a:lstStyle>
            <a:lvl1pPr>
              <a:defRPr>
                <a:solidFill>
                  <a:schemeClr val="tx1"/>
                </a:solidFill>
                <a:latin typeface="+mn-lt"/>
              </a:defRPr>
            </a:lvl1pPr>
          </a:lstStyle>
          <a:p>
            <a:r>
              <a:rPr lang="en-US" dirty="0"/>
              <a:t>Click to edit title text styles</a:t>
            </a:r>
          </a:p>
        </p:txBody>
      </p:sp>
      <p:sp>
        <p:nvSpPr>
          <p:cNvPr id="23" name="Text Placeholder 3">
            <a:extLst>
              <a:ext uri="{FF2B5EF4-FFF2-40B4-BE49-F238E27FC236}">
                <a16:creationId xmlns:a16="http://schemas.microsoft.com/office/drawing/2014/main" id="{B544B384-379B-D246-825E-82D80E47CA83}"/>
              </a:ext>
            </a:extLst>
          </p:cNvPr>
          <p:cNvSpPr>
            <a:spLocks noGrp="1"/>
          </p:cNvSpPr>
          <p:nvPr>
            <p:ph type="body" sz="quarter" idx="20" hasCustomPrompt="1"/>
          </p:nvPr>
        </p:nvSpPr>
        <p:spPr>
          <a:xfrm>
            <a:off x="6781820" y="3870511"/>
            <a:ext cx="4838705" cy="1358116"/>
          </a:xfrm>
        </p:spPr>
        <p:txBody>
          <a:bodyPr/>
          <a:lstStyle>
            <a:lvl1pPr>
              <a:defRPr sz="1800">
                <a:solidFill>
                  <a:schemeClr val="tx1"/>
                </a:solidFill>
                <a:latin typeface="Georgia" panose="02040502050405020303" pitchFamily="18" charset="0"/>
              </a:defRPr>
            </a:lvl1pPr>
          </a:lstStyle>
          <a:p>
            <a:pPr lvl="0"/>
            <a:r>
              <a:rPr lang="en-GB" dirty="0"/>
              <a:t>“Quote goes up here.</a:t>
            </a:r>
            <a:r>
              <a:rPr lang="en-IN" dirty="0"/>
              <a:t> 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a:t>
            </a:r>
            <a:r>
              <a:rPr lang="en-IN" dirty="0" err="1"/>
              <a:t>labore</a:t>
            </a:r>
            <a:r>
              <a:rPr lang="en-IN" dirty="0"/>
              <a:t> et dolore magna </a:t>
            </a:r>
            <a:r>
              <a:rPr lang="en-IN" dirty="0" err="1"/>
              <a:t>aliqua</a:t>
            </a:r>
            <a:r>
              <a:rPr lang="en-IN" dirty="0"/>
              <a:t>. Ut </a:t>
            </a:r>
            <a:r>
              <a:rPr lang="en-IN" dirty="0" err="1"/>
              <a:t>enim</a:t>
            </a:r>
            <a:r>
              <a:rPr lang="en-IN" dirty="0"/>
              <a:t> ad minim </a:t>
            </a:r>
            <a:r>
              <a:rPr lang="en-IN" dirty="0" err="1"/>
              <a:t>veniam</a:t>
            </a:r>
            <a:r>
              <a:rPr lang="en-IN" dirty="0"/>
              <a:t>, </a:t>
            </a:r>
            <a:r>
              <a:rPr lang="en-IN" dirty="0" err="1"/>
              <a:t>quis</a:t>
            </a:r>
            <a:r>
              <a:rPr lang="en-IN" dirty="0"/>
              <a:t> </a:t>
            </a:r>
            <a:r>
              <a:rPr lang="en-IN" dirty="0" err="1"/>
              <a:t>nostrud</a:t>
            </a:r>
            <a:r>
              <a:rPr lang="en-IN" dirty="0"/>
              <a:t> exercitation </a:t>
            </a:r>
            <a:r>
              <a:rPr lang="en-IN" dirty="0" err="1"/>
              <a:t>ullamco</a:t>
            </a:r>
            <a:r>
              <a:rPr lang="en-IN" dirty="0"/>
              <a:t>.”</a:t>
            </a:r>
            <a:endParaRPr lang="en-US" dirty="0"/>
          </a:p>
        </p:txBody>
      </p:sp>
      <p:sp>
        <p:nvSpPr>
          <p:cNvPr id="18" name="Text Placeholder 3">
            <a:extLst>
              <a:ext uri="{FF2B5EF4-FFF2-40B4-BE49-F238E27FC236}">
                <a16:creationId xmlns:a16="http://schemas.microsoft.com/office/drawing/2014/main" id="{124E7EE1-1F21-A94B-BD4C-80D5579EA0D8}"/>
              </a:ext>
            </a:extLst>
          </p:cNvPr>
          <p:cNvSpPr>
            <a:spLocks noGrp="1"/>
          </p:cNvSpPr>
          <p:nvPr>
            <p:ph type="body" sz="quarter" idx="21" hasCustomPrompt="1"/>
          </p:nvPr>
        </p:nvSpPr>
        <p:spPr>
          <a:xfrm>
            <a:off x="6781820" y="5608955"/>
            <a:ext cx="4838705" cy="269769"/>
          </a:xfrm>
        </p:spPr>
        <p:txBody>
          <a:bodyPr anchor="ctr"/>
          <a:lstStyle>
            <a:lvl1pPr>
              <a:defRPr sz="1200" b="1" i="0">
                <a:solidFill>
                  <a:schemeClr val="tx1"/>
                </a:solidFill>
                <a:latin typeface="Oracle Sans" panose="020B0503020204020204" pitchFamily="34" charset="0"/>
                <a:cs typeface="Oracle Sans" panose="020B0503020204020204" pitchFamily="34" charset="0"/>
              </a:defRPr>
            </a:lvl1pPr>
          </a:lstStyle>
          <a:p>
            <a:pPr lvl="0"/>
            <a:r>
              <a:rPr lang="en-US" dirty="0"/>
              <a:t>Person name</a:t>
            </a:r>
          </a:p>
        </p:txBody>
      </p:sp>
      <p:sp>
        <p:nvSpPr>
          <p:cNvPr id="19" name="Text Placeholder 3">
            <a:extLst>
              <a:ext uri="{FF2B5EF4-FFF2-40B4-BE49-F238E27FC236}">
                <a16:creationId xmlns:a16="http://schemas.microsoft.com/office/drawing/2014/main" id="{EECEA0F4-62BE-D045-9B17-E8A1B43697E5}"/>
              </a:ext>
            </a:extLst>
          </p:cNvPr>
          <p:cNvSpPr>
            <a:spLocks noGrp="1"/>
          </p:cNvSpPr>
          <p:nvPr>
            <p:ph type="body" sz="quarter" idx="22" hasCustomPrompt="1"/>
          </p:nvPr>
        </p:nvSpPr>
        <p:spPr>
          <a:xfrm>
            <a:off x="6781819" y="5938133"/>
            <a:ext cx="4838705" cy="269769"/>
          </a:xfrm>
        </p:spPr>
        <p:txBody>
          <a:bodyPr anchor="ctr"/>
          <a:lstStyle>
            <a:lvl1pPr>
              <a:defRPr sz="1200" b="0" i="0">
                <a:solidFill>
                  <a:schemeClr val="tx1"/>
                </a:solidFill>
                <a:latin typeface="Oracle Sans" panose="020B0503020204020204" pitchFamily="34" charset="0"/>
                <a:cs typeface="Oracle Sans" panose="020B0503020204020204" pitchFamily="34" charset="0"/>
              </a:defRPr>
            </a:lvl1pPr>
          </a:lstStyle>
          <a:p>
            <a:pPr lvl="0"/>
            <a:r>
              <a:rPr lang="en-US" dirty="0"/>
              <a:t>Company name</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20" name="Text Placeholder 21">
            <a:extLst>
              <a:ext uri="{FF2B5EF4-FFF2-40B4-BE49-F238E27FC236}">
                <a16:creationId xmlns:a16="http://schemas.microsoft.com/office/drawing/2014/main" id="{4C14E915-6287-F5A1-E319-1E5C8629A05F}"/>
              </a:ext>
            </a:extLst>
          </p:cNvPr>
          <p:cNvSpPr>
            <a:spLocks noGrp="1"/>
          </p:cNvSpPr>
          <p:nvPr>
            <p:ph type="body" sz="quarter" idx="32" hasCustomPrompt="1"/>
          </p:nvPr>
        </p:nvSpPr>
        <p:spPr>
          <a:xfrm>
            <a:off x="770368" y="2436573"/>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Business challenges</a:t>
            </a:r>
            <a:endParaRPr lang="en-US" dirty="0"/>
          </a:p>
        </p:txBody>
      </p:sp>
      <p:sp>
        <p:nvSpPr>
          <p:cNvPr id="21" name="Text Placeholder 19">
            <a:extLst>
              <a:ext uri="{FF2B5EF4-FFF2-40B4-BE49-F238E27FC236}">
                <a16:creationId xmlns:a16="http://schemas.microsoft.com/office/drawing/2014/main" id="{F78AAD0E-863E-A8EC-378E-CA7D3BEDF692}"/>
              </a:ext>
            </a:extLst>
          </p:cNvPr>
          <p:cNvSpPr>
            <a:spLocks noGrp="1"/>
          </p:cNvSpPr>
          <p:nvPr>
            <p:ph type="body" sz="quarter" idx="44"/>
          </p:nvPr>
        </p:nvSpPr>
        <p:spPr>
          <a:xfrm>
            <a:off x="768875" y="2780015"/>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C0BA352F-F67A-5E33-FBD8-084FF44A0F3F}"/>
              </a:ext>
            </a:extLst>
          </p:cNvPr>
          <p:cNvSpPr>
            <a:spLocks noGrp="1"/>
          </p:cNvSpPr>
          <p:nvPr>
            <p:ph type="body" sz="quarter" idx="38" hasCustomPrompt="1"/>
          </p:nvPr>
        </p:nvSpPr>
        <p:spPr>
          <a:xfrm>
            <a:off x="770368" y="3533895"/>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Why Oracle</a:t>
            </a:r>
            <a:endParaRPr lang="en-US" dirty="0"/>
          </a:p>
        </p:txBody>
      </p:sp>
      <p:sp>
        <p:nvSpPr>
          <p:cNvPr id="25" name="Text Placeholder 19">
            <a:extLst>
              <a:ext uri="{FF2B5EF4-FFF2-40B4-BE49-F238E27FC236}">
                <a16:creationId xmlns:a16="http://schemas.microsoft.com/office/drawing/2014/main" id="{97385F7D-6D1D-86CA-110E-A65805CE4790}"/>
              </a:ext>
            </a:extLst>
          </p:cNvPr>
          <p:cNvSpPr>
            <a:spLocks noGrp="1"/>
          </p:cNvSpPr>
          <p:nvPr>
            <p:ph type="body" sz="quarter" idx="45"/>
          </p:nvPr>
        </p:nvSpPr>
        <p:spPr>
          <a:xfrm>
            <a:off x="768875" y="3878228"/>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26" name="Text Placeholder 21">
            <a:extLst>
              <a:ext uri="{FF2B5EF4-FFF2-40B4-BE49-F238E27FC236}">
                <a16:creationId xmlns:a16="http://schemas.microsoft.com/office/drawing/2014/main" id="{FCE282E2-5D44-8D75-1898-6AEA0F8C1C09}"/>
              </a:ext>
            </a:extLst>
          </p:cNvPr>
          <p:cNvSpPr>
            <a:spLocks noGrp="1"/>
          </p:cNvSpPr>
          <p:nvPr>
            <p:ph type="body" sz="quarter" idx="46" hasCustomPrompt="1"/>
          </p:nvPr>
        </p:nvSpPr>
        <p:spPr>
          <a:xfrm>
            <a:off x="770367" y="4635913"/>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Result</a:t>
            </a:r>
            <a:endParaRPr lang="en-US" dirty="0"/>
          </a:p>
        </p:txBody>
      </p:sp>
      <p:sp>
        <p:nvSpPr>
          <p:cNvPr id="32" name="Text Placeholder 19">
            <a:extLst>
              <a:ext uri="{FF2B5EF4-FFF2-40B4-BE49-F238E27FC236}">
                <a16:creationId xmlns:a16="http://schemas.microsoft.com/office/drawing/2014/main" id="{78684B9E-4AF4-B988-B9FA-63EF07B490FD}"/>
              </a:ext>
            </a:extLst>
          </p:cNvPr>
          <p:cNvSpPr>
            <a:spLocks noGrp="1"/>
          </p:cNvSpPr>
          <p:nvPr>
            <p:ph type="body" sz="quarter" idx="47" hasCustomPrompt="1"/>
          </p:nvPr>
        </p:nvSpPr>
        <p:spPr>
          <a:xfrm>
            <a:off x="768875" y="5010631"/>
            <a:ext cx="2258104" cy="304127"/>
          </a:xfrm>
        </p:spPr>
        <p:txBody>
          <a:bodyPr anchor="b"/>
          <a:lstStyle>
            <a:lvl1pPr>
              <a:lnSpc>
                <a:spcPct val="100000"/>
              </a:lnSpc>
              <a:defRPr sz="1200" b="1"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dirty="0"/>
              <a:t>Result 1</a:t>
            </a:r>
          </a:p>
        </p:txBody>
      </p:sp>
      <p:sp>
        <p:nvSpPr>
          <p:cNvPr id="36" name="Text Placeholder 19">
            <a:extLst>
              <a:ext uri="{FF2B5EF4-FFF2-40B4-BE49-F238E27FC236}">
                <a16:creationId xmlns:a16="http://schemas.microsoft.com/office/drawing/2014/main" id="{8E8CD5E9-9DB1-7D4C-37D6-37209F082819}"/>
              </a:ext>
            </a:extLst>
          </p:cNvPr>
          <p:cNvSpPr>
            <a:spLocks noGrp="1"/>
          </p:cNvSpPr>
          <p:nvPr>
            <p:ph type="body" sz="quarter" idx="50"/>
          </p:nvPr>
        </p:nvSpPr>
        <p:spPr>
          <a:xfrm>
            <a:off x="768875" y="5354986"/>
            <a:ext cx="2258104" cy="618248"/>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41" name="Text Placeholder 19">
            <a:extLst>
              <a:ext uri="{FF2B5EF4-FFF2-40B4-BE49-F238E27FC236}">
                <a16:creationId xmlns:a16="http://schemas.microsoft.com/office/drawing/2014/main" id="{EBB6E9E6-28D8-BBCA-0BB7-15E4DEB80D17}"/>
              </a:ext>
            </a:extLst>
          </p:cNvPr>
          <p:cNvSpPr>
            <a:spLocks noGrp="1"/>
          </p:cNvSpPr>
          <p:nvPr>
            <p:ph type="body" sz="quarter" idx="51" hasCustomPrompt="1"/>
          </p:nvPr>
        </p:nvSpPr>
        <p:spPr>
          <a:xfrm>
            <a:off x="3274795" y="5015715"/>
            <a:ext cx="2258104" cy="304127"/>
          </a:xfrm>
        </p:spPr>
        <p:txBody>
          <a:bodyPr anchor="b"/>
          <a:lstStyle>
            <a:lvl1pPr>
              <a:lnSpc>
                <a:spcPct val="100000"/>
              </a:lnSpc>
              <a:defRPr sz="1200" b="1"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dirty="0"/>
              <a:t>Result 2</a:t>
            </a:r>
          </a:p>
        </p:txBody>
      </p:sp>
      <p:sp>
        <p:nvSpPr>
          <p:cNvPr id="42" name="Text Placeholder 19">
            <a:extLst>
              <a:ext uri="{FF2B5EF4-FFF2-40B4-BE49-F238E27FC236}">
                <a16:creationId xmlns:a16="http://schemas.microsoft.com/office/drawing/2014/main" id="{4DD9F86A-700A-8EBA-A4A6-BC6B400BACE3}"/>
              </a:ext>
            </a:extLst>
          </p:cNvPr>
          <p:cNvSpPr>
            <a:spLocks noGrp="1"/>
          </p:cNvSpPr>
          <p:nvPr>
            <p:ph type="body" sz="quarter" idx="52"/>
          </p:nvPr>
        </p:nvSpPr>
        <p:spPr>
          <a:xfrm>
            <a:off x="3274795" y="5342942"/>
            <a:ext cx="2258104" cy="618248"/>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3" name="Picture Placeholder 17">
            <a:extLst>
              <a:ext uri="{FF2B5EF4-FFF2-40B4-BE49-F238E27FC236}">
                <a16:creationId xmlns:a16="http://schemas.microsoft.com/office/drawing/2014/main" id="{EE7EF218-A785-F9A6-5ED4-ABEAAE6312D3}"/>
              </a:ext>
            </a:extLst>
          </p:cNvPr>
          <p:cNvSpPr>
            <a:spLocks noGrp="1"/>
          </p:cNvSpPr>
          <p:nvPr>
            <p:ph type="pic" sz="quarter" idx="53" hasCustomPrompt="1"/>
          </p:nvPr>
        </p:nvSpPr>
        <p:spPr>
          <a:xfrm>
            <a:off x="6096000" y="0"/>
            <a:ext cx="6096000" cy="3428682"/>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pic>
        <p:nvPicPr>
          <p:cNvPr id="4" name="OTag" descr="A small square in Oracle Red with the Oracle logo in the center in white">
            <a:extLst>
              <a:ext uri="{FF2B5EF4-FFF2-40B4-BE49-F238E27FC236}">
                <a16:creationId xmlns:a16="http://schemas.microsoft.com/office/drawing/2014/main" id="{6C6EBC68-CC41-9713-4563-984719C1DF39}"/>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5" name="Graphic 4">
            <a:extLst>
              <a:ext uri="{FF2B5EF4-FFF2-40B4-BE49-F238E27FC236}">
                <a16:creationId xmlns:a16="http://schemas.microsoft.com/office/drawing/2014/main" id="{F8EB83BD-C547-8BEF-5ED8-13EA0AE8B429}"/>
              </a:ext>
            </a:extLst>
          </p:cNvPr>
          <p:cNvPicPr>
            <a:picLocks noChangeAspect="1"/>
          </p:cNvPicPr>
          <p:nvPr userDrawn="1"/>
        </p:nvPicPr>
        <p:blipFill>
          <a:blip r:embed="rId3">
            <a:extLst>
              <a:ext uri="{96DAC541-7B7A-43D3-8B79-37D633B846F1}">
                <asvg:svgBlip xmlns:asvg="http://schemas.microsoft.com/office/drawing/2016/SVG/main" r:embed="rId4"/>
              </a:ext>
            </a:extLst>
          </a:blip>
          <a:srcRect l="-9503" t="21585" b="15557"/>
          <a:stretch/>
        </p:blipFill>
        <p:spPr>
          <a:xfrm>
            <a:off x="8834980" y="3428681"/>
            <a:ext cx="3357020" cy="1284671"/>
          </a:xfrm>
          <a:prstGeom prst="rect">
            <a:avLst/>
          </a:prstGeom>
        </p:spPr>
      </p:pic>
      <p:sp>
        <p:nvSpPr>
          <p:cNvPr id="6" name="Text Placeholder 21">
            <a:extLst>
              <a:ext uri="{FF2B5EF4-FFF2-40B4-BE49-F238E27FC236}">
                <a16:creationId xmlns:a16="http://schemas.microsoft.com/office/drawing/2014/main" id="{57B65472-0A7B-E1E2-E938-97D6EFD8291F}"/>
              </a:ext>
            </a:extLst>
          </p:cNvPr>
          <p:cNvSpPr>
            <a:spLocks noGrp="1"/>
          </p:cNvSpPr>
          <p:nvPr>
            <p:ph type="body" sz="quarter" idx="54" hasCustomPrompt="1"/>
          </p:nvPr>
        </p:nvSpPr>
        <p:spPr>
          <a:xfrm>
            <a:off x="768875" y="6104842"/>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200" b="1" i="0">
                <a:solidFill>
                  <a:schemeClr val="tx1"/>
                </a:solidFill>
                <a:latin typeface="Oracle Sans Tab" panose="020B0503020204020204" pitchFamily="34" charset="0"/>
                <a:cs typeface="Oracle Sans Tab" panose="020B0503020204020204" pitchFamily="34" charset="0"/>
              </a:defRPr>
            </a:lvl1pPr>
          </a:lstStyle>
          <a:p>
            <a:pPr lvl="0"/>
            <a:r>
              <a:rPr lang="en-IN" dirty="0"/>
              <a:t>Call to action</a:t>
            </a:r>
            <a:endParaRPr lang="en-US" dirty="0"/>
          </a:p>
        </p:txBody>
      </p:sp>
    </p:spTree>
    <p:extLst>
      <p:ext uri="{BB962C8B-B14F-4D97-AF65-F5344CB8AC3E}">
        <p14:creationId xmlns:p14="http://schemas.microsoft.com/office/powerpoint/2010/main" val="1707950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Light - Story with photo and stats">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8688E9-F02D-F34B-A466-BC7C5A6028DB}"/>
              </a:ext>
              <a:ext uri="{C183D7F6-B498-43B3-948B-1728B52AA6E4}">
                <adec:decorative xmlns:adec="http://schemas.microsoft.com/office/drawing/2017/decorative" val="1"/>
              </a:ext>
            </a:extLst>
          </p:cNvPr>
          <p:cNvSpPr/>
          <p:nvPr userDrawn="1"/>
        </p:nvSpPr>
        <p:spPr>
          <a:xfrm>
            <a:off x="6096000" y="3429000"/>
            <a:ext cx="6096000" cy="342900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Content Placeholder 7">
            <a:extLst>
              <a:ext uri="{FF2B5EF4-FFF2-40B4-BE49-F238E27FC236}">
                <a16:creationId xmlns:a16="http://schemas.microsoft.com/office/drawing/2014/main" id="{167FC9A2-EA1C-47AA-8CD1-519F2B2BA1D5}"/>
              </a:ext>
            </a:extLst>
          </p:cNvPr>
          <p:cNvSpPr>
            <a:spLocks noGrp="1"/>
          </p:cNvSpPr>
          <p:nvPr>
            <p:ph sz="quarter" idx="28" hasCustomPrompt="1"/>
          </p:nvPr>
        </p:nvSpPr>
        <p:spPr>
          <a:xfrm>
            <a:off x="761999" y="178676"/>
            <a:ext cx="2504420" cy="819258"/>
          </a:xfrm>
        </p:spPr>
        <p:txBody>
          <a:bodyPr/>
          <a:lstStyle>
            <a:lvl1pPr>
              <a:defRPr sz="800">
                <a:latin typeface="Oracle Sans Light" panose="020B0403020204020204" pitchFamily="34" charset="0"/>
                <a:cs typeface="Oracle Sans Light" panose="020B0403020204020204" pitchFamily="34" charset="0"/>
              </a:defRPr>
            </a:lvl1pPr>
          </a:lstStyle>
          <a:p>
            <a:pPr lvl="0"/>
            <a:r>
              <a:rPr lang="en-US" dirty="0"/>
              <a:t>Click to insert partner logo</a:t>
            </a:r>
          </a:p>
        </p:txBody>
      </p:sp>
      <p:sp>
        <p:nvSpPr>
          <p:cNvPr id="43" name="Title 1">
            <a:extLst>
              <a:ext uri="{FF2B5EF4-FFF2-40B4-BE49-F238E27FC236}">
                <a16:creationId xmlns:a16="http://schemas.microsoft.com/office/drawing/2014/main" id="{74151B34-23FE-44F5-A716-0730CC7BA85D}"/>
              </a:ext>
            </a:extLst>
          </p:cNvPr>
          <p:cNvSpPr>
            <a:spLocks noGrp="1"/>
          </p:cNvSpPr>
          <p:nvPr>
            <p:ph type="title" hasCustomPrompt="1"/>
          </p:nvPr>
        </p:nvSpPr>
        <p:spPr>
          <a:xfrm>
            <a:off x="762000" y="1274060"/>
            <a:ext cx="4744029" cy="822960"/>
          </a:xfrm>
        </p:spPr>
        <p:txBody>
          <a:bodyPr/>
          <a:lstStyle>
            <a:lvl1pPr>
              <a:defRPr>
                <a:solidFill>
                  <a:schemeClr val="tx1"/>
                </a:solidFill>
                <a:latin typeface="+mn-lt"/>
              </a:defRPr>
            </a:lvl1pPr>
          </a:lstStyle>
          <a:p>
            <a:r>
              <a:rPr lang="en-US" dirty="0"/>
              <a:t>Click to edit title text styles</a:t>
            </a:r>
          </a:p>
        </p:txBody>
      </p:sp>
      <p:sp>
        <p:nvSpPr>
          <p:cNvPr id="33" name="Slide Number Placeholder 7">
            <a:extLst>
              <a:ext uri="{FF2B5EF4-FFF2-40B4-BE49-F238E27FC236}">
                <a16:creationId xmlns:a16="http://schemas.microsoft.com/office/drawing/2014/main" id="{4C0ED2E8-6351-ED49-B6CF-FA1F67B26896}"/>
              </a:ext>
            </a:extLst>
          </p:cNvPr>
          <p:cNvSpPr>
            <a:spLocks noGrp="1"/>
          </p:cNvSpPr>
          <p:nvPr>
            <p:ph type="sldNum" sz="quarter" idx="39"/>
          </p:nvPr>
        </p:nvSpPr>
        <p:spPr>
          <a:xfrm>
            <a:off x="762000" y="6423660"/>
            <a:ext cx="365760" cy="365760"/>
          </a:xfrm>
        </p:spPr>
        <p:txBody>
          <a:bodyPr/>
          <a:lstStyle>
            <a:lvl1pPr>
              <a:defRPr>
                <a:solidFill>
                  <a:srgbClr val="514C47"/>
                </a:solidFill>
              </a:defRPr>
            </a:lvl1pPr>
          </a:lstStyle>
          <a:p>
            <a:fld id="{345D60D9-5372-5F40-9443-0F9AE5BDC3C8}" type="slidenum">
              <a:rPr lang="en-US" smtClean="0"/>
              <a:pPr/>
              <a:t>‹#›</a:t>
            </a:fld>
            <a:endParaRPr lang="en-US" dirty="0"/>
          </a:p>
        </p:txBody>
      </p:sp>
      <p:sp>
        <p:nvSpPr>
          <p:cNvPr id="31" name="Footer Placeholder 4">
            <a:extLst>
              <a:ext uri="{FF2B5EF4-FFF2-40B4-BE49-F238E27FC236}">
                <a16:creationId xmlns:a16="http://schemas.microsoft.com/office/drawing/2014/main" id="{970AF836-EBD7-FC48-8131-6B5102906FFD}"/>
              </a:ext>
            </a:extLst>
          </p:cNvPr>
          <p:cNvSpPr>
            <a:spLocks noGrp="1"/>
          </p:cNvSpPr>
          <p:nvPr>
            <p:ph type="ftr" sz="quarter" idx="11"/>
          </p:nvPr>
        </p:nvSpPr>
        <p:spPr>
          <a:xfrm>
            <a:off x="1127759" y="6423978"/>
            <a:ext cx="5745379" cy="365125"/>
          </a:xfrm>
        </p:spPr>
        <p:txBody>
          <a:bodyPr/>
          <a:lstStyle>
            <a:lvl1pPr>
              <a:defRPr>
                <a:solidFill>
                  <a:srgbClr val="514C47"/>
                </a:solidFill>
              </a:defRPr>
            </a:lvl1pPr>
          </a:lstStyle>
          <a:p>
            <a:r>
              <a:rPr lang="en-US"/>
              <a:t>Copyright © 2025, Oracle and/or its affiliates |  Confidential: Internal/Restricted/Highly Restricted</a:t>
            </a:r>
            <a:endParaRPr lang="en-US" dirty="0"/>
          </a:p>
        </p:txBody>
      </p:sp>
      <p:sp>
        <p:nvSpPr>
          <p:cNvPr id="30" name="Date Placeholder 2">
            <a:extLst>
              <a:ext uri="{FF2B5EF4-FFF2-40B4-BE49-F238E27FC236}">
                <a16:creationId xmlns:a16="http://schemas.microsoft.com/office/drawing/2014/main" id="{67BD4534-5E82-594D-B1AB-A133054CA183}"/>
              </a:ext>
            </a:extLst>
          </p:cNvPr>
          <p:cNvSpPr>
            <a:spLocks noGrp="1"/>
          </p:cNvSpPr>
          <p:nvPr>
            <p:ph type="dt" sz="half" idx="10"/>
          </p:nvPr>
        </p:nvSpPr>
        <p:spPr>
          <a:xfrm>
            <a:off x="6873138" y="6425604"/>
            <a:ext cx="2743200" cy="363500"/>
          </a:xfrm>
        </p:spPr>
        <p:txBody>
          <a:bodyPr/>
          <a:lstStyle>
            <a:lvl1pPr>
              <a:defRPr>
                <a:solidFill>
                  <a:srgbClr val="514C47"/>
                </a:solidFill>
              </a:defRPr>
            </a:lvl1pPr>
          </a:lstStyle>
          <a:p>
            <a:r>
              <a:rPr lang="en-US"/>
              <a:t>[Date]</a:t>
            </a:r>
            <a:endParaRPr lang="en-US" dirty="0"/>
          </a:p>
        </p:txBody>
      </p:sp>
      <p:sp>
        <p:nvSpPr>
          <p:cNvPr id="20" name="Text Placeholder 21">
            <a:extLst>
              <a:ext uri="{FF2B5EF4-FFF2-40B4-BE49-F238E27FC236}">
                <a16:creationId xmlns:a16="http://schemas.microsoft.com/office/drawing/2014/main" id="{4C14E915-6287-F5A1-E319-1E5C8629A05F}"/>
              </a:ext>
            </a:extLst>
          </p:cNvPr>
          <p:cNvSpPr>
            <a:spLocks noGrp="1"/>
          </p:cNvSpPr>
          <p:nvPr>
            <p:ph type="body" sz="quarter" idx="32" hasCustomPrompt="1"/>
          </p:nvPr>
        </p:nvSpPr>
        <p:spPr>
          <a:xfrm>
            <a:off x="770368" y="2436573"/>
            <a:ext cx="4764024"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Business challenges</a:t>
            </a:r>
            <a:endParaRPr lang="en-US" dirty="0"/>
          </a:p>
        </p:txBody>
      </p:sp>
      <p:sp>
        <p:nvSpPr>
          <p:cNvPr id="21" name="Text Placeholder 19">
            <a:extLst>
              <a:ext uri="{FF2B5EF4-FFF2-40B4-BE49-F238E27FC236}">
                <a16:creationId xmlns:a16="http://schemas.microsoft.com/office/drawing/2014/main" id="{F78AAD0E-863E-A8EC-378E-CA7D3BEDF692}"/>
              </a:ext>
            </a:extLst>
          </p:cNvPr>
          <p:cNvSpPr>
            <a:spLocks noGrp="1"/>
          </p:cNvSpPr>
          <p:nvPr>
            <p:ph type="body" sz="quarter" idx="44"/>
          </p:nvPr>
        </p:nvSpPr>
        <p:spPr>
          <a:xfrm>
            <a:off x="768875" y="2780015"/>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24" name="Text Placeholder 21">
            <a:extLst>
              <a:ext uri="{FF2B5EF4-FFF2-40B4-BE49-F238E27FC236}">
                <a16:creationId xmlns:a16="http://schemas.microsoft.com/office/drawing/2014/main" id="{C0BA352F-F67A-5E33-FBD8-084FF44A0F3F}"/>
              </a:ext>
            </a:extLst>
          </p:cNvPr>
          <p:cNvSpPr>
            <a:spLocks noGrp="1"/>
          </p:cNvSpPr>
          <p:nvPr>
            <p:ph type="body" sz="quarter" idx="38" hasCustomPrompt="1"/>
          </p:nvPr>
        </p:nvSpPr>
        <p:spPr>
          <a:xfrm>
            <a:off x="770368" y="3703827"/>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Why Oracle</a:t>
            </a:r>
            <a:endParaRPr lang="en-US" dirty="0"/>
          </a:p>
        </p:txBody>
      </p:sp>
      <p:sp>
        <p:nvSpPr>
          <p:cNvPr id="25" name="Text Placeholder 19">
            <a:extLst>
              <a:ext uri="{FF2B5EF4-FFF2-40B4-BE49-F238E27FC236}">
                <a16:creationId xmlns:a16="http://schemas.microsoft.com/office/drawing/2014/main" id="{97385F7D-6D1D-86CA-110E-A65805CE4790}"/>
              </a:ext>
            </a:extLst>
          </p:cNvPr>
          <p:cNvSpPr>
            <a:spLocks noGrp="1"/>
          </p:cNvSpPr>
          <p:nvPr>
            <p:ph type="body" sz="quarter" idx="45"/>
          </p:nvPr>
        </p:nvSpPr>
        <p:spPr>
          <a:xfrm>
            <a:off x="768875" y="4048160"/>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26" name="Text Placeholder 21">
            <a:extLst>
              <a:ext uri="{FF2B5EF4-FFF2-40B4-BE49-F238E27FC236}">
                <a16:creationId xmlns:a16="http://schemas.microsoft.com/office/drawing/2014/main" id="{FCE282E2-5D44-8D75-1898-6AEA0F8C1C09}"/>
              </a:ext>
            </a:extLst>
          </p:cNvPr>
          <p:cNvSpPr>
            <a:spLocks noGrp="1"/>
          </p:cNvSpPr>
          <p:nvPr>
            <p:ph type="body" sz="quarter" idx="46" hasCustomPrompt="1"/>
          </p:nvPr>
        </p:nvSpPr>
        <p:spPr>
          <a:xfrm>
            <a:off x="770367" y="4870581"/>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400" b="1" i="0">
                <a:solidFill>
                  <a:schemeClr val="tx1"/>
                </a:solidFill>
                <a:latin typeface="Oracle Sans Tab" panose="020B0503020204020204" pitchFamily="34" charset="0"/>
                <a:cs typeface="Oracle Sans Tab" panose="020B0503020204020204" pitchFamily="34" charset="0"/>
              </a:defRPr>
            </a:lvl1pPr>
          </a:lstStyle>
          <a:p>
            <a:pPr lvl="0"/>
            <a:r>
              <a:rPr lang="en-IN" dirty="0"/>
              <a:t>Result</a:t>
            </a:r>
            <a:endParaRPr lang="en-US" dirty="0"/>
          </a:p>
        </p:txBody>
      </p:sp>
      <p:sp>
        <p:nvSpPr>
          <p:cNvPr id="3" name="Text Placeholder 19">
            <a:extLst>
              <a:ext uri="{FF2B5EF4-FFF2-40B4-BE49-F238E27FC236}">
                <a16:creationId xmlns:a16="http://schemas.microsoft.com/office/drawing/2014/main" id="{C9B029B0-1EAB-FE8A-291E-9E218344064A}"/>
              </a:ext>
            </a:extLst>
          </p:cNvPr>
          <p:cNvSpPr>
            <a:spLocks noGrp="1"/>
          </p:cNvSpPr>
          <p:nvPr>
            <p:ph type="body" sz="quarter" idx="47"/>
          </p:nvPr>
        </p:nvSpPr>
        <p:spPr>
          <a:xfrm>
            <a:off x="761999" y="5225528"/>
            <a:ext cx="4764024" cy="457200"/>
          </a:xfrm>
        </p:spPr>
        <p:txBody>
          <a:bodyPr/>
          <a:lstStyle>
            <a:lvl1pPr>
              <a:lnSpc>
                <a:spcPct val="100000"/>
              </a:lnSpc>
              <a:defRPr sz="1200" b="0" i="0">
                <a:latin typeface="Oracle Sans Tab" panose="020B0503020204020204" pitchFamily="34" charset="0"/>
                <a:cs typeface="Oracle Sans Tab" panose="020B0503020204020204" pitchFamily="34" charset="0"/>
              </a:defRPr>
            </a:lvl1pPr>
            <a:lvl2pPr>
              <a:lnSpc>
                <a:spcPct val="100000"/>
              </a:lnSpc>
              <a:defRPr sz="1200" b="0" i="0">
                <a:latin typeface="Oracle Sans Tab" panose="020B0503020204020204" pitchFamily="34" charset="0"/>
                <a:cs typeface="Oracle Sans Tab" panose="020B0503020204020204" pitchFamily="34" charset="0"/>
              </a:defRPr>
            </a:lvl2pPr>
          </a:lstStyle>
          <a:p>
            <a:pPr lvl="0"/>
            <a:r>
              <a:rPr lang="en-US"/>
              <a:t>Click to edit Master text styles</a:t>
            </a:r>
          </a:p>
          <a:p>
            <a:pPr lvl="1"/>
            <a:r>
              <a:rPr lang="en-US"/>
              <a:t>Second level</a:t>
            </a:r>
          </a:p>
        </p:txBody>
      </p:sp>
      <p:sp>
        <p:nvSpPr>
          <p:cNvPr id="4" name="Text Placeholder 21">
            <a:extLst>
              <a:ext uri="{FF2B5EF4-FFF2-40B4-BE49-F238E27FC236}">
                <a16:creationId xmlns:a16="http://schemas.microsoft.com/office/drawing/2014/main" id="{36B97647-97D2-408B-413C-E65D6A6051E5}"/>
              </a:ext>
            </a:extLst>
          </p:cNvPr>
          <p:cNvSpPr>
            <a:spLocks noGrp="1"/>
          </p:cNvSpPr>
          <p:nvPr>
            <p:ph type="body" sz="quarter" idx="14" hasCustomPrompt="1"/>
          </p:nvPr>
        </p:nvSpPr>
        <p:spPr>
          <a:xfrm>
            <a:off x="6739049" y="3922382"/>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5" name="Text Placeholder 21">
            <a:extLst>
              <a:ext uri="{FF2B5EF4-FFF2-40B4-BE49-F238E27FC236}">
                <a16:creationId xmlns:a16="http://schemas.microsoft.com/office/drawing/2014/main" id="{3A3580F8-D690-3030-C6AC-4866E9825F61}"/>
              </a:ext>
            </a:extLst>
          </p:cNvPr>
          <p:cNvSpPr>
            <a:spLocks noGrp="1"/>
          </p:cNvSpPr>
          <p:nvPr>
            <p:ph type="body" sz="quarter" idx="30" hasCustomPrompt="1"/>
          </p:nvPr>
        </p:nvSpPr>
        <p:spPr>
          <a:xfrm>
            <a:off x="8448458" y="3933540"/>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7" name="Text Placeholder 21">
            <a:extLst>
              <a:ext uri="{FF2B5EF4-FFF2-40B4-BE49-F238E27FC236}">
                <a16:creationId xmlns:a16="http://schemas.microsoft.com/office/drawing/2014/main" id="{44C5C283-5935-B42C-7120-D243BA9A2913}"/>
              </a:ext>
            </a:extLst>
          </p:cNvPr>
          <p:cNvSpPr>
            <a:spLocks noGrp="1"/>
          </p:cNvSpPr>
          <p:nvPr>
            <p:ph type="body" sz="quarter" idx="31" hasCustomPrompt="1"/>
          </p:nvPr>
        </p:nvSpPr>
        <p:spPr>
          <a:xfrm>
            <a:off x="6739049" y="4734009"/>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8" name="Text Placeholder 21">
            <a:extLst>
              <a:ext uri="{FF2B5EF4-FFF2-40B4-BE49-F238E27FC236}">
                <a16:creationId xmlns:a16="http://schemas.microsoft.com/office/drawing/2014/main" id="{099F2B36-E543-7114-2E12-7E05E41FD12F}"/>
              </a:ext>
            </a:extLst>
          </p:cNvPr>
          <p:cNvSpPr>
            <a:spLocks noGrp="1"/>
          </p:cNvSpPr>
          <p:nvPr>
            <p:ph type="body" sz="quarter" idx="48" hasCustomPrompt="1"/>
          </p:nvPr>
        </p:nvSpPr>
        <p:spPr>
          <a:xfrm>
            <a:off x="8448458" y="4745167"/>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9" name="Text Placeholder 21">
            <a:extLst>
              <a:ext uri="{FF2B5EF4-FFF2-40B4-BE49-F238E27FC236}">
                <a16:creationId xmlns:a16="http://schemas.microsoft.com/office/drawing/2014/main" id="{480E7235-27FC-1059-8FEC-3A55CCC728FE}"/>
              </a:ext>
            </a:extLst>
          </p:cNvPr>
          <p:cNvSpPr>
            <a:spLocks noGrp="1"/>
          </p:cNvSpPr>
          <p:nvPr>
            <p:ph type="body" sz="quarter" idx="33" hasCustomPrompt="1"/>
          </p:nvPr>
        </p:nvSpPr>
        <p:spPr>
          <a:xfrm>
            <a:off x="6739049" y="5546718"/>
            <a:ext cx="1590912" cy="614174"/>
          </a:xfrm>
          <a:prstGeom prst="rect">
            <a:avLst/>
          </a:prstGeom>
        </p:spPr>
        <p:txBody>
          <a:bodyPr lIns="0" tIns="0" rIns="0" bIns="0" anchor="b"/>
          <a:lstStyle>
            <a:lvl1pPr algn="l">
              <a:defRPr sz="3600" b="1" i="0">
                <a:solidFill>
                  <a:schemeClr val="tx1"/>
                </a:solidFill>
                <a:latin typeface="Oracle Sans Tab" panose="020B0503020204020204" pitchFamily="34" charset="0"/>
                <a:cs typeface="Oracle Sans Tab" panose="020B0503020204020204" pitchFamily="34" charset="0"/>
              </a:defRPr>
            </a:lvl1pPr>
          </a:lstStyle>
          <a:p>
            <a:pPr lvl="0"/>
            <a:r>
              <a:rPr lang="en-GB" dirty="0"/>
              <a:t>#Stat</a:t>
            </a:r>
            <a:endParaRPr lang="en-US" dirty="0"/>
          </a:p>
        </p:txBody>
      </p:sp>
      <p:sp>
        <p:nvSpPr>
          <p:cNvPr id="11" name="Text Placeholder 21">
            <a:extLst>
              <a:ext uri="{FF2B5EF4-FFF2-40B4-BE49-F238E27FC236}">
                <a16:creationId xmlns:a16="http://schemas.microsoft.com/office/drawing/2014/main" id="{360C9156-A92C-0F42-A924-D97D8BD8785F}"/>
              </a:ext>
            </a:extLst>
          </p:cNvPr>
          <p:cNvSpPr>
            <a:spLocks noGrp="1"/>
          </p:cNvSpPr>
          <p:nvPr>
            <p:ph type="body" sz="quarter" idx="34" hasCustomPrompt="1"/>
          </p:nvPr>
        </p:nvSpPr>
        <p:spPr>
          <a:xfrm>
            <a:off x="8448458" y="5557876"/>
            <a:ext cx="3237574" cy="603016"/>
          </a:xfrm>
          <a:prstGeom prst="rect">
            <a:avLst/>
          </a:prstGeom>
        </p:spPr>
        <p:txBody>
          <a:bodyPr lIns="0" tIns="0" rIns="0" bIns="0"/>
          <a:lstStyle>
            <a:lvl1pPr algn="l">
              <a:defRPr sz="1400" b="0" i="0">
                <a:solidFill>
                  <a:schemeClr val="tx1"/>
                </a:solidFill>
                <a:latin typeface="Oracle Sans Tab" panose="020B0503020204020204" pitchFamily="34" charset="0"/>
                <a:cs typeface="Oracle Sans Tab" panose="020B0503020204020204" pitchFamily="34" charset="0"/>
              </a:defRPr>
            </a:lvl1p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endParaRPr lang="en-US" dirty="0"/>
          </a:p>
        </p:txBody>
      </p:sp>
      <p:sp>
        <p:nvSpPr>
          <p:cNvPr id="12" name="Picture Placeholder 17">
            <a:extLst>
              <a:ext uri="{FF2B5EF4-FFF2-40B4-BE49-F238E27FC236}">
                <a16:creationId xmlns:a16="http://schemas.microsoft.com/office/drawing/2014/main" id="{37E1F626-6013-A11C-1493-E8B91C591978}"/>
              </a:ext>
            </a:extLst>
          </p:cNvPr>
          <p:cNvSpPr>
            <a:spLocks noGrp="1"/>
          </p:cNvSpPr>
          <p:nvPr>
            <p:ph type="pic" sz="quarter" idx="53" hasCustomPrompt="1"/>
          </p:nvPr>
        </p:nvSpPr>
        <p:spPr>
          <a:xfrm>
            <a:off x="6096000" y="0"/>
            <a:ext cx="6096000" cy="3428682"/>
          </a:xfrm>
          <a:solidFill>
            <a:srgbClr val="AEA8A2"/>
          </a:solidFill>
        </p:spPr>
        <p:txBody>
          <a:bodyPr lIns="72000" tIns="72000" rIns="0" anchor="ctr"/>
          <a:lstStyle>
            <a:lvl1pPr algn="ctr">
              <a:defRPr sz="1400" b="0" i="0">
                <a:solidFill>
                  <a:schemeClr val="tx1"/>
                </a:solidFill>
                <a:latin typeface="Oracle Sans Tab" panose="020B0503020204020204" pitchFamily="34" charset="0"/>
                <a:cs typeface="Oracle Sans Tab" panose="020B0503020204020204" pitchFamily="34" charset="0"/>
              </a:defRPr>
            </a:lvl1pPr>
          </a:lstStyle>
          <a:p>
            <a:r>
              <a:rPr lang="en-US" dirty="0"/>
              <a:t>Click to add photo or illustration</a:t>
            </a:r>
          </a:p>
          <a:p>
            <a:endParaRPr lang="en-US" dirty="0"/>
          </a:p>
          <a:p>
            <a:endParaRPr lang="en-US" dirty="0"/>
          </a:p>
          <a:p>
            <a:endParaRPr lang="en-US" dirty="0"/>
          </a:p>
        </p:txBody>
      </p:sp>
      <p:pic>
        <p:nvPicPr>
          <p:cNvPr id="6" name="OTag" descr="A small square in Oracle Red with the Oracle logo in the center in white">
            <a:extLst>
              <a:ext uri="{FF2B5EF4-FFF2-40B4-BE49-F238E27FC236}">
                <a16:creationId xmlns:a16="http://schemas.microsoft.com/office/drawing/2014/main" id="{4A795B6A-184C-84F8-9946-F2838D3CD83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pic>
        <p:nvPicPr>
          <p:cNvPr id="13" name="Graphic 12">
            <a:extLst>
              <a:ext uri="{FF2B5EF4-FFF2-40B4-BE49-F238E27FC236}">
                <a16:creationId xmlns:a16="http://schemas.microsoft.com/office/drawing/2014/main" id="{E4BAAA2A-9200-092B-2D2E-0CFD12C20F4E}"/>
              </a:ext>
            </a:extLst>
          </p:cNvPr>
          <p:cNvPicPr>
            <a:picLocks noChangeAspect="1"/>
          </p:cNvPicPr>
          <p:nvPr userDrawn="1"/>
        </p:nvPicPr>
        <p:blipFill>
          <a:blip r:embed="rId3">
            <a:extLst>
              <a:ext uri="{96DAC541-7B7A-43D3-8B79-37D633B846F1}">
                <asvg:svgBlip xmlns:asvg="http://schemas.microsoft.com/office/drawing/2016/SVG/main" r:embed="rId4"/>
              </a:ext>
            </a:extLst>
          </a:blip>
          <a:srcRect l="-9503" t="21585" b="15557"/>
          <a:stretch/>
        </p:blipFill>
        <p:spPr>
          <a:xfrm>
            <a:off x="8834980" y="3428681"/>
            <a:ext cx="3357020" cy="1284671"/>
          </a:xfrm>
          <a:prstGeom prst="rect">
            <a:avLst/>
          </a:prstGeom>
        </p:spPr>
      </p:pic>
      <p:sp>
        <p:nvSpPr>
          <p:cNvPr id="14" name="Text Placeholder 21">
            <a:extLst>
              <a:ext uri="{FF2B5EF4-FFF2-40B4-BE49-F238E27FC236}">
                <a16:creationId xmlns:a16="http://schemas.microsoft.com/office/drawing/2014/main" id="{714C8117-8874-4C52-FD47-896710854EA6}"/>
              </a:ext>
            </a:extLst>
          </p:cNvPr>
          <p:cNvSpPr>
            <a:spLocks noGrp="1"/>
          </p:cNvSpPr>
          <p:nvPr>
            <p:ph type="body" sz="quarter" idx="54" hasCustomPrompt="1"/>
          </p:nvPr>
        </p:nvSpPr>
        <p:spPr>
          <a:xfrm>
            <a:off x="768875" y="6104842"/>
            <a:ext cx="4762532" cy="274320"/>
          </a:xfrm>
          <a:prstGeom prst="rect">
            <a:avLst/>
          </a:prstGeom>
        </p:spPr>
        <p:txBody>
          <a:bodyPr lIns="0" tIns="0" rIns="0" bIns="0" anchor="ctr"/>
          <a:lstStyle>
            <a:lvl1pPr marL="0" indent="0" algn="l">
              <a:lnSpc>
                <a:spcPct val="100000"/>
              </a:lnSpc>
              <a:spcAft>
                <a:spcPts val="600"/>
              </a:spcAft>
              <a:buClr>
                <a:schemeClr val="tx1"/>
              </a:buClr>
              <a:buFont typeface="Arial" panose="020B0604020202020204" pitchFamily="34" charset="0"/>
              <a:buNone/>
              <a:tabLst/>
              <a:defRPr sz="1200" b="1" i="0">
                <a:solidFill>
                  <a:schemeClr val="tx1"/>
                </a:solidFill>
                <a:latin typeface="Oracle Sans Tab" panose="020B0503020204020204" pitchFamily="34" charset="0"/>
                <a:cs typeface="Oracle Sans Tab" panose="020B0503020204020204" pitchFamily="34" charset="0"/>
              </a:defRPr>
            </a:lvl1pPr>
          </a:lstStyle>
          <a:p>
            <a:pPr lvl="0"/>
            <a:r>
              <a:rPr lang="en-IN" dirty="0"/>
              <a:t>Call to action</a:t>
            </a:r>
            <a:endParaRPr lang="en-US" dirty="0"/>
          </a:p>
        </p:txBody>
      </p:sp>
    </p:spTree>
    <p:extLst>
      <p:ext uri="{BB962C8B-B14F-4D97-AF65-F5344CB8AC3E}">
        <p14:creationId xmlns:p14="http://schemas.microsoft.com/office/powerpoint/2010/main" val="35476534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A70F255-3C2A-4AC7-8935-184146E3B6D6}"/>
              </a:ext>
            </a:extLst>
          </p:cNvPr>
          <p:cNvSpPr>
            <a:spLocks noGrp="1"/>
          </p:cNvSpPr>
          <p:nvPr>
            <p:ph type="title"/>
          </p:nvPr>
        </p:nvSpPr>
        <p:spPr>
          <a:xfrm>
            <a:off x="768875" y="182403"/>
            <a:ext cx="10671048" cy="822960"/>
          </a:xfrm>
          <a:prstGeom prst="rect">
            <a:avLst/>
          </a:prstGeom>
        </p:spPr>
        <p:txBody>
          <a:bodyPr vert="horz" lIns="0" tIns="0" rIns="0" bIns="0" rtlCol="0" anchor="b">
            <a:noAutofit/>
          </a:bodyPr>
          <a:lstStyle/>
          <a:p>
            <a:pPr marL="0" lvl="0" indent="0">
              <a:spcBef>
                <a:spcPts val="1000"/>
              </a:spcBef>
              <a:buFont typeface="Arial" panose="020B0604020202020204" pitchFamily="34" charset="0"/>
            </a:pPr>
            <a:r>
              <a:rPr lang="en-US" dirty="0"/>
              <a:t>Title</a:t>
            </a:r>
          </a:p>
        </p:txBody>
      </p:sp>
      <p:sp>
        <p:nvSpPr>
          <p:cNvPr id="4" name="Text Field">
            <a:extLst>
              <a:ext uri="{FF2B5EF4-FFF2-40B4-BE49-F238E27FC236}">
                <a16:creationId xmlns:a16="http://schemas.microsoft.com/office/drawing/2014/main" id="{E46619B6-A626-4CDA-96E2-B94F4637C628}"/>
              </a:ext>
            </a:extLst>
          </p:cNvPr>
          <p:cNvSpPr>
            <a:spLocks noGrp="1"/>
          </p:cNvSpPr>
          <p:nvPr>
            <p:ph type="body" idx="1"/>
          </p:nvPr>
        </p:nvSpPr>
        <p:spPr>
          <a:xfrm>
            <a:off x="768875" y="1600200"/>
            <a:ext cx="10671048" cy="451485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Slide Number">
            <a:extLst>
              <a:ext uri="{FF2B5EF4-FFF2-40B4-BE49-F238E27FC236}">
                <a16:creationId xmlns:a16="http://schemas.microsoft.com/office/drawing/2014/main" id="{08A3F6CD-49F4-D74B-8C7F-D6CA71EFB13B}"/>
              </a:ext>
            </a:extLst>
          </p:cNvPr>
          <p:cNvSpPr>
            <a:spLocks noGrp="1"/>
          </p:cNvSpPr>
          <p:nvPr>
            <p:ph type="sldNum" sz="quarter" idx="4"/>
          </p:nvPr>
        </p:nvSpPr>
        <p:spPr>
          <a:xfrm>
            <a:off x="762000" y="6423660"/>
            <a:ext cx="365760" cy="365760"/>
          </a:xfrm>
          <a:prstGeom prst="rect">
            <a:avLst/>
          </a:prstGeom>
        </p:spPr>
        <p:txBody>
          <a:bodyPr vert="horz" lIns="0" tIns="0" rIns="0" bIns="0" rtlCol="0" anchor="ctr"/>
          <a:lstStyle>
            <a:lvl1pPr algn="l">
              <a:defRPr sz="800">
                <a:solidFill>
                  <a:srgbClr val="8B8580"/>
                </a:solidFill>
                <a:latin typeface="+mn-lt"/>
              </a:defRPr>
            </a:lvl1pPr>
          </a:lstStyle>
          <a:p>
            <a:fld id="{345D60D9-5372-5F40-9443-0F9AE5BDC3C8}" type="slidenum">
              <a:rPr lang="en-US" smtClean="0"/>
              <a:pPr/>
              <a:t>‹#›</a:t>
            </a:fld>
            <a:endParaRPr lang="en-US" dirty="0"/>
          </a:p>
        </p:txBody>
      </p:sp>
      <p:sp>
        <p:nvSpPr>
          <p:cNvPr id="18" name="Footer">
            <a:extLst>
              <a:ext uri="{FF2B5EF4-FFF2-40B4-BE49-F238E27FC236}">
                <a16:creationId xmlns:a16="http://schemas.microsoft.com/office/drawing/2014/main" id="{8E003242-6B91-1949-A5CA-15BA57A045C9}"/>
              </a:ext>
            </a:extLst>
          </p:cNvPr>
          <p:cNvSpPr>
            <a:spLocks noGrp="1"/>
          </p:cNvSpPr>
          <p:nvPr>
            <p:ph type="ftr" sz="quarter" idx="3"/>
          </p:nvPr>
        </p:nvSpPr>
        <p:spPr>
          <a:xfrm>
            <a:off x="1127759" y="6423978"/>
            <a:ext cx="5745379" cy="365125"/>
          </a:xfrm>
          <a:prstGeom prst="rect">
            <a:avLst/>
          </a:prstGeom>
        </p:spPr>
        <p:txBody>
          <a:bodyPr vert="horz" lIns="0" tIns="0" rIns="0" bIns="0" rtlCol="0" anchor="ctr"/>
          <a:lstStyle>
            <a:lvl1pPr algn="l">
              <a:defRPr sz="800">
                <a:solidFill>
                  <a:srgbClr val="8B8580"/>
                </a:solidFill>
                <a:latin typeface="+mn-lt"/>
              </a:defRPr>
            </a:lvl1pPr>
          </a:lstStyle>
          <a:p>
            <a:r>
              <a:rPr lang="en-US"/>
              <a:t>Copyright © 2025, Oracle and/or its affiliates |  Confidential: Internal/Restricted/Highly Restricted</a:t>
            </a:r>
            <a:endParaRPr lang="en-US" dirty="0"/>
          </a:p>
        </p:txBody>
      </p:sp>
      <p:sp>
        <p:nvSpPr>
          <p:cNvPr id="20" name="Date">
            <a:extLst>
              <a:ext uri="{FF2B5EF4-FFF2-40B4-BE49-F238E27FC236}">
                <a16:creationId xmlns:a16="http://schemas.microsoft.com/office/drawing/2014/main" id="{65BA88F5-EF53-415B-8446-19188BE675D3}"/>
              </a:ext>
            </a:extLst>
          </p:cNvPr>
          <p:cNvSpPr>
            <a:spLocks noGrp="1"/>
          </p:cNvSpPr>
          <p:nvPr>
            <p:ph type="dt" sz="half" idx="2"/>
          </p:nvPr>
        </p:nvSpPr>
        <p:spPr>
          <a:xfrm>
            <a:off x="6873138" y="6425604"/>
            <a:ext cx="2743200" cy="363500"/>
          </a:xfrm>
          <a:prstGeom prst="rect">
            <a:avLst/>
          </a:prstGeom>
        </p:spPr>
        <p:txBody>
          <a:bodyPr vert="horz" lIns="0" tIns="0" rIns="0" bIns="0" rtlCol="0" anchor="ctr"/>
          <a:lstStyle>
            <a:lvl1pPr>
              <a:defRPr lang="en-US" sz="800" smtClean="0">
                <a:solidFill>
                  <a:srgbClr val="8B8580"/>
                </a:solidFill>
                <a:latin typeface="+mn-lt"/>
              </a:defRPr>
            </a:lvl1pPr>
          </a:lstStyle>
          <a:p>
            <a:r>
              <a:rPr lang="en-US"/>
              <a:t>[Date]</a:t>
            </a:r>
            <a:endParaRPr lang="en-US" dirty="0"/>
          </a:p>
        </p:txBody>
      </p:sp>
      <p:pic>
        <p:nvPicPr>
          <p:cNvPr id="3" name="OTag" descr="A small square in Oracle Red with the Oracle logo in the center in white">
            <a:extLst>
              <a:ext uri="{FF2B5EF4-FFF2-40B4-BE49-F238E27FC236}">
                <a16:creationId xmlns:a16="http://schemas.microsoft.com/office/drawing/2014/main" id="{775A8D6B-AAED-949C-F702-A8E8C8F069BA}"/>
              </a:ext>
              <a:ext uri="{C183D7F6-B498-43B3-948B-1728B52AA6E4}">
                <adec:decorative xmlns:adec="http://schemas.microsoft.com/office/drawing/2017/decorative" val="0"/>
              </a:ext>
            </a:extLst>
          </p:cNvPr>
          <p:cNvPicPr>
            <a:picLocks noChangeAspect="1"/>
          </p:cNvPicPr>
          <p:nvPr userDrawn="1"/>
        </p:nvPicPr>
        <p:blipFill>
          <a:blip r:embed="rId106" cstate="email">
            <a:extLst>
              <a:ext uri="{28A0092B-C50C-407E-A947-70E740481C1C}">
                <a14:useLocalDpi xmlns:a14="http://schemas.microsoft.com/office/drawing/2010/main"/>
              </a:ext>
            </a:extLst>
          </a:blip>
          <a:stretch>
            <a:fillRect/>
          </a:stretch>
        </p:blipFill>
        <p:spPr>
          <a:xfrm>
            <a:off x="11405616" y="6464808"/>
            <a:ext cx="393192" cy="393192"/>
          </a:xfrm>
          <a:prstGeom prst="rect">
            <a:avLst/>
          </a:prstGeom>
        </p:spPr>
      </p:pic>
    </p:spTree>
    <p:extLst>
      <p:ext uri="{BB962C8B-B14F-4D97-AF65-F5344CB8AC3E}">
        <p14:creationId xmlns:p14="http://schemas.microsoft.com/office/powerpoint/2010/main" val="3632300099"/>
      </p:ext>
    </p:extLst>
  </p:cSld>
  <p:clrMap bg1="lt1" tx1="dk1" bg2="lt2" tx2="dk2" accent1="accent1" accent2="accent2" accent3="accent3" accent4="accent4" accent5="accent5" accent6="accent6" hlink="hlink" folHlink="folHlink"/>
  <p:sldLayoutIdLst>
    <p:sldLayoutId id="2147483959" r:id="rId1"/>
    <p:sldLayoutId id="2147484217" r:id="rId2"/>
    <p:sldLayoutId id="2147484218" r:id="rId3"/>
    <p:sldLayoutId id="2147484253" r:id="rId4"/>
    <p:sldLayoutId id="2147484283" r:id="rId5"/>
    <p:sldLayoutId id="2147484265" r:id="rId6"/>
    <p:sldLayoutId id="2147484306" r:id="rId7"/>
    <p:sldLayoutId id="2147484260" r:id="rId8"/>
    <p:sldLayoutId id="2147484261" r:id="rId9"/>
    <p:sldLayoutId id="2147484262" r:id="rId10"/>
    <p:sldLayoutId id="2147484264" r:id="rId11"/>
    <p:sldLayoutId id="2147484263" r:id="rId12"/>
    <p:sldLayoutId id="2147484266" r:id="rId13"/>
    <p:sldLayoutId id="2147484295" r:id="rId14"/>
    <p:sldLayoutId id="2147484290" r:id="rId15"/>
    <p:sldLayoutId id="2147484292" r:id="rId16"/>
    <p:sldLayoutId id="2147484219" r:id="rId17"/>
    <p:sldLayoutId id="2147484220" r:id="rId18"/>
    <p:sldLayoutId id="2147484270" r:id="rId19"/>
    <p:sldLayoutId id="2147484307" r:id="rId20"/>
    <p:sldLayoutId id="2147484267" r:id="rId21"/>
    <p:sldLayoutId id="2147484268" r:id="rId22"/>
    <p:sldLayoutId id="2147484269" r:id="rId23"/>
    <p:sldLayoutId id="2147484272" r:id="rId24"/>
    <p:sldLayoutId id="2147484271" r:id="rId25"/>
    <p:sldLayoutId id="2147484273" r:id="rId26"/>
    <p:sldLayoutId id="2147484259" r:id="rId27"/>
    <p:sldLayoutId id="2147484313" r:id="rId28"/>
    <p:sldLayoutId id="2147484226" r:id="rId29"/>
    <p:sldLayoutId id="2147484003" r:id="rId30"/>
    <p:sldLayoutId id="2147484221" r:id="rId31"/>
    <p:sldLayoutId id="2147484222" r:id="rId32"/>
    <p:sldLayoutId id="2147484031" r:id="rId33"/>
    <p:sldLayoutId id="2147484030" r:id="rId34"/>
    <p:sldLayoutId id="2147483943" r:id="rId35"/>
    <p:sldLayoutId id="2147483763" r:id="rId36"/>
    <p:sldLayoutId id="2147484237" r:id="rId37"/>
    <p:sldLayoutId id="2147484093" r:id="rId38"/>
    <p:sldLayoutId id="2147484314" r:id="rId39"/>
    <p:sldLayoutId id="2147484315" r:id="rId40"/>
    <p:sldLayoutId id="2147484316" r:id="rId41"/>
    <p:sldLayoutId id="2147484317" r:id="rId42"/>
    <p:sldLayoutId id="2147484318" r:id="rId43"/>
    <p:sldLayoutId id="2147484255" r:id="rId44"/>
    <p:sldLayoutId id="2147484310" r:id="rId45"/>
    <p:sldLayoutId id="2147484311" r:id="rId46"/>
    <p:sldLayoutId id="2147484312" r:id="rId47"/>
    <p:sldLayoutId id="2147484250" r:id="rId48"/>
    <p:sldLayoutId id="2147484251" r:id="rId49"/>
    <p:sldLayoutId id="2147484044" r:id="rId50"/>
    <p:sldLayoutId id="2147484274" r:id="rId51"/>
    <p:sldLayoutId id="2147484045" r:id="rId52"/>
    <p:sldLayoutId id="2147484046" r:id="rId53"/>
    <p:sldLayoutId id="2147484047" r:id="rId54"/>
    <p:sldLayoutId id="2147484293" r:id="rId55"/>
    <p:sldLayoutId id="2147484294" r:id="rId56"/>
    <p:sldLayoutId id="2147484256" r:id="rId57"/>
    <p:sldLayoutId id="2147484319" r:id="rId58"/>
    <p:sldLayoutId id="2147483994" r:id="rId59"/>
    <p:sldLayoutId id="2147484069" r:id="rId60"/>
    <p:sldLayoutId id="2147484074" r:id="rId61"/>
    <p:sldLayoutId id="2147484075" r:id="rId62"/>
    <p:sldLayoutId id="2147483917" r:id="rId63"/>
    <p:sldLayoutId id="2147484286" r:id="rId64"/>
    <p:sldLayoutId id="2147484077" r:id="rId65"/>
    <p:sldLayoutId id="2147484078" r:id="rId66"/>
    <p:sldLayoutId id="2147483922" r:id="rId67"/>
    <p:sldLayoutId id="2147484079" r:id="rId68"/>
    <p:sldLayoutId id="2147484296" r:id="rId69"/>
    <p:sldLayoutId id="2147484297" r:id="rId70"/>
    <p:sldLayoutId id="2147484308" r:id="rId71"/>
    <p:sldLayoutId id="2147484309" r:id="rId72"/>
    <p:sldLayoutId id="2147484285" r:id="rId73"/>
    <p:sldLayoutId id="2147484284" r:id="rId74"/>
    <p:sldLayoutId id="2147484005" r:id="rId75"/>
    <p:sldLayoutId id="2147484006" r:id="rId76"/>
    <p:sldLayoutId id="2147484288" r:id="rId77"/>
    <p:sldLayoutId id="2147484289" r:id="rId78"/>
    <p:sldLayoutId id="2147484159" r:id="rId79"/>
    <p:sldLayoutId id="2147484157" r:id="rId80"/>
    <p:sldLayoutId id="2147484152" r:id="rId81"/>
    <p:sldLayoutId id="2147484155" r:id="rId82"/>
    <p:sldLayoutId id="2147484227" r:id="rId83"/>
    <p:sldLayoutId id="2147484228" r:id="rId84"/>
    <p:sldLayoutId id="2147484008" r:id="rId85"/>
    <p:sldLayoutId id="2147484254" r:id="rId86"/>
    <p:sldLayoutId id="2147484275" r:id="rId87"/>
    <p:sldLayoutId id="2147484276" r:id="rId88"/>
    <p:sldLayoutId id="2147484282" r:id="rId89"/>
    <p:sldLayoutId id="2147484258" r:id="rId90"/>
    <p:sldLayoutId id="2147484277" r:id="rId91"/>
    <p:sldLayoutId id="2147484252" r:id="rId92"/>
    <p:sldLayoutId id="2147484257" r:id="rId93"/>
    <p:sldLayoutId id="2147484320" r:id="rId94"/>
    <p:sldLayoutId id="2147484281" r:id="rId95"/>
    <p:sldLayoutId id="2147484298" r:id="rId96"/>
    <p:sldLayoutId id="2147484299" r:id="rId97"/>
    <p:sldLayoutId id="2147484302" r:id="rId98"/>
    <p:sldLayoutId id="2147484303" r:id="rId99"/>
    <p:sldLayoutId id="2147484304" r:id="rId100"/>
    <p:sldLayoutId id="2147484305" r:id="rId101"/>
    <p:sldLayoutId id="2147483744" r:id="rId102"/>
    <p:sldLayoutId id="2147483944" r:id="rId103"/>
    <p:sldLayoutId id="2147484287" r:id="rId10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5000"/>
        </a:lnSpc>
        <a:spcBef>
          <a:spcPct val="0"/>
        </a:spcBef>
        <a:buNone/>
        <a:defRPr lang="en-US" sz="2400" b="1" i="0" kern="1200" baseline="0" dirty="0">
          <a:solidFill>
            <a:schemeClr val="tx1"/>
          </a:solidFill>
          <a:latin typeface="+mn-lt"/>
          <a:ea typeface="+mn-ea"/>
          <a:cs typeface="+mj-cs"/>
        </a:defRPr>
      </a:lvl1pPr>
    </p:titleStyle>
    <p:body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1008" userDrawn="1">
          <p15:clr>
            <a:srgbClr val="5ACBF0"/>
          </p15:clr>
        </p15:guide>
        <p15:guide id="4" orient="horz" pos="3852" userDrawn="1">
          <p15:clr>
            <a:srgbClr val="F26B43"/>
          </p15:clr>
        </p15:guide>
        <p15:guide id="5" pos="480" userDrawn="1">
          <p15:clr>
            <a:srgbClr val="F26B43"/>
          </p15:clr>
        </p15:guide>
        <p15:guide id="6" orient="horz" pos="795" userDrawn="1">
          <p15:clr>
            <a:srgbClr val="F26B43"/>
          </p15:clr>
        </p15:guide>
        <p15:guide id="7" orient="horz" pos="590" userDrawn="1">
          <p15:clr>
            <a:srgbClr val="F26B43"/>
          </p15:clr>
        </p15:guide>
        <p15:guide id="8" pos="72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5.xml.rels><?xml version="1.0" encoding="UTF-8" standalone="yes"?>
<Relationships xmlns="http://schemas.openxmlformats.org/package/2006/relationships"><Relationship Id="rId3" Type="http://schemas.openxmlformats.org/officeDocument/2006/relationships/image" Target="../media/image176.svg"/><Relationship Id="rId7" Type="http://schemas.openxmlformats.org/officeDocument/2006/relationships/image" Target="../media/image180.svg"/><Relationship Id="rId2" Type="http://schemas.openxmlformats.org/officeDocument/2006/relationships/image" Target="../media/image175.png"/><Relationship Id="rId1" Type="http://schemas.openxmlformats.org/officeDocument/2006/relationships/slideLayout" Target="../slideLayouts/slideLayout57.xml"/><Relationship Id="rId6" Type="http://schemas.openxmlformats.org/officeDocument/2006/relationships/image" Target="../media/image179.png"/><Relationship Id="rId5" Type="http://schemas.openxmlformats.org/officeDocument/2006/relationships/image" Target="../media/image178.svg"/><Relationship Id="rId4" Type="http://schemas.openxmlformats.org/officeDocument/2006/relationships/image" Target="../media/image177.png"/></Relationships>
</file>

<file path=ppt/slides/_rels/slide106.xml.rels><?xml version="1.0" encoding="UTF-8" standalone="yes"?>
<Relationships xmlns="http://schemas.openxmlformats.org/package/2006/relationships"><Relationship Id="rId3" Type="http://schemas.openxmlformats.org/officeDocument/2006/relationships/image" Target="../media/image176.svg"/><Relationship Id="rId7" Type="http://schemas.openxmlformats.org/officeDocument/2006/relationships/image" Target="../media/image180.svg"/><Relationship Id="rId2" Type="http://schemas.openxmlformats.org/officeDocument/2006/relationships/image" Target="../media/image175.png"/><Relationship Id="rId1" Type="http://schemas.openxmlformats.org/officeDocument/2006/relationships/slideLayout" Target="../slideLayouts/slideLayout58.xml"/><Relationship Id="rId6" Type="http://schemas.openxmlformats.org/officeDocument/2006/relationships/image" Target="../media/image179.png"/><Relationship Id="rId5" Type="http://schemas.openxmlformats.org/officeDocument/2006/relationships/image" Target="../media/image178.svg"/><Relationship Id="rId4" Type="http://schemas.openxmlformats.org/officeDocument/2006/relationships/image" Target="../media/image17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8" Type="http://schemas.openxmlformats.org/officeDocument/2006/relationships/image" Target="../media/image67.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jpeg"/><Relationship Id="rId21" Type="http://schemas.openxmlformats.org/officeDocument/2006/relationships/image" Target="../media/image80.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2" Type="http://schemas.openxmlformats.org/officeDocument/2006/relationships/image" Target="../media/image61.jpeg"/><Relationship Id="rId16" Type="http://schemas.openxmlformats.org/officeDocument/2006/relationships/image" Target="../media/image75.jpeg"/><Relationship Id="rId20" Type="http://schemas.openxmlformats.org/officeDocument/2006/relationships/image" Target="../media/image79.jpeg"/><Relationship Id="rId1" Type="http://schemas.openxmlformats.org/officeDocument/2006/relationships/slideLayout" Target="../slideLayouts/slideLayout61.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83.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82.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63.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1.jpeg"/></Relationships>
</file>

<file path=ppt/slides/_rels/slide110.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59.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12.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84.jpeg"/><Relationship Id="rId1" Type="http://schemas.openxmlformats.org/officeDocument/2006/relationships/slideLayout" Target="../slideLayouts/slideLayout31.xml"/><Relationship Id="rId4" Type="http://schemas.openxmlformats.org/officeDocument/2006/relationships/image" Target="../media/image185.svg"/></Relationships>
</file>

<file path=ppt/slides/_rels/slide115.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32.xml"/><Relationship Id="rId4" Type="http://schemas.openxmlformats.org/officeDocument/2006/relationships/image" Target="../media/image18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2.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jpeg"/><Relationship Id="rId21" Type="http://schemas.openxmlformats.org/officeDocument/2006/relationships/image" Target="../media/image80.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84.jpeg"/><Relationship Id="rId2" Type="http://schemas.openxmlformats.org/officeDocument/2006/relationships/image" Target="../media/image85.jpeg"/><Relationship Id="rId16" Type="http://schemas.openxmlformats.org/officeDocument/2006/relationships/image" Target="../media/image75.jpeg"/><Relationship Id="rId20" Type="http://schemas.openxmlformats.org/officeDocument/2006/relationships/image" Target="../media/image88.jpeg"/><Relationship Id="rId1" Type="http://schemas.openxmlformats.org/officeDocument/2006/relationships/slideLayout" Target="../slideLayouts/slideLayout61.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91.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90.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86.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89.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1.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96.xml"/></Relationships>
</file>

<file path=ppt/slides/_rels/slide1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26.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97.xml"/></Relationships>
</file>

<file path=ppt/slides/_rels/slide1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9.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jpeg"/><Relationship Id="rId21" Type="http://schemas.openxmlformats.org/officeDocument/2006/relationships/image" Target="../media/image95.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97.jpeg"/><Relationship Id="rId2" Type="http://schemas.openxmlformats.org/officeDocument/2006/relationships/image" Target="../media/image92.jpeg"/><Relationship Id="rId16" Type="http://schemas.openxmlformats.org/officeDocument/2006/relationships/image" Target="../media/image75.jpeg"/><Relationship Id="rId20" Type="http://schemas.openxmlformats.org/officeDocument/2006/relationships/image" Target="../media/image94.jpeg"/><Relationship Id="rId1" Type="http://schemas.openxmlformats.org/officeDocument/2006/relationships/slideLayout" Target="../slideLayouts/slideLayout61.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91.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90.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86.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96.jpeg"/></Relationships>
</file>

<file path=ppt/slides/_rels/slide1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0.xml"/><Relationship Id="rId4" Type="http://schemas.openxmlformats.org/officeDocument/2006/relationships/chart" Target="../charts/chart3.xml"/></Relationships>
</file>

<file path=ppt/slides/_rels/slide1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0.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4.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72.jpeg"/><Relationship Id="rId18" Type="http://schemas.openxmlformats.org/officeDocument/2006/relationships/image" Target="../media/image77.jpeg"/><Relationship Id="rId3" Type="http://schemas.openxmlformats.org/officeDocument/2006/relationships/image" Target="../media/image62.jpeg"/><Relationship Id="rId21" Type="http://schemas.openxmlformats.org/officeDocument/2006/relationships/image" Target="../media/image101.jpeg"/><Relationship Id="rId7" Type="http://schemas.openxmlformats.org/officeDocument/2006/relationships/image" Target="../media/image66.jpeg"/><Relationship Id="rId12" Type="http://schemas.openxmlformats.org/officeDocument/2006/relationships/image" Target="../media/image71.jpeg"/><Relationship Id="rId17" Type="http://schemas.openxmlformats.org/officeDocument/2006/relationships/image" Target="../media/image76.jpeg"/><Relationship Id="rId25" Type="http://schemas.openxmlformats.org/officeDocument/2006/relationships/image" Target="../media/image103.jpeg"/><Relationship Id="rId2" Type="http://schemas.openxmlformats.org/officeDocument/2006/relationships/image" Target="../media/image98.jpeg"/><Relationship Id="rId16" Type="http://schemas.openxmlformats.org/officeDocument/2006/relationships/image" Target="../media/image75.jpeg"/><Relationship Id="rId20" Type="http://schemas.openxmlformats.org/officeDocument/2006/relationships/image" Target="../media/image100.jpeg"/><Relationship Id="rId1" Type="http://schemas.openxmlformats.org/officeDocument/2006/relationships/slideLayout" Target="../slideLayouts/slideLayout61.xml"/><Relationship Id="rId6" Type="http://schemas.openxmlformats.org/officeDocument/2006/relationships/image" Target="../media/image65.jpeg"/><Relationship Id="rId11" Type="http://schemas.openxmlformats.org/officeDocument/2006/relationships/image" Target="../media/image70.jpeg"/><Relationship Id="rId24" Type="http://schemas.openxmlformats.org/officeDocument/2006/relationships/image" Target="../media/image91.jpeg"/><Relationship Id="rId5" Type="http://schemas.openxmlformats.org/officeDocument/2006/relationships/image" Target="../media/image64.jpeg"/><Relationship Id="rId15" Type="http://schemas.openxmlformats.org/officeDocument/2006/relationships/image" Target="../media/image74.jpeg"/><Relationship Id="rId23" Type="http://schemas.openxmlformats.org/officeDocument/2006/relationships/image" Target="../media/image90.jpeg"/><Relationship Id="rId10" Type="http://schemas.openxmlformats.org/officeDocument/2006/relationships/image" Target="../media/image69.jpeg"/><Relationship Id="rId19" Type="http://schemas.openxmlformats.org/officeDocument/2006/relationships/image" Target="../media/image78.jpeg"/><Relationship Id="rId4" Type="http://schemas.openxmlformats.org/officeDocument/2006/relationships/image" Target="../media/image86.jpeg"/><Relationship Id="rId9" Type="http://schemas.openxmlformats.org/officeDocument/2006/relationships/image" Target="../media/image68.jpeg"/><Relationship Id="rId14" Type="http://schemas.openxmlformats.org/officeDocument/2006/relationships/image" Target="../media/image73.jpeg"/><Relationship Id="rId22" Type="http://schemas.openxmlformats.org/officeDocument/2006/relationships/image" Target="../media/image102.jpeg"/></Relationships>
</file>

<file path=ppt/slides/_rels/slide15.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eg"/><Relationship Id="rId7" Type="http://schemas.openxmlformats.org/officeDocument/2006/relationships/image" Target="../media/image108.jpeg"/><Relationship Id="rId2" Type="http://schemas.openxmlformats.org/officeDocument/2006/relationships/notesSlide" Target="../notesSlides/notesSlide4.xml"/><Relationship Id="rId1" Type="http://schemas.openxmlformats.org/officeDocument/2006/relationships/slideLayout" Target="../slideLayouts/slideLayout60.xml"/><Relationship Id="rId6" Type="http://schemas.openxmlformats.org/officeDocument/2006/relationships/image" Target="../media/image107.jpe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g"/><Relationship Id="rId9" Type="http://schemas.openxmlformats.org/officeDocument/2006/relationships/image" Target="../media/image1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s://omm.us.oracle.com:11443/otmm/ux-html/?p=collection%2Furl_selection%2F42740817" TargetMode="External"/><Relationship Id="rId2" Type="http://schemas.openxmlformats.org/officeDocument/2006/relationships/hyperlink" Target="https://omm.us.oracle.com:11443/otmm/ux-html/index.html?p=folders%2F40661723%40UmVkd29vZCUyMG1hcmtldGluZyUyMGljb25z%253A_%253AARTESIA.PUBLIC.TREEN%253A40000277%253A40104419%253A40661723%40%400x200xascxNAME%40%40bm9uZQ%253D%253D%40bm9uZQ%253D%253D%40ZW5fVVM%253D%40MA%253D%253D%40JTIyJTdCJTVDJTIyZmFjZXRzJTVDJTIyJTNBJTVCJTVEJTdEJTIy%40%2522%257B%257D%2522%40bm9uZQ%253D%253D" TargetMode="External"/><Relationship Id="rId1" Type="http://schemas.openxmlformats.org/officeDocument/2006/relationships/slideLayout" Target="../slideLayouts/slideLayout62.xml"/><Relationship Id="rId4" Type="http://schemas.openxmlformats.org/officeDocument/2006/relationships/hyperlink" Target="https://omm.us.oracle.com:11443/otmm/ux-html/?p=collection%2Furl_selection%2F4274082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hyperlink" Target="https://omm.us.oracle.com:11443/otmm/ux-html/?p=collection%2Furl_selection%2F40315706" TargetMode="External"/><Relationship Id="rId2" Type="http://schemas.openxmlformats.org/officeDocument/2006/relationships/image" Target="../media/image48.png"/><Relationship Id="rId1" Type="http://schemas.openxmlformats.org/officeDocument/2006/relationships/slideLayout" Target="../slideLayouts/slideLayout60.xml"/><Relationship Id="rId4" Type="http://schemas.openxmlformats.org/officeDocument/2006/relationships/image" Target="../media/image4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51.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3.xml"/><Relationship Id="rId4"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54.xml"/><Relationship Id="rId5" Type="http://schemas.openxmlformats.org/officeDocument/2006/relationships/image" Target="../media/image128.png"/><Relationship Id="rId4" Type="http://schemas.openxmlformats.org/officeDocument/2006/relationships/image" Target="../media/image127.png"/></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5.xml"/><Relationship Id="rId5" Type="http://schemas.openxmlformats.org/officeDocument/2006/relationships/image" Target="../media/image132.png"/><Relationship Id="rId4" Type="http://schemas.openxmlformats.org/officeDocument/2006/relationships/image" Target="../media/image131.png"/></Relationships>
</file>

<file path=ppt/slides/_rels/slide4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6.xml"/><Relationship Id="rId5" Type="http://schemas.openxmlformats.org/officeDocument/2006/relationships/image" Target="../media/image136.png"/><Relationship Id="rId4" Type="http://schemas.openxmlformats.org/officeDocument/2006/relationships/image" Target="../media/image1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6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5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4.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80.xml"/></Relationships>
</file>

<file path=ppt/slides/_rels/slide76.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142.svg"/><Relationship Id="rId7" Type="http://schemas.openxmlformats.org/officeDocument/2006/relationships/image" Target="../media/image146.svg"/><Relationship Id="rId2" Type="http://schemas.openxmlformats.org/officeDocument/2006/relationships/image" Target="../media/image141.png"/><Relationship Id="rId1" Type="http://schemas.openxmlformats.org/officeDocument/2006/relationships/slideLayout" Target="../slideLayouts/slideLayout82.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svg"/><Relationship Id="rId7" Type="http://schemas.openxmlformats.org/officeDocument/2006/relationships/image" Target="../media/image146.svg"/><Relationship Id="rId2" Type="http://schemas.openxmlformats.org/officeDocument/2006/relationships/image" Target="../media/image141.png"/><Relationship Id="rId1" Type="http://schemas.openxmlformats.org/officeDocument/2006/relationships/slideLayout" Target="../slideLayouts/slideLayout84.xml"/><Relationship Id="rId6" Type="http://schemas.openxmlformats.org/officeDocument/2006/relationships/image" Target="../media/image145.png"/><Relationship Id="rId5" Type="http://schemas.openxmlformats.org/officeDocument/2006/relationships/image" Target="../media/image144.svg"/><Relationship Id="rId4" Type="http://schemas.openxmlformats.org/officeDocument/2006/relationships/image" Target="../media/image143.png"/><Relationship Id="rId9" Type="http://schemas.openxmlformats.org/officeDocument/2006/relationships/image" Target="../media/image148.svg"/></Relationships>
</file>

<file path=ppt/slides/_rels/slide7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9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notesSlide" Target="../notesSlides/notesSlide7.xml"/><Relationship Id="rId1" Type="http://schemas.openxmlformats.org/officeDocument/2006/relationships/slideLayout" Target="../slideLayouts/slideLayout89.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0.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9.xml"/></Relationships>
</file>

<file path=ppt/slides/_rels/slide9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63.svg"/><Relationship Id="rId2" Type="http://schemas.openxmlformats.org/officeDocument/2006/relationships/image" Target="../media/image158.png"/><Relationship Id="rId1" Type="http://schemas.openxmlformats.org/officeDocument/2006/relationships/slideLayout" Target="../slideLayouts/slideLayout81.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s>
</file>

<file path=ppt/slides/_rels/slide93.xml.rels><?xml version="1.0" encoding="UTF-8" standalone="yes"?>
<Relationships xmlns="http://schemas.openxmlformats.org/package/2006/relationships"><Relationship Id="rId3" Type="http://schemas.openxmlformats.org/officeDocument/2006/relationships/image" Target="../media/image159.svg"/><Relationship Id="rId7" Type="http://schemas.openxmlformats.org/officeDocument/2006/relationships/image" Target="../media/image163.svg"/><Relationship Id="rId2" Type="http://schemas.openxmlformats.org/officeDocument/2006/relationships/image" Target="../media/image158.png"/><Relationship Id="rId1" Type="http://schemas.openxmlformats.org/officeDocument/2006/relationships/slideLayout" Target="../slideLayouts/slideLayout83.xml"/><Relationship Id="rId6" Type="http://schemas.openxmlformats.org/officeDocument/2006/relationships/image" Target="../media/image162.png"/><Relationship Id="rId5" Type="http://schemas.openxmlformats.org/officeDocument/2006/relationships/image" Target="../media/image161.svg"/><Relationship Id="rId4" Type="http://schemas.openxmlformats.org/officeDocument/2006/relationships/image" Target="../media/image160.png"/></Relationships>
</file>

<file path=ppt/slides/_rels/slide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93.xml"/></Relationships>
</file>

<file path=ppt/slides/_rels/slide95.xml.rels><?xml version="1.0" encoding="UTF-8" standalone="yes"?>
<Relationships xmlns="http://schemas.openxmlformats.org/package/2006/relationships"><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8.xml"/><Relationship Id="rId1" Type="http://schemas.openxmlformats.org/officeDocument/2006/relationships/slideLayout" Target="../slideLayouts/slideLayout90.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9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91.xml"/></Relationships>
</file>

<file path=ppt/slides/_rels/slide97.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98.xml"/><Relationship Id="rId4" Type="http://schemas.openxmlformats.org/officeDocument/2006/relationships/image" Target="../media/image174.jpeg"/></Relationships>
</file>

<file path=ppt/slides/_rels/slide98.xml.rels><?xml version="1.0" encoding="UTF-8" standalone="yes"?>
<Relationships xmlns="http://schemas.openxmlformats.org/package/2006/relationships"><Relationship Id="rId3" Type="http://schemas.openxmlformats.org/officeDocument/2006/relationships/image" Target="../media/image173.svg"/><Relationship Id="rId2" Type="http://schemas.openxmlformats.org/officeDocument/2006/relationships/image" Target="../media/image172.png"/><Relationship Id="rId1" Type="http://schemas.openxmlformats.org/officeDocument/2006/relationships/slideLayout" Target="../slideLayouts/slideLayout99.xml"/><Relationship Id="rId4" Type="http://schemas.openxmlformats.org/officeDocument/2006/relationships/image" Target="../media/image174.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0B49708-3FEC-0DF7-667D-FA2F949BD9C8}"/>
              </a:ext>
            </a:extLst>
          </p:cNvPr>
          <p:cNvSpPr>
            <a:spLocks noGrp="1"/>
          </p:cNvSpPr>
          <p:nvPr>
            <p:ph type="title"/>
          </p:nvPr>
        </p:nvSpPr>
        <p:spPr>
          <a:xfrm>
            <a:off x="768875" y="182403"/>
            <a:ext cx="10671048" cy="822960"/>
          </a:xfrm>
        </p:spPr>
        <p:txBody>
          <a:bodyPr/>
          <a:lstStyle/>
          <a:p>
            <a:r>
              <a:rPr lang="en-US"/>
              <a:t>What’s different? </a:t>
            </a:r>
            <a:endParaRPr lang="en-US" dirty="0"/>
          </a:p>
        </p:txBody>
      </p:sp>
      <p:sp>
        <p:nvSpPr>
          <p:cNvPr id="37" name="Text Placeholder 36">
            <a:extLst>
              <a:ext uri="{FF2B5EF4-FFF2-40B4-BE49-F238E27FC236}">
                <a16:creationId xmlns:a16="http://schemas.microsoft.com/office/drawing/2014/main" id="{BAD42EC3-F57E-E63A-B571-1D1DE81862DC}"/>
              </a:ext>
            </a:extLst>
          </p:cNvPr>
          <p:cNvSpPr>
            <a:spLocks noGrp="1"/>
          </p:cNvSpPr>
          <p:nvPr>
            <p:ph type="body" sz="quarter" idx="11"/>
          </p:nvPr>
        </p:nvSpPr>
        <p:spPr>
          <a:xfrm>
            <a:off x="766763" y="1009904"/>
            <a:ext cx="10671048" cy="330540"/>
          </a:xfrm>
        </p:spPr>
        <p:txBody>
          <a:bodyPr/>
          <a:lstStyle/>
          <a:p>
            <a:r>
              <a:rPr lang="en-US" dirty="0"/>
              <a:t>in this Early FY26 Oracle template?</a:t>
            </a:r>
          </a:p>
        </p:txBody>
      </p:sp>
      <p:sp>
        <p:nvSpPr>
          <p:cNvPr id="3" name="Content Placeholder 2">
            <a:extLst>
              <a:ext uri="{FF2B5EF4-FFF2-40B4-BE49-F238E27FC236}">
                <a16:creationId xmlns:a16="http://schemas.microsoft.com/office/drawing/2014/main" id="{0903F861-E61D-3AE2-7D15-EF0F394DBAAA}"/>
              </a:ext>
            </a:extLst>
          </p:cNvPr>
          <p:cNvSpPr>
            <a:spLocks noGrp="1"/>
          </p:cNvSpPr>
          <p:nvPr>
            <p:ph sz="quarter" idx="14"/>
          </p:nvPr>
        </p:nvSpPr>
        <p:spPr>
          <a:xfrm>
            <a:off x="766762" y="1600199"/>
            <a:ext cx="3291840" cy="4507992"/>
          </a:xfrm>
        </p:spPr>
        <p:txBody>
          <a:bodyPr/>
          <a:lstStyle/>
          <a:p>
            <a:r>
              <a:rPr lang="en-US" dirty="0"/>
              <a:t>Themed slides and</a:t>
            </a:r>
            <a:br>
              <a:rPr lang="en-US" dirty="0"/>
            </a:br>
            <a:r>
              <a:rPr lang="en-US" dirty="0"/>
              <a:t>standard content slides</a:t>
            </a:r>
          </a:p>
          <a:p>
            <a:endParaRPr lang="en-US" dirty="0"/>
          </a:p>
          <a:p>
            <a:r>
              <a:rPr lang="en-US" dirty="0"/>
              <a:t>Themed slides</a:t>
            </a:r>
          </a:p>
          <a:p>
            <a:pPr lvl="1"/>
            <a:r>
              <a:rPr lang="en-US" dirty="0"/>
              <a:t>Cover, section, speaker, thank you, impact statement</a:t>
            </a:r>
          </a:p>
          <a:p>
            <a:pPr lvl="1"/>
            <a:r>
              <a:rPr lang="en-US" dirty="0"/>
              <a:t>Meant to be updated for specific events or branding moments</a:t>
            </a:r>
          </a:p>
          <a:p>
            <a:pPr lvl="1"/>
            <a:endParaRPr lang="en-US" dirty="0"/>
          </a:p>
          <a:p>
            <a:r>
              <a:rPr lang="en-US" dirty="0"/>
              <a:t>Standards content</a:t>
            </a:r>
          </a:p>
          <a:p>
            <a:pPr lvl="1"/>
            <a:r>
              <a:rPr lang="en-US" dirty="0"/>
              <a:t>Main content slides</a:t>
            </a:r>
          </a:p>
          <a:p>
            <a:pPr lvl="1"/>
            <a:r>
              <a:rPr lang="en-US" dirty="0"/>
              <a:t>Minimal branding, allowing the content to be the focus</a:t>
            </a:r>
          </a:p>
          <a:p>
            <a:endParaRPr lang="en-US" dirty="0"/>
          </a:p>
        </p:txBody>
      </p:sp>
      <p:sp>
        <p:nvSpPr>
          <p:cNvPr id="4" name="Content Placeholder 3">
            <a:extLst>
              <a:ext uri="{FF2B5EF4-FFF2-40B4-BE49-F238E27FC236}">
                <a16:creationId xmlns:a16="http://schemas.microsoft.com/office/drawing/2014/main" id="{4B7F8FB0-6957-733D-7AE3-B8B321130A23}"/>
              </a:ext>
            </a:extLst>
          </p:cNvPr>
          <p:cNvSpPr>
            <a:spLocks noGrp="1"/>
          </p:cNvSpPr>
          <p:nvPr>
            <p:ph sz="quarter" idx="20"/>
          </p:nvPr>
        </p:nvSpPr>
        <p:spPr>
          <a:xfrm>
            <a:off x="4450080" y="1607058"/>
            <a:ext cx="3291840" cy="4507992"/>
          </a:xfrm>
        </p:spPr>
        <p:txBody>
          <a:bodyPr/>
          <a:lstStyle/>
          <a:p>
            <a:r>
              <a:rPr lang="en-US"/>
              <a:t>Accessibility updates</a:t>
            </a:r>
          </a:p>
          <a:p>
            <a:pPr lvl="1"/>
            <a:r>
              <a:rPr lang="en-US"/>
              <a:t>Higher contrast</a:t>
            </a:r>
          </a:p>
          <a:p>
            <a:pPr lvl="1"/>
            <a:r>
              <a:rPr lang="en-US"/>
              <a:t>Alt text</a:t>
            </a:r>
          </a:p>
          <a:p>
            <a:pPr lvl="1"/>
            <a:r>
              <a:rPr lang="en-US"/>
              <a:t>Reading order</a:t>
            </a:r>
          </a:p>
          <a:p>
            <a:endParaRPr lang="en-US" dirty="0"/>
          </a:p>
        </p:txBody>
      </p:sp>
      <p:sp>
        <p:nvSpPr>
          <p:cNvPr id="5" name="Content Placeholder 4">
            <a:extLst>
              <a:ext uri="{FF2B5EF4-FFF2-40B4-BE49-F238E27FC236}">
                <a16:creationId xmlns:a16="http://schemas.microsoft.com/office/drawing/2014/main" id="{1EA24309-0346-7193-2E01-5727D8E37DA9}"/>
              </a:ext>
            </a:extLst>
          </p:cNvPr>
          <p:cNvSpPr>
            <a:spLocks noGrp="1"/>
          </p:cNvSpPr>
          <p:nvPr>
            <p:ph sz="quarter" idx="21"/>
          </p:nvPr>
        </p:nvSpPr>
        <p:spPr>
          <a:xfrm>
            <a:off x="8133398" y="1613917"/>
            <a:ext cx="3291840" cy="4507992"/>
          </a:xfrm>
        </p:spPr>
        <p:txBody>
          <a:bodyPr/>
          <a:lstStyle/>
          <a:p>
            <a:r>
              <a:rPr lang="en-US"/>
              <a:t>Template compatibility</a:t>
            </a:r>
          </a:p>
          <a:p>
            <a:pPr lvl="1"/>
            <a:r>
              <a:rPr lang="en-US"/>
              <a:t>All templates moving forward should match format types as this template</a:t>
            </a:r>
          </a:p>
          <a:p>
            <a:pPr lvl="1"/>
            <a:r>
              <a:rPr lang="en-US"/>
              <a:t>Connect with the brand team for template compatibility questions </a:t>
            </a:r>
          </a:p>
          <a:p>
            <a:pPr lvl="1"/>
            <a:r>
              <a:rPr lang="en-US"/>
              <a:t>Layouts sourced from all around Oracle</a:t>
            </a:r>
          </a:p>
          <a:p>
            <a:endParaRPr lang="en-US"/>
          </a:p>
          <a:p>
            <a:endParaRPr lang="en-US" dirty="0"/>
          </a:p>
        </p:txBody>
      </p:sp>
      <p:sp>
        <p:nvSpPr>
          <p:cNvPr id="8" name="Slide Number Placeholder 7">
            <a:extLst>
              <a:ext uri="{FF2B5EF4-FFF2-40B4-BE49-F238E27FC236}">
                <a16:creationId xmlns:a16="http://schemas.microsoft.com/office/drawing/2014/main" id="{B0383BD1-4753-CE71-F170-18F5C6B8A398}"/>
              </a:ext>
            </a:extLst>
          </p:cNvPr>
          <p:cNvSpPr>
            <a:spLocks noGrp="1"/>
          </p:cNvSpPr>
          <p:nvPr>
            <p:ph type="sldNum" sz="quarter" idx="19"/>
          </p:nvPr>
        </p:nvSpPr>
        <p:spPr>
          <a:xfrm>
            <a:off x="762000" y="6423660"/>
            <a:ext cx="365760" cy="365760"/>
          </a:xfrm>
        </p:spPr>
        <p:txBody>
          <a:bodyPr/>
          <a:lstStyle/>
          <a:p>
            <a:fld id="{345D60D9-5372-5F40-9443-0F9AE5BDC3C8}" type="slidenum">
              <a:rPr lang="en-US" smtClean="0"/>
              <a:pPr/>
              <a:t>1</a:t>
            </a:fld>
            <a:endParaRPr lang="en-US" dirty="0"/>
          </a:p>
        </p:txBody>
      </p:sp>
      <p:sp>
        <p:nvSpPr>
          <p:cNvPr id="7" name="Footer Placeholder 6">
            <a:extLst>
              <a:ext uri="{FF2B5EF4-FFF2-40B4-BE49-F238E27FC236}">
                <a16:creationId xmlns:a16="http://schemas.microsoft.com/office/drawing/2014/main" id="{073AA867-5007-AE64-38B2-27469AC3C627}"/>
              </a:ext>
            </a:extLst>
          </p:cNvPr>
          <p:cNvSpPr>
            <a:spLocks noGrp="1"/>
          </p:cNvSpPr>
          <p:nvPr>
            <p:ph type="ftr" sz="quarter" idx="18"/>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9" name="Delete this box">
            <a:extLst>
              <a:ext uri="{FF2B5EF4-FFF2-40B4-BE49-F238E27FC236}">
                <a16:creationId xmlns:a16="http://schemas.microsoft.com/office/drawing/2014/main" id="{EBDB0561-14B4-FC36-3265-C214818013E2}"/>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2662424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3B846-0C26-38E0-C607-11447098DFE8}"/>
              </a:ext>
            </a:extLst>
          </p:cNvPr>
          <p:cNvSpPr>
            <a:spLocks noGrp="1"/>
          </p:cNvSpPr>
          <p:nvPr>
            <p:ph type="title"/>
          </p:nvPr>
        </p:nvSpPr>
        <p:spPr>
          <a:xfrm>
            <a:off x="768875" y="182403"/>
            <a:ext cx="10671048" cy="822960"/>
          </a:xfrm>
        </p:spPr>
        <p:txBody>
          <a:bodyPr/>
          <a:lstStyle/>
          <a:p>
            <a:r>
              <a:rPr lang="en-US" dirty="0"/>
              <a:t>Accessibility</a:t>
            </a:r>
          </a:p>
        </p:txBody>
      </p:sp>
      <p:sp>
        <p:nvSpPr>
          <p:cNvPr id="3" name="Content Placeholder 2">
            <a:extLst>
              <a:ext uri="{FF2B5EF4-FFF2-40B4-BE49-F238E27FC236}">
                <a16:creationId xmlns:a16="http://schemas.microsoft.com/office/drawing/2014/main" id="{4634B312-65CE-A937-1319-AD41207A6C52}"/>
              </a:ext>
            </a:extLst>
          </p:cNvPr>
          <p:cNvSpPr>
            <a:spLocks noGrp="1"/>
          </p:cNvSpPr>
          <p:nvPr>
            <p:ph sz="quarter" idx="14"/>
          </p:nvPr>
        </p:nvSpPr>
        <p:spPr>
          <a:xfrm>
            <a:off x="766762" y="1600199"/>
            <a:ext cx="5084064" cy="4507992"/>
          </a:xfrm>
        </p:spPr>
        <p:txBody>
          <a:bodyPr/>
          <a:lstStyle/>
          <a:p>
            <a:r>
              <a:rPr lang="en-US" dirty="0"/>
              <a:t>Building slides that work well with a screen reader for low/no vision users</a:t>
            </a:r>
          </a:p>
          <a:p>
            <a:pPr lvl="1"/>
            <a:r>
              <a:rPr lang="en-US" dirty="0"/>
              <a:t>Choose “arrange” from Home tab then choose ”selection pane”</a:t>
            </a:r>
          </a:p>
          <a:p>
            <a:pPr lvl="1"/>
            <a:r>
              <a:rPr lang="en-US" dirty="0"/>
              <a:t>The selection pane lists the objects on the slide. A screen reader will read back beginning with the bottom list item and end with the top list item. </a:t>
            </a:r>
          </a:p>
          <a:p>
            <a:pPr lvl="1"/>
            <a:r>
              <a:rPr lang="en-US" dirty="0"/>
              <a:t>Correct any items that are out of order by dragging the items to the place you want</a:t>
            </a:r>
          </a:p>
          <a:p>
            <a:endParaRPr lang="en-US" dirty="0"/>
          </a:p>
        </p:txBody>
      </p:sp>
      <p:sp>
        <p:nvSpPr>
          <p:cNvPr id="4" name="Content Placeholder 3">
            <a:extLst>
              <a:ext uri="{FF2B5EF4-FFF2-40B4-BE49-F238E27FC236}">
                <a16:creationId xmlns:a16="http://schemas.microsoft.com/office/drawing/2014/main" id="{E869A787-ACFC-C6A6-48E4-C85D8016448D}"/>
              </a:ext>
            </a:extLst>
          </p:cNvPr>
          <p:cNvSpPr>
            <a:spLocks noGrp="1"/>
          </p:cNvSpPr>
          <p:nvPr>
            <p:ph sz="quarter" idx="19"/>
          </p:nvPr>
        </p:nvSpPr>
        <p:spPr>
          <a:xfrm>
            <a:off x="6370317" y="1600220"/>
            <a:ext cx="5084064" cy="4507992"/>
          </a:xfrm>
        </p:spPr>
        <p:txBody>
          <a:bodyPr/>
          <a:lstStyle/>
          <a:p>
            <a:r>
              <a:rPr lang="en-US" dirty="0"/>
              <a:t>Add alt text for images</a:t>
            </a:r>
          </a:p>
          <a:p>
            <a:pPr lvl="1"/>
            <a:r>
              <a:rPr lang="en-US" dirty="0"/>
              <a:t>Right click on an image and choose “view alt text”</a:t>
            </a:r>
          </a:p>
          <a:p>
            <a:pPr lvl="1"/>
            <a:r>
              <a:rPr lang="en-US" dirty="0"/>
              <a:t>Describe the object to someone who is blind or low vision or mark as decorative</a:t>
            </a:r>
          </a:p>
          <a:p>
            <a:endParaRPr lang="en-US" dirty="0"/>
          </a:p>
        </p:txBody>
      </p:sp>
      <p:sp>
        <p:nvSpPr>
          <p:cNvPr id="5" name="Slide Number Placeholder 4">
            <a:extLst>
              <a:ext uri="{FF2B5EF4-FFF2-40B4-BE49-F238E27FC236}">
                <a16:creationId xmlns:a16="http://schemas.microsoft.com/office/drawing/2014/main" id="{90747DC0-EE80-EDEB-3B09-91B119DC19B6}"/>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10</a:t>
            </a:fld>
            <a:endParaRPr lang="en-US" dirty="0"/>
          </a:p>
        </p:txBody>
      </p:sp>
      <p:sp>
        <p:nvSpPr>
          <p:cNvPr id="6" name="Footer Placeholder 5">
            <a:extLst>
              <a:ext uri="{FF2B5EF4-FFF2-40B4-BE49-F238E27FC236}">
                <a16:creationId xmlns:a16="http://schemas.microsoft.com/office/drawing/2014/main" id="{32C5B41C-B568-DF6A-1113-072149F67C71}"/>
              </a:ext>
            </a:extLst>
          </p:cNvPr>
          <p:cNvSpPr>
            <a:spLocks noGrp="1"/>
          </p:cNvSpPr>
          <p:nvPr>
            <p:ph type="ftr" sz="quarter" idx="17"/>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5" name="Text Placeholder 24">
            <a:extLst>
              <a:ext uri="{FF2B5EF4-FFF2-40B4-BE49-F238E27FC236}">
                <a16:creationId xmlns:a16="http://schemas.microsoft.com/office/drawing/2014/main" id="{6E898278-A9EB-E410-290C-29F4808DEE50}"/>
              </a:ext>
            </a:extLst>
          </p:cNvPr>
          <p:cNvSpPr>
            <a:spLocks noGrp="1"/>
          </p:cNvSpPr>
          <p:nvPr>
            <p:ph type="body" sz="quarter" idx="11"/>
          </p:nvPr>
        </p:nvSpPr>
        <p:spPr>
          <a:xfrm>
            <a:off x="766763" y="1009904"/>
            <a:ext cx="10671048" cy="330540"/>
          </a:xfrm>
        </p:spPr>
        <p:txBody>
          <a:bodyPr/>
          <a:lstStyle/>
          <a:p>
            <a:r>
              <a:rPr lang="en-US" dirty="0"/>
              <a:t>Tips for building inclusive slides</a:t>
            </a:r>
          </a:p>
        </p:txBody>
      </p:sp>
      <p:sp>
        <p:nvSpPr>
          <p:cNvPr id="12" name="Delete this box">
            <a:extLst>
              <a:ext uri="{FF2B5EF4-FFF2-40B4-BE49-F238E27FC236}">
                <a16:creationId xmlns:a16="http://schemas.microsoft.com/office/drawing/2014/main" id="{8119438D-3D22-F355-5A97-61FF4EBBB295}"/>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1165319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63E0D-49EE-5E5F-C2F4-12F68E479899}"/>
              </a:ext>
            </a:extLst>
          </p:cNvPr>
          <p:cNvSpPr>
            <a:spLocks noGrp="1"/>
          </p:cNvSpPr>
          <p:nvPr>
            <p:ph type="title"/>
          </p:nvPr>
        </p:nvSpPr>
        <p:spPr>
          <a:xfrm>
            <a:off x="768875" y="3017520"/>
            <a:ext cx="4595613" cy="822960"/>
          </a:xfrm>
        </p:spPr>
        <p:txBody>
          <a:bodyPr/>
          <a:lstStyle/>
          <a:p>
            <a:r>
              <a:rPr lang="en-US" dirty="0"/>
              <a:t>Title on a split color page</a:t>
            </a:r>
          </a:p>
        </p:txBody>
      </p:sp>
      <p:sp>
        <p:nvSpPr>
          <p:cNvPr id="3" name="Slide Number Placeholder 2">
            <a:extLst>
              <a:ext uri="{FF2B5EF4-FFF2-40B4-BE49-F238E27FC236}">
                <a16:creationId xmlns:a16="http://schemas.microsoft.com/office/drawing/2014/main" id="{7A445FBD-413C-4F88-1072-FEC2077A089C}"/>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100</a:t>
            </a:fld>
            <a:endParaRPr lang="en-US" dirty="0"/>
          </a:p>
        </p:txBody>
      </p:sp>
      <p:sp>
        <p:nvSpPr>
          <p:cNvPr id="4" name="Footer Placeholder 3">
            <a:extLst>
              <a:ext uri="{FF2B5EF4-FFF2-40B4-BE49-F238E27FC236}">
                <a16:creationId xmlns:a16="http://schemas.microsoft.com/office/drawing/2014/main" id="{D038FE21-4CFB-823E-CEC7-5F1C00A1D858}"/>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1838921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8A05D-AFDC-3F94-45C1-9A4B1A22A04B}"/>
              </a:ext>
            </a:extLst>
          </p:cNvPr>
          <p:cNvSpPr>
            <a:spLocks noGrp="1"/>
          </p:cNvSpPr>
          <p:nvPr>
            <p:ph type="title"/>
          </p:nvPr>
        </p:nvSpPr>
        <p:spPr/>
        <p:txBody>
          <a:bodyPr/>
          <a:lstStyle/>
          <a:p>
            <a:r>
              <a:rPr lang="en-US" dirty="0"/>
              <a:t>Impact or bold statement</a:t>
            </a:r>
            <a:br>
              <a:rPr lang="en-US" dirty="0"/>
            </a:br>
            <a:r>
              <a:rPr lang="en-US" dirty="0"/>
              <a:t>on a dark background</a:t>
            </a:r>
          </a:p>
        </p:txBody>
      </p:sp>
      <p:sp>
        <p:nvSpPr>
          <p:cNvPr id="3" name="Slide Number Placeholder 2">
            <a:extLst>
              <a:ext uri="{FF2B5EF4-FFF2-40B4-BE49-F238E27FC236}">
                <a16:creationId xmlns:a16="http://schemas.microsoft.com/office/drawing/2014/main" id="{03C78EC7-9C7E-2A6E-3C8C-D569BEBA99BC}"/>
              </a:ext>
            </a:extLst>
          </p:cNvPr>
          <p:cNvSpPr>
            <a:spLocks noGrp="1"/>
          </p:cNvSpPr>
          <p:nvPr>
            <p:ph type="sldNum" sz="quarter" idx="40"/>
          </p:nvPr>
        </p:nvSpPr>
        <p:spPr/>
        <p:txBody>
          <a:bodyPr/>
          <a:lstStyle/>
          <a:p>
            <a:fld id="{345D60D9-5372-5F40-9443-0F9AE5BDC3C8}" type="slidenum">
              <a:rPr lang="en-US" smtClean="0"/>
              <a:pPr/>
              <a:t>101</a:t>
            </a:fld>
            <a:endParaRPr lang="en-US" dirty="0"/>
          </a:p>
        </p:txBody>
      </p:sp>
      <p:sp>
        <p:nvSpPr>
          <p:cNvPr id="4" name="Footer Placeholder 3">
            <a:extLst>
              <a:ext uri="{FF2B5EF4-FFF2-40B4-BE49-F238E27FC236}">
                <a16:creationId xmlns:a16="http://schemas.microsoft.com/office/drawing/2014/main" id="{D24D6DAC-7470-2C19-38CB-D6348676A112}"/>
              </a:ext>
            </a:extLst>
          </p:cNvPr>
          <p:cNvSpPr>
            <a:spLocks noGrp="1"/>
          </p:cNvSpPr>
          <p:nvPr>
            <p:ph type="ftr" sz="quarter" idx="39"/>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292381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1A1FECF-BCFE-604D-E1A3-6D51EEEB9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96161A-4785-091D-6BAD-E17F65379478}"/>
              </a:ext>
            </a:extLst>
          </p:cNvPr>
          <p:cNvSpPr>
            <a:spLocks noGrp="1"/>
          </p:cNvSpPr>
          <p:nvPr>
            <p:ph type="title"/>
          </p:nvPr>
        </p:nvSpPr>
        <p:spPr/>
        <p:txBody>
          <a:bodyPr/>
          <a:lstStyle/>
          <a:p>
            <a:r>
              <a:rPr lang="en-US" dirty="0"/>
              <a:t>Impact or bold statement</a:t>
            </a:r>
            <a:br>
              <a:rPr lang="en-US" dirty="0"/>
            </a:br>
            <a:r>
              <a:rPr lang="en-US" dirty="0"/>
              <a:t>on a light background</a:t>
            </a:r>
          </a:p>
        </p:txBody>
      </p:sp>
      <p:sp>
        <p:nvSpPr>
          <p:cNvPr id="3" name="Slide Number Placeholder 2">
            <a:extLst>
              <a:ext uri="{FF2B5EF4-FFF2-40B4-BE49-F238E27FC236}">
                <a16:creationId xmlns:a16="http://schemas.microsoft.com/office/drawing/2014/main" id="{372428AF-657B-3D71-5D3F-F781598750CA}"/>
              </a:ext>
            </a:extLst>
          </p:cNvPr>
          <p:cNvSpPr>
            <a:spLocks noGrp="1"/>
          </p:cNvSpPr>
          <p:nvPr>
            <p:ph type="sldNum" sz="quarter" idx="40"/>
          </p:nvPr>
        </p:nvSpPr>
        <p:spPr/>
        <p:txBody>
          <a:bodyPr/>
          <a:lstStyle/>
          <a:p>
            <a:fld id="{345D60D9-5372-5F40-9443-0F9AE5BDC3C8}" type="slidenum">
              <a:rPr lang="en-US" smtClean="0"/>
              <a:pPr/>
              <a:t>102</a:t>
            </a:fld>
            <a:endParaRPr lang="en-US" dirty="0"/>
          </a:p>
        </p:txBody>
      </p:sp>
      <p:sp>
        <p:nvSpPr>
          <p:cNvPr id="4" name="Footer Placeholder 3">
            <a:extLst>
              <a:ext uri="{FF2B5EF4-FFF2-40B4-BE49-F238E27FC236}">
                <a16:creationId xmlns:a16="http://schemas.microsoft.com/office/drawing/2014/main" id="{5FABF121-E5C7-318E-CB1F-7E395935F40B}"/>
              </a:ext>
            </a:extLst>
          </p:cNvPr>
          <p:cNvSpPr>
            <a:spLocks noGrp="1"/>
          </p:cNvSpPr>
          <p:nvPr>
            <p:ph type="ftr" sz="quarter" idx="39"/>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781474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F0D5F0-E69F-ED94-445E-38AD30A62514}"/>
              </a:ext>
            </a:extLst>
          </p:cNvPr>
          <p:cNvSpPr>
            <a:spLocks noGrp="1"/>
          </p:cNvSpPr>
          <p:nvPr>
            <p:ph type="body" sz="quarter" idx="17"/>
          </p:nvPr>
        </p:nvSpPr>
        <p:spPr>
          <a:xfrm>
            <a:off x="777284" y="1143025"/>
            <a:ext cx="7330143" cy="1158571"/>
          </a:xfrm>
        </p:spPr>
        <p:txBody>
          <a:bodyPr/>
          <a:lstStyle/>
          <a:p>
            <a:r>
              <a:rPr lang="en-US" dirty="0"/>
              <a:t>Impact or bold statement</a:t>
            </a:r>
          </a:p>
        </p:txBody>
      </p:sp>
      <p:sp>
        <p:nvSpPr>
          <p:cNvPr id="3" name="Text Placeholder 2">
            <a:extLst>
              <a:ext uri="{FF2B5EF4-FFF2-40B4-BE49-F238E27FC236}">
                <a16:creationId xmlns:a16="http://schemas.microsoft.com/office/drawing/2014/main" id="{A17ED4AA-422B-B1EA-6A84-8596B294A397}"/>
              </a:ext>
            </a:extLst>
          </p:cNvPr>
          <p:cNvSpPr>
            <a:spLocks noGrp="1"/>
          </p:cNvSpPr>
          <p:nvPr>
            <p:ph type="body" sz="quarter" idx="18"/>
          </p:nvPr>
        </p:nvSpPr>
        <p:spPr>
          <a:xfrm>
            <a:off x="777285" y="2602080"/>
            <a:ext cx="7330373" cy="1166509"/>
          </a:xfrm>
        </p:spPr>
        <p:txBody>
          <a:bodyPr/>
          <a:lstStyle/>
          <a:p>
            <a:r>
              <a:rPr lang="en-US" dirty="0"/>
              <a:t>Impact or bold statement</a:t>
            </a:r>
          </a:p>
        </p:txBody>
      </p:sp>
      <p:sp>
        <p:nvSpPr>
          <p:cNvPr id="4" name="Text Placeholder 3">
            <a:extLst>
              <a:ext uri="{FF2B5EF4-FFF2-40B4-BE49-F238E27FC236}">
                <a16:creationId xmlns:a16="http://schemas.microsoft.com/office/drawing/2014/main" id="{7A9472E4-0F02-2D14-AB10-3AF83A179460}"/>
              </a:ext>
            </a:extLst>
          </p:cNvPr>
          <p:cNvSpPr>
            <a:spLocks noGrp="1"/>
          </p:cNvSpPr>
          <p:nvPr>
            <p:ph type="body" sz="quarter" idx="19"/>
          </p:nvPr>
        </p:nvSpPr>
        <p:spPr>
          <a:xfrm>
            <a:off x="777283" y="4069073"/>
            <a:ext cx="7330375" cy="1182688"/>
          </a:xfrm>
        </p:spPr>
        <p:txBody>
          <a:bodyPr/>
          <a:lstStyle/>
          <a:p>
            <a:r>
              <a:rPr lang="en-US" dirty="0"/>
              <a:t>Impact or bold statement</a:t>
            </a:r>
          </a:p>
        </p:txBody>
      </p:sp>
      <p:sp>
        <p:nvSpPr>
          <p:cNvPr id="5" name="Slide Number Placeholder 4">
            <a:extLst>
              <a:ext uri="{FF2B5EF4-FFF2-40B4-BE49-F238E27FC236}">
                <a16:creationId xmlns:a16="http://schemas.microsoft.com/office/drawing/2014/main" id="{E85B60CD-AFDB-C542-D7C3-7E61274280D1}"/>
              </a:ext>
            </a:extLst>
          </p:cNvPr>
          <p:cNvSpPr>
            <a:spLocks noGrp="1"/>
          </p:cNvSpPr>
          <p:nvPr>
            <p:ph type="sldNum" sz="quarter" idx="20"/>
          </p:nvPr>
        </p:nvSpPr>
        <p:spPr>
          <a:xfrm>
            <a:off x="762000" y="6423660"/>
            <a:ext cx="365760" cy="365760"/>
          </a:xfrm>
        </p:spPr>
        <p:txBody>
          <a:bodyPr/>
          <a:lstStyle/>
          <a:p>
            <a:fld id="{345D60D9-5372-5F40-9443-0F9AE5BDC3C8}" type="slidenum">
              <a:rPr lang="en-US" smtClean="0"/>
              <a:pPr/>
              <a:t>103</a:t>
            </a:fld>
            <a:endParaRPr lang="en-US" dirty="0"/>
          </a:p>
        </p:txBody>
      </p:sp>
      <p:sp>
        <p:nvSpPr>
          <p:cNvPr id="6" name="Footer Placeholder 5">
            <a:extLst>
              <a:ext uri="{FF2B5EF4-FFF2-40B4-BE49-F238E27FC236}">
                <a16:creationId xmlns:a16="http://schemas.microsoft.com/office/drawing/2014/main" id="{82731E78-1235-0C27-9EA7-B65578C25F60}"/>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7" name="Title 6">
            <a:extLst>
              <a:ext uri="{FF2B5EF4-FFF2-40B4-BE49-F238E27FC236}">
                <a16:creationId xmlns:a16="http://schemas.microsoft.com/office/drawing/2014/main" id="{E94EE10A-64AC-E6AE-A1B9-015277786F79}"/>
              </a:ext>
            </a:extLst>
          </p:cNvPr>
          <p:cNvSpPr>
            <a:spLocks noGrp="1"/>
          </p:cNvSpPr>
          <p:nvPr>
            <p:ph type="title" idx="4294967295"/>
          </p:nvPr>
        </p:nvSpPr>
        <p:spPr>
          <a:xfrm>
            <a:off x="768875" y="-822960"/>
            <a:ext cx="10671048" cy="822960"/>
          </a:xfrm>
        </p:spPr>
        <p:txBody>
          <a:bodyPr vert="horz" lIns="0" tIns="0" rIns="0" bIns="0" rtlCol="0" anchor="b">
            <a:noAutofit/>
          </a:bodyPr>
          <a:lstStyle/>
          <a:p>
            <a:r>
              <a:rPr lang="en-US" dirty="0">
                <a:noFill/>
              </a:rPr>
              <a:t>A Multi-statement slide example on dark </a:t>
            </a:r>
          </a:p>
        </p:txBody>
      </p:sp>
    </p:spTree>
    <p:extLst>
      <p:ext uri="{BB962C8B-B14F-4D97-AF65-F5344CB8AC3E}">
        <p14:creationId xmlns:p14="http://schemas.microsoft.com/office/powerpoint/2010/main" val="1397708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4B5EAA7-C85C-1A29-D25B-108408F6C27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06BECFF-851C-EE4D-2C1A-10E11E95C259}"/>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104</a:t>
            </a:fld>
            <a:endParaRPr lang="en-US" dirty="0"/>
          </a:p>
        </p:txBody>
      </p:sp>
      <p:sp>
        <p:nvSpPr>
          <p:cNvPr id="6" name="Footer Placeholder 5">
            <a:extLst>
              <a:ext uri="{FF2B5EF4-FFF2-40B4-BE49-F238E27FC236}">
                <a16:creationId xmlns:a16="http://schemas.microsoft.com/office/drawing/2014/main" id="{1DCC24D5-9F07-EADF-634D-6266A6559308}"/>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 name="Text Placeholder 1">
            <a:extLst>
              <a:ext uri="{FF2B5EF4-FFF2-40B4-BE49-F238E27FC236}">
                <a16:creationId xmlns:a16="http://schemas.microsoft.com/office/drawing/2014/main" id="{AB28C286-8BC0-83A5-9E27-F46AC2910B7B}"/>
              </a:ext>
            </a:extLst>
          </p:cNvPr>
          <p:cNvSpPr>
            <a:spLocks noGrp="1"/>
          </p:cNvSpPr>
          <p:nvPr>
            <p:ph type="body" sz="quarter" idx="17"/>
          </p:nvPr>
        </p:nvSpPr>
        <p:spPr>
          <a:xfrm>
            <a:off x="777284" y="1143025"/>
            <a:ext cx="7330143" cy="1158571"/>
          </a:xfrm>
        </p:spPr>
        <p:txBody>
          <a:bodyPr/>
          <a:lstStyle/>
          <a:p>
            <a:r>
              <a:rPr lang="en-US" dirty="0"/>
              <a:t>Impact or bold statement</a:t>
            </a:r>
          </a:p>
        </p:txBody>
      </p:sp>
      <p:sp>
        <p:nvSpPr>
          <p:cNvPr id="3" name="Text Placeholder 2">
            <a:extLst>
              <a:ext uri="{FF2B5EF4-FFF2-40B4-BE49-F238E27FC236}">
                <a16:creationId xmlns:a16="http://schemas.microsoft.com/office/drawing/2014/main" id="{50107B61-1DBC-6A2D-121B-C953F6B046EC}"/>
              </a:ext>
            </a:extLst>
          </p:cNvPr>
          <p:cNvSpPr>
            <a:spLocks noGrp="1"/>
          </p:cNvSpPr>
          <p:nvPr>
            <p:ph type="body" sz="quarter" idx="18"/>
          </p:nvPr>
        </p:nvSpPr>
        <p:spPr>
          <a:xfrm>
            <a:off x="777285" y="2602080"/>
            <a:ext cx="7330373" cy="1166509"/>
          </a:xfrm>
        </p:spPr>
        <p:txBody>
          <a:bodyPr/>
          <a:lstStyle/>
          <a:p>
            <a:r>
              <a:rPr lang="en-US" dirty="0"/>
              <a:t>Impact or bold statement</a:t>
            </a:r>
          </a:p>
        </p:txBody>
      </p:sp>
      <p:sp>
        <p:nvSpPr>
          <p:cNvPr id="4" name="Text Placeholder 3">
            <a:extLst>
              <a:ext uri="{FF2B5EF4-FFF2-40B4-BE49-F238E27FC236}">
                <a16:creationId xmlns:a16="http://schemas.microsoft.com/office/drawing/2014/main" id="{6D80656C-46C8-00AB-6DAA-797E91CBCC4D}"/>
              </a:ext>
            </a:extLst>
          </p:cNvPr>
          <p:cNvSpPr>
            <a:spLocks noGrp="1"/>
          </p:cNvSpPr>
          <p:nvPr>
            <p:ph type="body" sz="quarter" idx="19"/>
          </p:nvPr>
        </p:nvSpPr>
        <p:spPr>
          <a:xfrm>
            <a:off x="777283" y="4069073"/>
            <a:ext cx="7330375" cy="1182688"/>
          </a:xfrm>
        </p:spPr>
        <p:txBody>
          <a:bodyPr/>
          <a:lstStyle/>
          <a:p>
            <a:r>
              <a:rPr lang="en-US" dirty="0"/>
              <a:t>Impact or bold statement</a:t>
            </a:r>
          </a:p>
        </p:txBody>
      </p:sp>
      <p:sp>
        <p:nvSpPr>
          <p:cNvPr id="7" name="Title 6">
            <a:extLst>
              <a:ext uri="{FF2B5EF4-FFF2-40B4-BE49-F238E27FC236}">
                <a16:creationId xmlns:a16="http://schemas.microsoft.com/office/drawing/2014/main" id="{18FDB971-A049-4736-C545-99FB8208525F}"/>
              </a:ext>
            </a:extLst>
          </p:cNvPr>
          <p:cNvSpPr>
            <a:spLocks noGrp="1"/>
          </p:cNvSpPr>
          <p:nvPr>
            <p:ph type="title" idx="4294967295"/>
          </p:nvPr>
        </p:nvSpPr>
        <p:spPr>
          <a:xfrm>
            <a:off x="768875" y="-822960"/>
            <a:ext cx="10671048" cy="822960"/>
          </a:xfrm>
        </p:spPr>
        <p:txBody>
          <a:bodyPr vert="horz" lIns="0" tIns="0" rIns="0" bIns="0" rtlCol="0" anchor="b">
            <a:noAutofit/>
          </a:bodyPr>
          <a:lstStyle/>
          <a:p>
            <a:r>
              <a:rPr lang="en-US" dirty="0">
                <a:noFill/>
              </a:rPr>
              <a:t>A Multi-statement slide example on dark </a:t>
            </a:r>
          </a:p>
        </p:txBody>
      </p:sp>
    </p:spTree>
    <p:extLst>
      <p:ext uri="{BB962C8B-B14F-4D97-AF65-F5344CB8AC3E}">
        <p14:creationId xmlns:p14="http://schemas.microsoft.com/office/powerpoint/2010/main" val="278880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9BE578-6086-D637-8DB4-041D750F83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30C2A7-218E-24C6-BF5E-4248CDBD33D4}"/>
              </a:ext>
            </a:extLst>
          </p:cNvPr>
          <p:cNvSpPr>
            <a:spLocks noGrp="1"/>
          </p:cNvSpPr>
          <p:nvPr>
            <p:ph type="title"/>
          </p:nvPr>
        </p:nvSpPr>
        <p:spPr>
          <a:xfrm>
            <a:off x="778406" y="1123950"/>
            <a:ext cx="4941769" cy="4610100"/>
          </a:xfrm>
        </p:spPr>
        <p:txBody>
          <a:bodyPr/>
          <a:lstStyle/>
          <a:p>
            <a:r>
              <a:rPr lang="en-US" dirty="0"/>
              <a:t>Headline copy on </a:t>
            </a:r>
            <a:br>
              <a:rPr lang="en-US" dirty="0"/>
            </a:br>
            <a:r>
              <a:rPr lang="en-US" dirty="0"/>
              <a:t>32 point light slide</a:t>
            </a:r>
          </a:p>
        </p:txBody>
      </p:sp>
      <p:sp>
        <p:nvSpPr>
          <p:cNvPr id="5" name="Text Placeholder 4">
            <a:extLst>
              <a:ext uri="{FF2B5EF4-FFF2-40B4-BE49-F238E27FC236}">
                <a16:creationId xmlns:a16="http://schemas.microsoft.com/office/drawing/2014/main" id="{E2615BDC-41BA-FD56-8466-692189118DA9}"/>
              </a:ext>
            </a:extLst>
          </p:cNvPr>
          <p:cNvSpPr>
            <a:spLocks noGrp="1"/>
          </p:cNvSpPr>
          <p:nvPr>
            <p:ph type="body" sz="quarter" idx="12"/>
          </p:nvPr>
        </p:nvSpPr>
        <p:spPr>
          <a:xfrm>
            <a:off x="6095604" y="1308567"/>
            <a:ext cx="5277987" cy="1000125"/>
          </a:xfrm>
        </p:spPr>
        <p:txBody>
          <a:bodyPr/>
          <a:lstStyle/>
          <a:p>
            <a:r>
              <a:rPr lang="en-US" dirty="0"/>
              <a:t>Intro copy or subhead lead in copy goes here, do not exceed 3 lines</a:t>
            </a:r>
          </a:p>
        </p:txBody>
      </p:sp>
      <p:pic>
        <p:nvPicPr>
          <p:cNvPr id="19" name="Picture Placeholder 32" descr="A placeholder icon">
            <a:extLst>
              <a:ext uri="{FF2B5EF4-FFF2-40B4-BE49-F238E27FC236}">
                <a16:creationId xmlns:a16="http://schemas.microsoft.com/office/drawing/2014/main" id="{ED81A46A-148E-3B28-51FA-408694CF4D10}"/>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9" r="119"/>
          <a:stretch/>
        </p:blipFill>
        <p:spPr>
          <a:xfrm>
            <a:off x="6095603" y="2381250"/>
            <a:ext cx="667587" cy="667544"/>
          </a:xfrm>
        </p:spPr>
      </p:pic>
      <p:sp>
        <p:nvSpPr>
          <p:cNvPr id="7" name="Text Placeholder 6">
            <a:extLst>
              <a:ext uri="{FF2B5EF4-FFF2-40B4-BE49-F238E27FC236}">
                <a16:creationId xmlns:a16="http://schemas.microsoft.com/office/drawing/2014/main" id="{A9563708-4F2B-2D5A-71AE-4568939C8CB0}"/>
              </a:ext>
            </a:extLst>
          </p:cNvPr>
          <p:cNvSpPr>
            <a:spLocks noGrp="1"/>
          </p:cNvSpPr>
          <p:nvPr>
            <p:ph type="body" sz="quarter" idx="14"/>
          </p:nvPr>
        </p:nvSpPr>
        <p:spPr>
          <a:xfrm>
            <a:off x="7010856" y="2529168"/>
            <a:ext cx="4781861" cy="667544"/>
          </a:xfrm>
        </p:spPr>
        <p:txBody>
          <a:bodyPr/>
          <a:lstStyle/>
          <a:p>
            <a:r>
              <a:rPr lang="en-US" dirty="0"/>
              <a:t>Add body copy here, do not exceed 2 lines</a:t>
            </a:r>
          </a:p>
        </p:txBody>
      </p:sp>
      <p:pic>
        <p:nvPicPr>
          <p:cNvPr id="23" name="Picture Placeholder 120" descr="A placeholder icon">
            <a:extLst>
              <a:ext uri="{FF2B5EF4-FFF2-40B4-BE49-F238E27FC236}">
                <a16:creationId xmlns:a16="http://schemas.microsoft.com/office/drawing/2014/main" id="{946AB48E-2388-6694-7195-93FCDE47253D}"/>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19" r="119"/>
          <a:stretch/>
        </p:blipFill>
        <p:spPr>
          <a:xfrm>
            <a:off x="6095603" y="3429001"/>
            <a:ext cx="667587" cy="667544"/>
          </a:xfrm>
        </p:spPr>
      </p:pic>
      <p:sp>
        <p:nvSpPr>
          <p:cNvPr id="9" name="Text Placeholder 8">
            <a:extLst>
              <a:ext uri="{FF2B5EF4-FFF2-40B4-BE49-F238E27FC236}">
                <a16:creationId xmlns:a16="http://schemas.microsoft.com/office/drawing/2014/main" id="{B8938C10-C112-692A-2301-22F18491F07E}"/>
              </a:ext>
            </a:extLst>
          </p:cNvPr>
          <p:cNvSpPr>
            <a:spLocks noGrp="1"/>
          </p:cNvSpPr>
          <p:nvPr>
            <p:ph type="body" sz="quarter" idx="16"/>
          </p:nvPr>
        </p:nvSpPr>
        <p:spPr>
          <a:xfrm>
            <a:off x="7010856" y="3576918"/>
            <a:ext cx="4781861" cy="667544"/>
          </a:xfrm>
        </p:spPr>
        <p:txBody>
          <a:bodyPr/>
          <a:lstStyle/>
          <a:p>
            <a:r>
              <a:rPr lang="en-US"/>
              <a:t>Add body copy here, do not exceed 2 lines</a:t>
            </a:r>
            <a:endParaRPr lang="en-US" dirty="0"/>
          </a:p>
        </p:txBody>
      </p:sp>
      <p:pic>
        <p:nvPicPr>
          <p:cNvPr id="24" name="Picture Placeholder 104" descr="A placeholder icon">
            <a:extLst>
              <a:ext uri="{FF2B5EF4-FFF2-40B4-BE49-F238E27FC236}">
                <a16:creationId xmlns:a16="http://schemas.microsoft.com/office/drawing/2014/main" id="{F2F186EB-7770-4982-0029-807225BB6E58}"/>
              </a:ext>
            </a:extLst>
          </p:cNvPr>
          <p:cNvPicPr>
            <a:picLocks noGrp="1" noChangeAspect="1"/>
          </p:cNvPicPr>
          <p:nvPr>
            <p:ph type="pic" sz="quarter" idx="17"/>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19" r="119"/>
          <a:stretch/>
        </p:blipFill>
        <p:spPr>
          <a:xfrm>
            <a:off x="6095603" y="4476751"/>
            <a:ext cx="667587" cy="667544"/>
          </a:xfrm>
        </p:spPr>
      </p:pic>
      <p:sp>
        <p:nvSpPr>
          <p:cNvPr id="11" name="Text Placeholder 10">
            <a:extLst>
              <a:ext uri="{FF2B5EF4-FFF2-40B4-BE49-F238E27FC236}">
                <a16:creationId xmlns:a16="http://schemas.microsoft.com/office/drawing/2014/main" id="{2E2DB45E-5942-FE11-9387-42470829A667}"/>
              </a:ext>
            </a:extLst>
          </p:cNvPr>
          <p:cNvSpPr>
            <a:spLocks noGrp="1"/>
          </p:cNvSpPr>
          <p:nvPr>
            <p:ph type="body" sz="quarter" idx="18"/>
          </p:nvPr>
        </p:nvSpPr>
        <p:spPr>
          <a:xfrm>
            <a:off x="7010856" y="4624668"/>
            <a:ext cx="4781861" cy="667544"/>
          </a:xfrm>
        </p:spPr>
        <p:txBody>
          <a:bodyPr/>
          <a:lstStyle/>
          <a:p>
            <a:r>
              <a:rPr lang="en-US"/>
              <a:t>Add body copy here, do not exceed 2 lines</a:t>
            </a:r>
            <a:endParaRPr lang="en-US" dirty="0"/>
          </a:p>
        </p:txBody>
      </p:sp>
      <p:sp>
        <p:nvSpPr>
          <p:cNvPr id="14" name="Slide Number Placeholder 13">
            <a:extLst>
              <a:ext uri="{FF2B5EF4-FFF2-40B4-BE49-F238E27FC236}">
                <a16:creationId xmlns:a16="http://schemas.microsoft.com/office/drawing/2014/main" id="{2098DAA5-C885-374B-7D33-2AD5008C2E94}"/>
              </a:ext>
            </a:extLst>
          </p:cNvPr>
          <p:cNvSpPr>
            <a:spLocks noGrp="1"/>
          </p:cNvSpPr>
          <p:nvPr>
            <p:ph type="sldNum" sz="quarter" idx="40"/>
          </p:nvPr>
        </p:nvSpPr>
        <p:spPr>
          <a:xfrm>
            <a:off x="762000" y="6423660"/>
            <a:ext cx="365760" cy="365760"/>
          </a:xfrm>
        </p:spPr>
        <p:txBody>
          <a:bodyPr/>
          <a:lstStyle/>
          <a:p>
            <a:fld id="{CFF4B978-1D82-7745-80C5-DBABA6B131D3}" type="slidenum">
              <a:rPr lang="en-US" smtClean="0"/>
              <a:pPr/>
              <a:t>105</a:t>
            </a:fld>
            <a:endParaRPr lang="en-US"/>
          </a:p>
        </p:txBody>
      </p:sp>
      <p:sp>
        <p:nvSpPr>
          <p:cNvPr id="15" name="Footer Placeholder 14">
            <a:extLst>
              <a:ext uri="{FF2B5EF4-FFF2-40B4-BE49-F238E27FC236}">
                <a16:creationId xmlns:a16="http://schemas.microsoft.com/office/drawing/2014/main" id="{8B712606-1AA1-4ADE-8156-AFCF224A1D1C}"/>
              </a:ext>
            </a:extLst>
          </p:cNvPr>
          <p:cNvSpPr>
            <a:spLocks noGrp="1"/>
          </p:cNvSpPr>
          <p:nvPr>
            <p:ph type="ftr" sz="quarter" idx="39"/>
          </p:nvPr>
        </p:nvSpPr>
        <p:spPr>
          <a:xfrm>
            <a:off x="1127759" y="6423978"/>
            <a:ext cx="5745379" cy="365125"/>
          </a:xfrm>
        </p:spPr>
        <p:txBody>
          <a:bodyPr/>
          <a:lstStyle/>
          <a:p>
            <a:r>
              <a:rPr lang="en-CA"/>
              <a:t>Copyright © 2025, Oracle and/or its affiliates |  Confidential: Internal/Restricted/Highly Restricted</a:t>
            </a:r>
            <a:endParaRPr lang="en-CA" dirty="0"/>
          </a:p>
        </p:txBody>
      </p:sp>
    </p:spTree>
    <p:extLst>
      <p:ext uri="{BB962C8B-B14F-4D97-AF65-F5344CB8AC3E}">
        <p14:creationId xmlns:p14="http://schemas.microsoft.com/office/powerpoint/2010/main" val="2985275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A3D5146-CDA5-AFD9-FEF6-C0A7C3F19B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F46AC37-C1A4-BF1F-046E-11D4F2036032}"/>
              </a:ext>
            </a:extLst>
          </p:cNvPr>
          <p:cNvSpPr>
            <a:spLocks noGrp="1"/>
          </p:cNvSpPr>
          <p:nvPr>
            <p:ph type="title"/>
          </p:nvPr>
        </p:nvSpPr>
        <p:spPr/>
        <p:txBody>
          <a:bodyPr/>
          <a:lstStyle/>
          <a:p>
            <a:r>
              <a:rPr lang="en-US" dirty="0"/>
              <a:t>Headline copy on </a:t>
            </a:r>
            <a:br>
              <a:rPr lang="en-US" dirty="0"/>
            </a:br>
            <a:r>
              <a:rPr lang="en-US" dirty="0"/>
              <a:t>32 point dark slide</a:t>
            </a:r>
          </a:p>
        </p:txBody>
      </p:sp>
      <p:sp>
        <p:nvSpPr>
          <p:cNvPr id="5" name="Text Placeholder 4">
            <a:extLst>
              <a:ext uri="{FF2B5EF4-FFF2-40B4-BE49-F238E27FC236}">
                <a16:creationId xmlns:a16="http://schemas.microsoft.com/office/drawing/2014/main" id="{5B7CDEE5-BD11-6463-5A26-C5F1F95771CB}"/>
              </a:ext>
            </a:extLst>
          </p:cNvPr>
          <p:cNvSpPr>
            <a:spLocks noGrp="1"/>
          </p:cNvSpPr>
          <p:nvPr>
            <p:ph type="body" sz="quarter" idx="12"/>
          </p:nvPr>
        </p:nvSpPr>
        <p:spPr/>
        <p:txBody>
          <a:bodyPr/>
          <a:lstStyle/>
          <a:p>
            <a:r>
              <a:rPr lang="en-US" dirty="0"/>
              <a:t>Intro copy or subhead lead in copy goes here, do not exceed 3 lines</a:t>
            </a:r>
          </a:p>
        </p:txBody>
      </p:sp>
      <p:pic>
        <p:nvPicPr>
          <p:cNvPr id="19" name="Picture Placeholder 32" descr="A placeholder icon">
            <a:extLst>
              <a:ext uri="{FF2B5EF4-FFF2-40B4-BE49-F238E27FC236}">
                <a16:creationId xmlns:a16="http://schemas.microsoft.com/office/drawing/2014/main" id="{30BA25A0-A2A7-0021-8439-028ED08E3A29}"/>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19" r="119"/>
          <a:stretch/>
        </p:blipFill>
        <p:spPr/>
      </p:pic>
      <p:sp>
        <p:nvSpPr>
          <p:cNvPr id="7" name="Text Placeholder 6">
            <a:extLst>
              <a:ext uri="{FF2B5EF4-FFF2-40B4-BE49-F238E27FC236}">
                <a16:creationId xmlns:a16="http://schemas.microsoft.com/office/drawing/2014/main" id="{E0D7F06E-76EE-9A8C-9B39-05875949FF4B}"/>
              </a:ext>
            </a:extLst>
          </p:cNvPr>
          <p:cNvSpPr>
            <a:spLocks noGrp="1"/>
          </p:cNvSpPr>
          <p:nvPr>
            <p:ph type="body" sz="quarter" idx="14"/>
          </p:nvPr>
        </p:nvSpPr>
        <p:spPr/>
        <p:txBody>
          <a:bodyPr/>
          <a:lstStyle/>
          <a:p>
            <a:r>
              <a:rPr lang="en-US" dirty="0"/>
              <a:t>Add body copy here, do not exceed 2 lines</a:t>
            </a:r>
          </a:p>
        </p:txBody>
      </p:sp>
      <p:pic>
        <p:nvPicPr>
          <p:cNvPr id="23" name="Picture Placeholder 120" descr="A placeholder icon">
            <a:extLst>
              <a:ext uri="{FF2B5EF4-FFF2-40B4-BE49-F238E27FC236}">
                <a16:creationId xmlns:a16="http://schemas.microsoft.com/office/drawing/2014/main" id="{8F41BACE-8891-A2F5-332E-FDCABE0C5815}"/>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l="119" r="119"/>
          <a:stretch/>
        </p:blipFill>
        <p:spPr/>
      </p:pic>
      <p:sp>
        <p:nvSpPr>
          <p:cNvPr id="9" name="Text Placeholder 8">
            <a:extLst>
              <a:ext uri="{FF2B5EF4-FFF2-40B4-BE49-F238E27FC236}">
                <a16:creationId xmlns:a16="http://schemas.microsoft.com/office/drawing/2014/main" id="{4A137280-0F0B-3125-5F5A-B90CCA9AE0D6}"/>
              </a:ext>
            </a:extLst>
          </p:cNvPr>
          <p:cNvSpPr>
            <a:spLocks noGrp="1"/>
          </p:cNvSpPr>
          <p:nvPr>
            <p:ph type="body" sz="quarter" idx="16"/>
          </p:nvPr>
        </p:nvSpPr>
        <p:spPr/>
        <p:txBody>
          <a:bodyPr/>
          <a:lstStyle/>
          <a:p>
            <a:r>
              <a:rPr lang="en-US"/>
              <a:t>Add body copy here, do not exceed 2 lines</a:t>
            </a:r>
            <a:endParaRPr lang="en-US" dirty="0"/>
          </a:p>
        </p:txBody>
      </p:sp>
      <p:pic>
        <p:nvPicPr>
          <p:cNvPr id="24" name="Picture Placeholder 104" descr="A placeholder icon">
            <a:extLst>
              <a:ext uri="{FF2B5EF4-FFF2-40B4-BE49-F238E27FC236}">
                <a16:creationId xmlns:a16="http://schemas.microsoft.com/office/drawing/2014/main" id="{E4EAC54D-7A06-CB48-E77E-69F9C4E86DDF}"/>
              </a:ext>
            </a:extLst>
          </p:cNvPr>
          <p:cNvPicPr>
            <a:picLocks noGrp="1" noChangeAspect="1"/>
          </p:cNvPicPr>
          <p:nvPr>
            <p:ph type="pic" sz="quarter" idx="17"/>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19" r="119"/>
          <a:stretch/>
        </p:blipFill>
        <p:spPr/>
      </p:pic>
      <p:sp>
        <p:nvSpPr>
          <p:cNvPr id="11" name="Text Placeholder 10">
            <a:extLst>
              <a:ext uri="{FF2B5EF4-FFF2-40B4-BE49-F238E27FC236}">
                <a16:creationId xmlns:a16="http://schemas.microsoft.com/office/drawing/2014/main" id="{B2A91D75-401C-0B6A-E5B8-B735F8D2EEC5}"/>
              </a:ext>
            </a:extLst>
          </p:cNvPr>
          <p:cNvSpPr>
            <a:spLocks noGrp="1"/>
          </p:cNvSpPr>
          <p:nvPr>
            <p:ph type="body" sz="quarter" idx="18"/>
          </p:nvPr>
        </p:nvSpPr>
        <p:spPr/>
        <p:txBody>
          <a:bodyPr/>
          <a:lstStyle/>
          <a:p>
            <a:r>
              <a:rPr lang="en-US"/>
              <a:t>Add body copy here, do not exceed 2 lines</a:t>
            </a:r>
            <a:endParaRPr lang="en-US" dirty="0"/>
          </a:p>
        </p:txBody>
      </p:sp>
      <p:sp>
        <p:nvSpPr>
          <p:cNvPr id="14" name="Slide Number Placeholder 13">
            <a:extLst>
              <a:ext uri="{FF2B5EF4-FFF2-40B4-BE49-F238E27FC236}">
                <a16:creationId xmlns:a16="http://schemas.microsoft.com/office/drawing/2014/main" id="{7F0AD3F5-5076-9C35-335C-4D7A1931896F}"/>
              </a:ext>
            </a:extLst>
          </p:cNvPr>
          <p:cNvSpPr>
            <a:spLocks noGrp="1"/>
          </p:cNvSpPr>
          <p:nvPr>
            <p:ph type="sldNum" sz="quarter" idx="40"/>
          </p:nvPr>
        </p:nvSpPr>
        <p:spPr/>
        <p:txBody>
          <a:bodyPr/>
          <a:lstStyle/>
          <a:p>
            <a:fld id="{CFF4B978-1D82-7745-80C5-DBABA6B131D3}" type="slidenum">
              <a:rPr lang="en-US" smtClean="0"/>
              <a:pPr/>
              <a:t>106</a:t>
            </a:fld>
            <a:endParaRPr lang="en-US"/>
          </a:p>
        </p:txBody>
      </p:sp>
      <p:sp>
        <p:nvSpPr>
          <p:cNvPr id="15" name="Footer Placeholder 14">
            <a:extLst>
              <a:ext uri="{FF2B5EF4-FFF2-40B4-BE49-F238E27FC236}">
                <a16:creationId xmlns:a16="http://schemas.microsoft.com/office/drawing/2014/main" id="{66CE4A1A-CC17-FFC6-3DCA-15ED49DBEF1A}"/>
              </a:ext>
            </a:extLst>
          </p:cNvPr>
          <p:cNvSpPr>
            <a:spLocks noGrp="1"/>
          </p:cNvSpPr>
          <p:nvPr>
            <p:ph type="ftr" sz="quarter" idx="39"/>
          </p:nvPr>
        </p:nvSpPr>
        <p:spPr/>
        <p:txBody>
          <a:bodyPr/>
          <a:lstStyle/>
          <a:p>
            <a:r>
              <a:rPr lang="en-CA"/>
              <a:t>Copyright © 2025, Oracle and/or its affiliates |  Confidential: Internal/Restricted/Highly Restricted</a:t>
            </a:r>
            <a:endParaRPr lang="en-CA" dirty="0"/>
          </a:p>
        </p:txBody>
      </p:sp>
    </p:spTree>
    <p:extLst>
      <p:ext uri="{BB962C8B-B14F-4D97-AF65-F5344CB8AC3E}">
        <p14:creationId xmlns:p14="http://schemas.microsoft.com/office/powerpoint/2010/main" val="346520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80B9-163C-3BF3-0605-C934971C17CC}"/>
              </a:ext>
            </a:extLst>
          </p:cNvPr>
          <p:cNvSpPr>
            <a:spLocks noGrp="1"/>
          </p:cNvSpPr>
          <p:nvPr>
            <p:ph type="title"/>
          </p:nvPr>
        </p:nvSpPr>
        <p:spPr>
          <a:xfrm>
            <a:off x="768875" y="3017520"/>
            <a:ext cx="3132585" cy="822960"/>
          </a:xfrm>
        </p:spPr>
        <p:txBody>
          <a:bodyPr/>
          <a:lstStyle/>
          <a:p>
            <a:r>
              <a:rPr lang="en-US" dirty="0"/>
              <a:t>Title on </a:t>
            </a:r>
            <a:br>
              <a:rPr lang="en-US" dirty="0"/>
            </a:br>
            <a:r>
              <a:rPr lang="en-US" dirty="0"/>
              <a:t>dark split slide</a:t>
            </a:r>
          </a:p>
        </p:txBody>
      </p:sp>
      <p:sp>
        <p:nvSpPr>
          <p:cNvPr id="9" name="Text Placeholder 8">
            <a:extLst>
              <a:ext uri="{FF2B5EF4-FFF2-40B4-BE49-F238E27FC236}">
                <a16:creationId xmlns:a16="http://schemas.microsoft.com/office/drawing/2014/main" id="{83FD37A0-6D23-D2AA-8572-25F72CA43BD2}"/>
              </a:ext>
            </a:extLst>
          </p:cNvPr>
          <p:cNvSpPr>
            <a:spLocks noGrp="1"/>
          </p:cNvSpPr>
          <p:nvPr>
            <p:ph type="body" sz="quarter" idx="11"/>
          </p:nvPr>
        </p:nvSpPr>
        <p:spPr>
          <a:xfrm>
            <a:off x="4708865" y="2630927"/>
            <a:ext cx="6728946" cy="1596145"/>
          </a:xfrm>
        </p:spPr>
        <p:txBody>
          <a:bodyPr/>
          <a:lstStyle/>
          <a:p>
            <a:pPr lvl="0"/>
            <a:r>
              <a:rPr lang="en-US" noProof="0" dirty="0"/>
              <a:t>Ut </a:t>
            </a:r>
            <a:r>
              <a:rPr lang="en-US" noProof="0" dirty="0" err="1"/>
              <a:t>enim</a:t>
            </a:r>
            <a:r>
              <a:rPr lang="en-US" noProof="0" dirty="0"/>
              <a:t> ad minima </a:t>
            </a:r>
            <a:r>
              <a:rPr lang="en-US" noProof="0" dirty="0" err="1"/>
              <a:t>veniam</a:t>
            </a:r>
            <a:br>
              <a:rPr lang="en-US" noProof="0" dirty="0"/>
            </a:br>
            <a:r>
              <a:rPr lang="en-US" noProof="0" dirty="0" err="1"/>
              <a:t>quis</a:t>
            </a:r>
            <a:r>
              <a:rPr lang="en-US" noProof="0" dirty="0"/>
              <a:t> nostrum </a:t>
            </a:r>
            <a:r>
              <a:rPr lang="en-US" noProof="0" dirty="0" err="1"/>
              <a:t>exercitationem</a:t>
            </a:r>
            <a:endParaRPr lang="en-US" noProof="0" dirty="0"/>
          </a:p>
          <a:p>
            <a:pPr lvl="0"/>
            <a:r>
              <a:rPr lang="en-US" noProof="0" dirty="0" err="1"/>
              <a:t>ullam</a:t>
            </a:r>
            <a:r>
              <a:rPr lang="en-US" noProof="0" dirty="0"/>
              <a:t> corporis </a:t>
            </a:r>
            <a:r>
              <a:rPr lang="en-US" noProof="0" dirty="0" err="1"/>
              <a:t>suscipit</a:t>
            </a:r>
            <a:r>
              <a:rPr lang="en-US" noProof="0" dirty="0"/>
              <a:t> </a:t>
            </a:r>
            <a:r>
              <a:rPr lang="en-US" noProof="0" dirty="0" err="1"/>
              <a:t>laboriosam</a:t>
            </a:r>
            <a:endParaRPr lang="en-US" noProof="0" dirty="0"/>
          </a:p>
        </p:txBody>
      </p:sp>
      <p:sp>
        <p:nvSpPr>
          <p:cNvPr id="3" name="Slide Number Placeholder 2">
            <a:extLst>
              <a:ext uri="{FF2B5EF4-FFF2-40B4-BE49-F238E27FC236}">
                <a16:creationId xmlns:a16="http://schemas.microsoft.com/office/drawing/2014/main" id="{36CEF659-E87E-81C9-C693-B394BDF59BA1}"/>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107</a:t>
            </a:fld>
            <a:endParaRPr lang="en-US" dirty="0"/>
          </a:p>
        </p:txBody>
      </p:sp>
      <p:sp>
        <p:nvSpPr>
          <p:cNvPr id="4" name="Footer Placeholder 3">
            <a:extLst>
              <a:ext uri="{FF2B5EF4-FFF2-40B4-BE49-F238E27FC236}">
                <a16:creationId xmlns:a16="http://schemas.microsoft.com/office/drawing/2014/main" id="{112AD3FE-EFC8-7FC6-B25F-C58BF34BA048}"/>
              </a:ext>
            </a:extLst>
          </p:cNvPr>
          <p:cNvSpPr>
            <a:spLocks noGrp="1"/>
          </p:cNvSpPr>
          <p:nvPr>
            <p:ph type="ftr" sz="quarter" idx="16"/>
          </p:nvPr>
        </p:nvSpPr>
        <p:spPr>
          <a:xfrm>
            <a:off x="1127759" y="6423978"/>
            <a:ext cx="5745379" cy="365125"/>
          </a:xfrm>
        </p:spPr>
        <p:txBody>
          <a:bodyPr/>
          <a:lstStyle/>
          <a:p>
            <a:r>
              <a:rPr lang="en-US" dirty="0"/>
              <a:t>Copyright © 2025, Oracle and/or its affiliates |  Confidential: Internal/Restricted/Highly Restricted</a:t>
            </a:r>
          </a:p>
        </p:txBody>
      </p:sp>
    </p:spTree>
    <p:extLst>
      <p:ext uri="{BB962C8B-B14F-4D97-AF65-F5344CB8AC3E}">
        <p14:creationId xmlns:p14="http://schemas.microsoft.com/office/powerpoint/2010/main" val="3595530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4F92D8-C38B-CDE2-92A4-112DE99B82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11CC9F-6E72-9BDB-608C-4CBAA0EC62DD}"/>
              </a:ext>
            </a:extLst>
          </p:cNvPr>
          <p:cNvSpPr>
            <a:spLocks noGrp="1"/>
          </p:cNvSpPr>
          <p:nvPr>
            <p:ph type="title"/>
          </p:nvPr>
        </p:nvSpPr>
        <p:spPr>
          <a:xfrm>
            <a:off x="768875" y="3017520"/>
            <a:ext cx="3132585" cy="822960"/>
          </a:xfrm>
        </p:spPr>
        <p:txBody>
          <a:bodyPr/>
          <a:lstStyle/>
          <a:p>
            <a:r>
              <a:rPr lang="en-US" dirty="0"/>
              <a:t>Title on </a:t>
            </a:r>
            <a:br>
              <a:rPr lang="en-US" dirty="0"/>
            </a:br>
            <a:r>
              <a:rPr lang="en-US" dirty="0"/>
              <a:t>light split slide</a:t>
            </a:r>
          </a:p>
        </p:txBody>
      </p:sp>
      <p:sp>
        <p:nvSpPr>
          <p:cNvPr id="9" name="Text Placeholder 8">
            <a:extLst>
              <a:ext uri="{FF2B5EF4-FFF2-40B4-BE49-F238E27FC236}">
                <a16:creationId xmlns:a16="http://schemas.microsoft.com/office/drawing/2014/main" id="{033EFBD2-6746-DC14-B671-5221ADFE3C61}"/>
              </a:ext>
            </a:extLst>
          </p:cNvPr>
          <p:cNvSpPr>
            <a:spLocks noGrp="1"/>
          </p:cNvSpPr>
          <p:nvPr>
            <p:ph type="body" sz="quarter" idx="11"/>
          </p:nvPr>
        </p:nvSpPr>
        <p:spPr>
          <a:xfrm>
            <a:off x="4708865" y="2630927"/>
            <a:ext cx="6728946" cy="1596145"/>
          </a:xfrm>
        </p:spPr>
        <p:txBody>
          <a:bodyPr/>
          <a:lstStyle/>
          <a:p>
            <a:pPr lvl="0"/>
            <a:r>
              <a:rPr lang="en-US" noProof="0" dirty="0"/>
              <a:t>Ut </a:t>
            </a:r>
            <a:r>
              <a:rPr lang="en-US" noProof="0" dirty="0" err="1"/>
              <a:t>enim</a:t>
            </a:r>
            <a:r>
              <a:rPr lang="en-US" noProof="0" dirty="0"/>
              <a:t> ad minima </a:t>
            </a:r>
            <a:r>
              <a:rPr lang="en-US" noProof="0" dirty="0" err="1"/>
              <a:t>veniam</a:t>
            </a:r>
            <a:br>
              <a:rPr lang="en-US" noProof="0" dirty="0"/>
            </a:br>
            <a:r>
              <a:rPr lang="en-US" noProof="0" dirty="0" err="1"/>
              <a:t>quis</a:t>
            </a:r>
            <a:r>
              <a:rPr lang="en-US" noProof="0" dirty="0"/>
              <a:t> nostrum </a:t>
            </a:r>
            <a:r>
              <a:rPr lang="en-US" noProof="0" dirty="0" err="1"/>
              <a:t>exercitationem</a:t>
            </a:r>
            <a:endParaRPr lang="en-US" noProof="0" dirty="0"/>
          </a:p>
          <a:p>
            <a:pPr lvl="0"/>
            <a:r>
              <a:rPr lang="en-US" noProof="0" dirty="0" err="1"/>
              <a:t>ullam</a:t>
            </a:r>
            <a:r>
              <a:rPr lang="en-US" noProof="0" dirty="0"/>
              <a:t> corporis </a:t>
            </a:r>
            <a:r>
              <a:rPr lang="en-US" noProof="0" dirty="0" err="1"/>
              <a:t>suscipit</a:t>
            </a:r>
            <a:r>
              <a:rPr lang="en-US" noProof="0" dirty="0"/>
              <a:t> </a:t>
            </a:r>
            <a:r>
              <a:rPr lang="en-US" noProof="0" dirty="0" err="1"/>
              <a:t>laboriosam</a:t>
            </a:r>
            <a:endParaRPr lang="en-US" noProof="0" dirty="0"/>
          </a:p>
        </p:txBody>
      </p:sp>
      <p:sp>
        <p:nvSpPr>
          <p:cNvPr id="3" name="Slide Number Placeholder 2">
            <a:extLst>
              <a:ext uri="{FF2B5EF4-FFF2-40B4-BE49-F238E27FC236}">
                <a16:creationId xmlns:a16="http://schemas.microsoft.com/office/drawing/2014/main" id="{5BD2C2D8-8148-B8EF-633F-6D9050B56212}"/>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108</a:t>
            </a:fld>
            <a:endParaRPr lang="en-US" dirty="0"/>
          </a:p>
        </p:txBody>
      </p:sp>
      <p:sp>
        <p:nvSpPr>
          <p:cNvPr id="4" name="Footer Placeholder 3">
            <a:extLst>
              <a:ext uri="{FF2B5EF4-FFF2-40B4-BE49-F238E27FC236}">
                <a16:creationId xmlns:a16="http://schemas.microsoft.com/office/drawing/2014/main" id="{5EC4CB29-CE9D-D59E-6255-8F74F19513ED}"/>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1725195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476A194-D36D-3C2B-6057-EC6ED5E6051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DE0908B-D756-660C-9167-4321EDE822ED}"/>
              </a:ext>
            </a:extLst>
          </p:cNvPr>
          <p:cNvSpPr>
            <a:spLocks noGrp="1"/>
          </p:cNvSpPr>
          <p:nvPr>
            <p:ph type="title"/>
          </p:nvPr>
        </p:nvSpPr>
        <p:spPr>
          <a:xfrm>
            <a:off x="768875" y="182403"/>
            <a:ext cx="10671048" cy="822960"/>
          </a:xfrm>
        </p:spPr>
        <p:txBody>
          <a:bodyPr/>
          <a:lstStyle/>
          <a:p>
            <a:r>
              <a:rPr lang="en-US" dirty="0"/>
              <a:t>Timeline</a:t>
            </a:r>
          </a:p>
        </p:txBody>
      </p:sp>
      <p:sp>
        <p:nvSpPr>
          <p:cNvPr id="4" name="Slide Number Placeholder 3">
            <a:extLst>
              <a:ext uri="{FF2B5EF4-FFF2-40B4-BE49-F238E27FC236}">
                <a16:creationId xmlns:a16="http://schemas.microsoft.com/office/drawing/2014/main" id="{1B038218-0014-ECB3-C3B6-31D395273F9C}"/>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109</a:t>
            </a:fld>
            <a:endParaRPr lang="en-US" dirty="0"/>
          </a:p>
        </p:txBody>
      </p:sp>
      <p:sp>
        <p:nvSpPr>
          <p:cNvPr id="3" name="Footer Placeholder 2">
            <a:extLst>
              <a:ext uri="{FF2B5EF4-FFF2-40B4-BE49-F238E27FC236}">
                <a16:creationId xmlns:a16="http://schemas.microsoft.com/office/drawing/2014/main" id="{57AE5AD3-83D9-63A1-F622-98A1CE2A0A0D}"/>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31" name="Month Lables" descr="a grouping of months in boxes organized from left to right in January 2025 to Decemeber 2025">
            <a:extLst>
              <a:ext uri="{FF2B5EF4-FFF2-40B4-BE49-F238E27FC236}">
                <a16:creationId xmlns:a16="http://schemas.microsoft.com/office/drawing/2014/main" id="{E637A880-D605-B844-F590-E743D8478313}"/>
              </a:ext>
            </a:extLst>
          </p:cNvPr>
          <p:cNvGrpSpPr/>
          <p:nvPr/>
        </p:nvGrpSpPr>
        <p:grpSpPr>
          <a:xfrm>
            <a:off x="1445457" y="1417342"/>
            <a:ext cx="9301085" cy="356374"/>
            <a:chOff x="1447322" y="1952190"/>
            <a:chExt cx="9301085" cy="356374"/>
          </a:xfrm>
          <a:solidFill>
            <a:schemeClr val="tx2"/>
          </a:solidFill>
        </p:grpSpPr>
        <p:sp>
          <p:nvSpPr>
            <p:cNvPr id="32" name="Freeform 31">
              <a:extLst>
                <a:ext uri="{FF2B5EF4-FFF2-40B4-BE49-F238E27FC236}">
                  <a16:creationId xmlns:a16="http://schemas.microsoft.com/office/drawing/2014/main" id="{440A5A61-F636-743D-90AC-7BBD99ADAAAD}"/>
                </a:ext>
              </a:extLst>
            </p:cNvPr>
            <p:cNvSpPr/>
            <p:nvPr/>
          </p:nvSpPr>
          <p:spPr>
            <a:xfrm rot="10800000">
              <a:off x="1480856" y="1972928"/>
              <a:ext cx="650047"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33" name="TextBox 32">
              <a:extLst>
                <a:ext uri="{FF2B5EF4-FFF2-40B4-BE49-F238E27FC236}">
                  <a16:creationId xmlns:a16="http://schemas.microsoft.com/office/drawing/2014/main" id="{37A962A1-9D7E-19C9-2234-8614ADFEFD23}"/>
                </a:ext>
              </a:extLst>
            </p:cNvPr>
            <p:cNvSpPr txBox="1"/>
            <p:nvPr/>
          </p:nvSpPr>
          <p:spPr>
            <a:xfrm>
              <a:off x="1447322" y="1952190"/>
              <a:ext cx="688009"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Jan 25</a:t>
              </a:r>
            </a:p>
          </p:txBody>
        </p:sp>
        <p:sp>
          <p:nvSpPr>
            <p:cNvPr id="34" name="Freeform 33">
              <a:extLst>
                <a:ext uri="{FF2B5EF4-FFF2-40B4-BE49-F238E27FC236}">
                  <a16:creationId xmlns:a16="http://schemas.microsoft.com/office/drawing/2014/main" id="{F04058F0-9D1A-9E67-166E-9AE2622DADE5}"/>
                </a:ext>
              </a:extLst>
            </p:cNvPr>
            <p:cNvSpPr/>
            <p:nvPr/>
          </p:nvSpPr>
          <p:spPr>
            <a:xfrm rot="10800000">
              <a:off x="2226857" y="1972928"/>
              <a:ext cx="688009"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35" name="TextBox 34">
              <a:extLst>
                <a:ext uri="{FF2B5EF4-FFF2-40B4-BE49-F238E27FC236}">
                  <a16:creationId xmlns:a16="http://schemas.microsoft.com/office/drawing/2014/main" id="{A45970A8-C89B-BE5E-59FD-9D261AA1799B}"/>
                </a:ext>
              </a:extLst>
            </p:cNvPr>
            <p:cNvSpPr txBox="1"/>
            <p:nvPr/>
          </p:nvSpPr>
          <p:spPr>
            <a:xfrm>
              <a:off x="2227697" y="1952190"/>
              <a:ext cx="692114"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Feb 25</a:t>
              </a:r>
            </a:p>
          </p:txBody>
        </p:sp>
        <p:sp>
          <p:nvSpPr>
            <p:cNvPr id="36" name="Freeform 35">
              <a:extLst>
                <a:ext uri="{FF2B5EF4-FFF2-40B4-BE49-F238E27FC236}">
                  <a16:creationId xmlns:a16="http://schemas.microsoft.com/office/drawing/2014/main" id="{345F9E20-6F78-256A-79A1-CA6B9009EF35}"/>
                </a:ext>
              </a:extLst>
            </p:cNvPr>
            <p:cNvSpPr/>
            <p:nvPr/>
          </p:nvSpPr>
          <p:spPr>
            <a:xfrm rot="10800000">
              <a:off x="2996594" y="1972928"/>
              <a:ext cx="718504"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37" name="TextBox 36">
              <a:extLst>
                <a:ext uri="{FF2B5EF4-FFF2-40B4-BE49-F238E27FC236}">
                  <a16:creationId xmlns:a16="http://schemas.microsoft.com/office/drawing/2014/main" id="{8E1949EB-48A6-8041-E3AF-BDAC482B3779}"/>
                </a:ext>
              </a:extLst>
            </p:cNvPr>
            <p:cNvSpPr txBox="1"/>
            <p:nvPr/>
          </p:nvSpPr>
          <p:spPr>
            <a:xfrm>
              <a:off x="2995347" y="1952190"/>
              <a:ext cx="721672"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Mar 25</a:t>
              </a:r>
            </a:p>
          </p:txBody>
        </p:sp>
        <p:sp>
          <p:nvSpPr>
            <p:cNvPr id="38" name="Freeform 37">
              <a:extLst>
                <a:ext uri="{FF2B5EF4-FFF2-40B4-BE49-F238E27FC236}">
                  <a16:creationId xmlns:a16="http://schemas.microsoft.com/office/drawing/2014/main" id="{210E7860-265A-111A-CE59-336FFF7AC9C3}"/>
                </a:ext>
              </a:extLst>
            </p:cNvPr>
            <p:cNvSpPr/>
            <p:nvPr/>
          </p:nvSpPr>
          <p:spPr>
            <a:xfrm rot="10800000">
              <a:off x="3802649" y="1972928"/>
              <a:ext cx="683183"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39" name="TextBox 38">
              <a:extLst>
                <a:ext uri="{FF2B5EF4-FFF2-40B4-BE49-F238E27FC236}">
                  <a16:creationId xmlns:a16="http://schemas.microsoft.com/office/drawing/2014/main" id="{B4DD2141-2A77-3E43-D16B-2848849320E2}"/>
                </a:ext>
              </a:extLst>
            </p:cNvPr>
            <p:cNvSpPr txBox="1"/>
            <p:nvPr/>
          </p:nvSpPr>
          <p:spPr>
            <a:xfrm>
              <a:off x="3788191" y="1952190"/>
              <a:ext cx="700834"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Apr 25</a:t>
              </a:r>
            </a:p>
          </p:txBody>
        </p:sp>
        <p:sp>
          <p:nvSpPr>
            <p:cNvPr id="40" name="Freeform 39">
              <a:extLst>
                <a:ext uri="{FF2B5EF4-FFF2-40B4-BE49-F238E27FC236}">
                  <a16:creationId xmlns:a16="http://schemas.microsoft.com/office/drawing/2014/main" id="{777150F8-C4D5-5C05-7196-51C6D170F652}"/>
                </a:ext>
              </a:extLst>
            </p:cNvPr>
            <p:cNvSpPr/>
            <p:nvPr/>
          </p:nvSpPr>
          <p:spPr>
            <a:xfrm rot="10800000">
              <a:off x="4551713" y="1972928"/>
              <a:ext cx="733429"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41" name="TextBox 40">
              <a:extLst>
                <a:ext uri="{FF2B5EF4-FFF2-40B4-BE49-F238E27FC236}">
                  <a16:creationId xmlns:a16="http://schemas.microsoft.com/office/drawing/2014/main" id="{104A0109-141D-1469-D881-87E578B88C4C}"/>
                </a:ext>
              </a:extLst>
            </p:cNvPr>
            <p:cNvSpPr txBox="1"/>
            <p:nvPr/>
          </p:nvSpPr>
          <p:spPr>
            <a:xfrm>
              <a:off x="4549715" y="1952190"/>
              <a:ext cx="742640"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May 25</a:t>
              </a:r>
            </a:p>
          </p:txBody>
        </p:sp>
        <p:sp>
          <p:nvSpPr>
            <p:cNvPr id="42" name="Freeform 41">
              <a:extLst>
                <a:ext uri="{FF2B5EF4-FFF2-40B4-BE49-F238E27FC236}">
                  <a16:creationId xmlns:a16="http://schemas.microsoft.com/office/drawing/2014/main" id="{A20600BB-18A4-263B-7810-4FF742D96A69}"/>
                </a:ext>
              </a:extLst>
            </p:cNvPr>
            <p:cNvSpPr/>
            <p:nvPr/>
          </p:nvSpPr>
          <p:spPr>
            <a:xfrm rot="10800000">
              <a:off x="5358235" y="1972928"/>
              <a:ext cx="693238"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43" name="TextBox 42">
              <a:extLst>
                <a:ext uri="{FF2B5EF4-FFF2-40B4-BE49-F238E27FC236}">
                  <a16:creationId xmlns:a16="http://schemas.microsoft.com/office/drawing/2014/main" id="{FC85B296-EAFC-8338-4BFE-86B85D5613F2}"/>
                </a:ext>
              </a:extLst>
            </p:cNvPr>
            <p:cNvSpPr txBox="1"/>
            <p:nvPr/>
          </p:nvSpPr>
          <p:spPr>
            <a:xfrm>
              <a:off x="5355449" y="1952190"/>
              <a:ext cx="696024"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Jun 25</a:t>
              </a:r>
            </a:p>
          </p:txBody>
        </p:sp>
        <p:sp>
          <p:nvSpPr>
            <p:cNvPr id="44" name="Freeform 43">
              <a:extLst>
                <a:ext uri="{FF2B5EF4-FFF2-40B4-BE49-F238E27FC236}">
                  <a16:creationId xmlns:a16="http://schemas.microsoft.com/office/drawing/2014/main" id="{CD3AA094-E666-C015-6EA0-C38126B61175}"/>
                </a:ext>
              </a:extLst>
            </p:cNvPr>
            <p:cNvSpPr/>
            <p:nvPr/>
          </p:nvSpPr>
          <p:spPr>
            <a:xfrm rot="10800000">
              <a:off x="6172878" y="1972928"/>
              <a:ext cx="625022"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45" name="TextBox 44">
              <a:extLst>
                <a:ext uri="{FF2B5EF4-FFF2-40B4-BE49-F238E27FC236}">
                  <a16:creationId xmlns:a16="http://schemas.microsoft.com/office/drawing/2014/main" id="{AC864529-1EB6-4C5A-ABF6-CE7AE14F76A8}"/>
                </a:ext>
              </a:extLst>
            </p:cNvPr>
            <p:cNvSpPr txBox="1"/>
            <p:nvPr/>
          </p:nvSpPr>
          <p:spPr>
            <a:xfrm>
              <a:off x="6162723" y="1952190"/>
              <a:ext cx="646331"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Jul 25</a:t>
              </a:r>
            </a:p>
          </p:txBody>
        </p:sp>
        <p:sp>
          <p:nvSpPr>
            <p:cNvPr id="46" name="Freeform 45">
              <a:extLst>
                <a:ext uri="{FF2B5EF4-FFF2-40B4-BE49-F238E27FC236}">
                  <a16:creationId xmlns:a16="http://schemas.microsoft.com/office/drawing/2014/main" id="{E0F4E71C-56A2-8AC4-FE59-5EF6B278707F}"/>
                </a:ext>
              </a:extLst>
            </p:cNvPr>
            <p:cNvSpPr/>
            <p:nvPr/>
          </p:nvSpPr>
          <p:spPr>
            <a:xfrm rot="10800000">
              <a:off x="6902986" y="1972928"/>
              <a:ext cx="725397"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47" name="TextBox 46">
              <a:extLst>
                <a:ext uri="{FF2B5EF4-FFF2-40B4-BE49-F238E27FC236}">
                  <a16:creationId xmlns:a16="http://schemas.microsoft.com/office/drawing/2014/main" id="{7C92EF83-1036-6688-4779-AAA17AF29B31}"/>
                </a:ext>
              </a:extLst>
            </p:cNvPr>
            <p:cNvSpPr txBox="1"/>
            <p:nvPr/>
          </p:nvSpPr>
          <p:spPr>
            <a:xfrm>
              <a:off x="6903826" y="1952190"/>
              <a:ext cx="728982"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Aug 25</a:t>
              </a:r>
            </a:p>
          </p:txBody>
        </p:sp>
        <p:sp>
          <p:nvSpPr>
            <p:cNvPr id="48" name="Freeform 47">
              <a:extLst>
                <a:ext uri="{FF2B5EF4-FFF2-40B4-BE49-F238E27FC236}">
                  <a16:creationId xmlns:a16="http://schemas.microsoft.com/office/drawing/2014/main" id="{49B55DCE-6EE1-5658-9842-9C92F03036DC}"/>
                </a:ext>
              </a:extLst>
            </p:cNvPr>
            <p:cNvSpPr/>
            <p:nvPr/>
          </p:nvSpPr>
          <p:spPr>
            <a:xfrm rot="10800000">
              <a:off x="7698688" y="1972928"/>
              <a:ext cx="702437"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49" name="TextBox 48">
              <a:extLst>
                <a:ext uri="{FF2B5EF4-FFF2-40B4-BE49-F238E27FC236}">
                  <a16:creationId xmlns:a16="http://schemas.microsoft.com/office/drawing/2014/main" id="{7D508C2A-D29E-4D64-5158-0DE315647A77}"/>
                </a:ext>
              </a:extLst>
            </p:cNvPr>
            <p:cNvSpPr txBox="1"/>
            <p:nvPr/>
          </p:nvSpPr>
          <p:spPr>
            <a:xfrm>
              <a:off x="7699525" y="1952190"/>
              <a:ext cx="702436"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Sep 25</a:t>
              </a:r>
            </a:p>
          </p:txBody>
        </p:sp>
        <p:sp>
          <p:nvSpPr>
            <p:cNvPr id="50" name="Freeform 49">
              <a:extLst>
                <a:ext uri="{FF2B5EF4-FFF2-40B4-BE49-F238E27FC236}">
                  <a16:creationId xmlns:a16="http://schemas.microsoft.com/office/drawing/2014/main" id="{39B246BA-EE87-85D7-B06C-49739EDC9E24}"/>
                </a:ext>
              </a:extLst>
            </p:cNvPr>
            <p:cNvSpPr/>
            <p:nvPr/>
          </p:nvSpPr>
          <p:spPr>
            <a:xfrm rot="10800000">
              <a:off x="8487592" y="1972928"/>
              <a:ext cx="689483"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51" name="TextBox 50">
              <a:extLst>
                <a:ext uri="{FF2B5EF4-FFF2-40B4-BE49-F238E27FC236}">
                  <a16:creationId xmlns:a16="http://schemas.microsoft.com/office/drawing/2014/main" id="{B5C96777-8A79-CE37-412D-78AC8457DA5D}"/>
                </a:ext>
              </a:extLst>
            </p:cNvPr>
            <p:cNvSpPr txBox="1"/>
            <p:nvPr/>
          </p:nvSpPr>
          <p:spPr>
            <a:xfrm>
              <a:off x="8488428" y="1952190"/>
              <a:ext cx="689484"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Oct 25</a:t>
              </a:r>
            </a:p>
          </p:txBody>
        </p:sp>
        <p:sp>
          <p:nvSpPr>
            <p:cNvPr id="52" name="Freeform 51">
              <a:extLst>
                <a:ext uri="{FF2B5EF4-FFF2-40B4-BE49-F238E27FC236}">
                  <a16:creationId xmlns:a16="http://schemas.microsoft.com/office/drawing/2014/main" id="{71F0D037-A3BA-1253-F044-AC8F08CE61B1}"/>
                </a:ext>
              </a:extLst>
            </p:cNvPr>
            <p:cNvSpPr/>
            <p:nvPr/>
          </p:nvSpPr>
          <p:spPr>
            <a:xfrm rot="10800000">
              <a:off x="9253858" y="1972928"/>
              <a:ext cx="721800"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53" name="TextBox 52">
              <a:extLst>
                <a:ext uri="{FF2B5EF4-FFF2-40B4-BE49-F238E27FC236}">
                  <a16:creationId xmlns:a16="http://schemas.microsoft.com/office/drawing/2014/main" id="{EB2629CF-2F76-AE45-B87C-89E8CAF9B0A0}"/>
                </a:ext>
              </a:extLst>
            </p:cNvPr>
            <p:cNvSpPr txBox="1"/>
            <p:nvPr/>
          </p:nvSpPr>
          <p:spPr>
            <a:xfrm>
              <a:off x="9254696" y="1952190"/>
              <a:ext cx="721801"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Nov 25</a:t>
              </a:r>
            </a:p>
          </p:txBody>
        </p:sp>
        <p:sp>
          <p:nvSpPr>
            <p:cNvPr id="54" name="Freeform 53">
              <a:extLst>
                <a:ext uri="{FF2B5EF4-FFF2-40B4-BE49-F238E27FC236}">
                  <a16:creationId xmlns:a16="http://schemas.microsoft.com/office/drawing/2014/main" id="{DD47ABF2-C4F5-B9E9-011E-A91F804323E6}"/>
                </a:ext>
              </a:extLst>
            </p:cNvPr>
            <p:cNvSpPr/>
            <p:nvPr/>
          </p:nvSpPr>
          <p:spPr>
            <a:xfrm rot="10800000">
              <a:off x="10046799" y="1972928"/>
              <a:ext cx="697878" cy="335636"/>
            </a:xfrm>
            <a:custGeom>
              <a:avLst/>
              <a:gdLst>
                <a:gd name="connsiteX0" fmla="*/ 2184400 w 2184400"/>
                <a:gd name="connsiteY0" fmla="*/ 779914 h 779914"/>
                <a:gd name="connsiteX1" fmla="*/ 0 w 2184400"/>
                <a:gd name="connsiteY1" fmla="*/ 779914 h 779914"/>
                <a:gd name="connsiteX2" fmla="*/ 0 w 2184400"/>
                <a:gd name="connsiteY2" fmla="*/ 221114 h 779914"/>
                <a:gd name="connsiteX3" fmla="*/ 911872 w 2184400"/>
                <a:gd name="connsiteY3" fmla="*/ 221114 h 779914"/>
                <a:gd name="connsiteX4" fmla="*/ 1092202 w 2184400"/>
                <a:gd name="connsiteY4" fmla="*/ 0 h 779914"/>
                <a:gd name="connsiteX5" fmla="*/ 1272532 w 2184400"/>
                <a:gd name="connsiteY5" fmla="*/ 221114 h 779914"/>
                <a:gd name="connsiteX6" fmla="*/ 2184400 w 2184400"/>
                <a:gd name="connsiteY6" fmla="*/ 221114 h 77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400" h="779914">
                  <a:moveTo>
                    <a:pt x="2184400" y="779914"/>
                  </a:moveTo>
                  <a:lnTo>
                    <a:pt x="0" y="779914"/>
                  </a:lnTo>
                  <a:lnTo>
                    <a:pt x="0" y="221114"/>
                  </a:lnTo>
                  <a:lnTo>
                    <a:pt x="911872" y="221114"/>
                  </a:lnTo>
                  <a:lnTo>
                    <a:pt x="1092202" y="0"/>
                  </a:lnTo>
                  <a:lnTo>
                    <a:pt x="1272532" y="221114"/>
                  </a:lnTo>
                  <a:lnTo>
                    <a:pt x="2184400" y="22111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bg1"/>
                </a:solidFill>
              </a:endParaRPr>
            </a:p>
          </p:txBody>
        </p:sp>
        <p:sp>
          <p:nvSpPr>
            <p:cNvPr id="55" name="TextBox 54">
              <a:extLst>
                <a:ext uri="{FF2B5EF4-FFF2-40B4-BE49-F238E27FC236}">
                  <a16:creationId xmlns:a16="http://schemas.microsoft.com/office/drawing/2014/main" id="{09961481-12F8-6639-3611-35527FAA6BCC}"/>
                </a:ext>
              </a:extLst>
            </p:cNvPr>
            <p:cNvSpPr txBox="1"/>
            <p:nvPr/>
          </p:nvSpPr>
          <p:spPr>
            <a:xfrm>
              <a:off x="10047638" y="1952190"/>
              <a:ext cx="700769" cy="276999"/>
            </a:xfrm>
            <a:prstGeom prst="rect">
              <a:avLst/>
            </a:prstGeom>
            <a:grpFill/>
          </p:spPr>
          <p:txBody>
            <a:bodyPr wrap="none" rtlCol="0" anchor="ctr">
              <a:noAutofit/>
            </a:bodyPr>
            <a:lstStyle/>
            <a:p>
              <a:pPr algn="ctr"/>
              <a:r>
                <a:rPr lang="en-US" sz="1200" b="1" dirty="0">
                  <a:solidFill>
                    <a:schemeClr val="bg1"/>
                  </a:solidFill>
                  <a:latin typeface="Oracle Sans Tab Extra Bold" panose="020B0503020204020204" pitchFamily="34" charset="0"/>
                  <a:cs typeface="Oracle Sans Tab Extra Bold" panose="020B0503020204020204" pitchFamily="34" charset="0"/>
                </a:rPr>
                <a:t>Dec 25</a:t>
              </a:r>
            </a:p>
          </p:txBody>
        </p:sp>
      </p:grpSp>
      <p:grpSp>
        <p:nvGrpSpPr>
          <p:cNvPr id="74" name="Group 73" descr="A timeline with a subhead on it">
            <a:extLst>
              <a:ext uri="{FF2B5EF4-FFF2-40B4-BE49-F238E27FC236}">
                <a16:creationId xmlns:a16="http://schemas.microsoft.com/office/drawing/2014/main" id="{9D26A5CA-C045-813E-6AB9-469153230F16}"/>
              </a:ext>
            </a:extLst>
          </p:cNvPr>
          <p:cNvGrpSpPr/>
          <p:nvPr/>
        </p:nvGrpSpPr>
        <p:grpSpPr>
          <a:xfrm>
            <a:off x="1380849" y="1963092"/>
            <a:ext cx="9353036" cy="464999"/>
            <a:chOff x="1406404" y="1950226"/>
            <a:chExt cx="9353036" cy="464999"/>
          </a:xfrm>
        </p:grpSpPr>
        <p:cxnSp>
          <p:nvCxnSpPr>
            <p:cNvPr id="66" name="Straight Connector 65">
              <a:extLst>
                <a:ext uri="{FF2B5EF4-FFF2-40B4-BE49-F238E27FC236}">
                  <a16:creationId xmlns:a16="http://schemas.microsoft.com/office/drawing/2014/main" id="{767D9160-5811-C865-D6E6-A7F704AA35BA}"/>
                </a:ext>
              </a:extLst>
            </p:cNvPr>
            <p:cNvCxnSpPr>
              <a:cxnSpLocks/>
            </p:cNvCxnSpPr>
            <p:nvPr/>
          </p:nvCxnSpPr>
          <p:spPr>
            <a:xfrm>
              <a:off x="1432560" y="2251975"/>
              <a:ext cx="9326880" cy="0"/>
            </a:xfrm>
            <a:prstGeom prst="line">
              <a:avLst/>
            </a:prstGeom>
            <a:ln w="57150">
              <a:solidFill>
                <a:srgbClr val="8B858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091858-87E0-0022-16F1-2CE593CD1E45}"/>
                </a:ext>
              </a:extLst>
            </p:cNvPr>
            <p:cNvCxnSpPr>
              <a:cxnSpLocks/>
              <a:endCxn id="72" idx="6"/>
            </p:cNvCxnSpPr>
            <p:nvPr/>
          </p:nvCxnSpPr>
          <p:spPr>
            <a:xfrm>
              <a:off x="1406404" y="2251975"/>
              <a:ext cx="1587078" cy="35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2" name="Oval 71">
              <a:extLst>
                <a:ext uri="{FF2B5EF4-FFF2-40B4-BE49-F238E27FC236}">
                  <a16:creationId xmlns:a16="http://schemas.microsoft.com/office/drawing/2014/main" id="{39538621-544C-A9B1-8199-B27CFAD2D259}"/>
                </a:ext>
              </a:extLst>
            </p:cNvPr>
            <p:cNvSpPr/>
            <p:nvPr/>
          </p:nvSpPr>
          <p:spPr>
            <a:xfrm>
              <a:off x="2674106" y="2095849"/>
              <a:ext cx="319376" cy="3193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7F050708-44EC-9171-6B81-8CE9815528FC}"/>
                </a:ext>
              </a:extLst>
            </p:cNvPr>
            <p:cNvSpPr txBox="1"/>
            <p:nvPr/>
          </p:nvSpPr>
          <p:spPr>
            <a:xfrm>
              <a:off x="1406404" y="1950226"/>
              <a:ext cx="840295" cy="276999"/>
            </a:xfrm>
            <a:prstGeom prst="rect">
              <a:avLst/>
            </a:prstGeom>
            <a:noFill/>
          </p:spPr>
          <p:txBody>
            <a:bodyPr wrap="none" rtlCol="0" anchor="b" anchorCtr="0">
              <a:noAutofit/>
            </a:bodyPr>
            <a:lstStyle/>
            <a:p>
              <a:r>
                <a:rPr lang="en-US" sz="1200" b="1" dirty="0">
                  <a:solidFill>
                    <a:schemeClr val="accent1"/>
                  </a:solidFill>
                  <a:latin typeface="Oracle Sans Tab" panose="020B0503020204020204" pitchFamily="34" charset="0"/>
                  <a:ea typeface="League Spartan" charset="0"/>
                  <a:cs typeface="Oracle Sans Tab" panose="020B0503020204020204" pitchFamily="34" charset="0"/>
                </a:rPr>
                <a:t>Subhead</a:t>
              </a:r>
            </a:p>
          </p:txBody>
        </p:sp>
      </p:grpSp>
      <p:grpSp>
        <p:nvGrpSpPr>
          <p:cNvPr id="106" name="Group 105" descr="A timeline with a subhead on it">
            <a:extLst>
              <a:ext uri="{FF2B5EF4-FFF2-40B4-BE49-F238E27FC236}">
                <a16:creationId xmlns:a16="http://schemas.microsoft.com/office/drawing/2014/main" id="{32B39326-FCF7-B2F3-9F37-D54B89302718}"/>
              </a:ext>
            </a:extLst>
          </p:cNvPr>
          <p:cNvGrpSpPr/>
          <p:nvPr/>
        </p:nvGrpSpPr>
        <p:grpSpPr>
          <a:xfrm>
            <a:off x="1393927" y="2714330"/>
            <a:ext cx="9326880" cy="463218"/>
            <a:chOff x="1432560" y="1967451"/>
            <a:chExt cx="9326880" cy="463218"/>
          </a:xfrm>
        </p:grpSpPr>
        <p:cxnSp>
          <p:nvCxnSpPr>
            <p:cNvPr id="107" name="Straight Connector 106">
              <a:extLst>
                <a:ext uri="{FF2B5EF4-FFF2-40B4-BE49-F238E27FC236}">
                  <a16:creationId xmlns:a16="http://schemas.microsoft.com/office/drawing/2014/main" id="{29E5A412-4480-6468-2447-0B112D27FDC0}"/>
                </a:ext>
              </a:extLst>
            </p:cNvPr>
            <p:cNvCxnSpPr>
              <a:cxnSpLocks/>
            </p:cNvCxnSpPr>
            <p:nvPr/>
          </p:nvCxnSpPr>
          <p:spPr>
            <a:xfrm>
              <a:off x="1432560" y="2270981"/>
              <a:ext cx="9326880" cy="0"/>
            </a:xfrm>
            <a:prstGeom prst="line">
              <a:avLst/>
            </a:prstGeom>
            <a:ln w="57150">
              <a:solidFill>
                <a:srgbClr val="8B858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776DD21-4470-C955-5E06-3E3FF07BBB30}"/>
                </a:ext>
              </a:extLst>
            </p:cNvPr>
            <p:cNvCxnSpPr>
              <a:cxnSpLocks/>
            </p:cNvCxnSpPr>
            <p:nvPr/>
          </p:nvCxnSpPr>
          <p:spPr>
            <a:xfrm>
              <a:off x="2843509" y="2269200"/>
              <a:ext cx="1587078" cy="356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617D75B8-E5F5-6A5C-6BD2-32ABB50CE0A2}"/>
                </a:ext>
              </a:extLst>
            </p:cNvPr>
            <p:cNvSpPr/>
            <p:nvPr/>
          </p:nvSpPr>
          <p:spPr>
            <a:xfrm>
              <a:off x="4111211" y="2111293"/>
              <a:ext cx="319376" cy="3193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FB40A468-A8AA-C193-1ABD-8D9C6A4A2826}"/>
                </a:ext>
              </a:extLst>
            </p:cNvPr>
            <p:cNvSpPr txBox="1"/>
            <p:nvPr/>
          </p:nvSpPr>
          <p:spPr>
            <a:xfrm>
              <a:off x="2843509" y="1967451"/>
              <a:ext cx="840295" cy="276999"/>
            </a:xfrm>
            <a:prstGeom prst="rect">
              <a:avLst/>
            </a:prstGeom>
            <a:noFill/>
          </p:spPr>
          <p:txBody>
            <a:bodyPr wrap="none" rtlCol="0" anchor="b" anchorCtr="0">
              <a:noAutofit/>
            </a:bodyPr>
            <a:lstStyle/>
            <a:p>
              <a:r>
                <a:rPr lang="en-US" sz="1200" b="1" dirty="0">
                  <a:solidFill>
                    <a:schemeClr val="accent2"/>
                  </a:solidFill>
                  <a:latin typeface="Oracle Sans Tab" panose="020B0503020204020204" pitchFamily="34" charset="0"/>
                  <a:ea typeface="League Spartan" charset="0"/>
                  <a:cs typeface="Oracle Sans Tab" panose="020B0503020204020204" pitchFamily="34" charset="0"/>
                </a:rPr>
                <a:t>Subhead</a:t>
              </a:r>
            </a:p>
          </p:txBody>
        </p:sp>
      </p:grpSp>
      <p:grpSp>
        <p:nvGrpSpPr>
          <p:cNvPr id="111" name="Group 110" descr="A timeline with a subhead on it">
            <a:extLst>
              <a:ext uri="{FF2B5EF4-FFF2-40B4-BE49-F238E27FC236}">
                <a16:creationId xmlns:a16="http://schemas.microsoft.com/office/drawing/2014/main" id="{B6F976B9-FE0E-41A9-AC4B-8A7586ACD7BF}"/>
              </a:ext>
            </a:extLst>
          </p:cNvPr>
          <p:cNvGrpSpPr/>
          <p:nvPr/>
        </p:nvGrpSpPr>
        <p:grpSpPr>
          <a:xfrm>
            <a:off x="1393927" y="3463787"/>
            <a:ext cx="9326880" cy="477956"/>
            <a:chOff x="1432560" y="1964045"/>
            <a:chExt cx="9326880" cy="477956"/>
          </a:xfrm>
        </p:grpSpPr>
        <p:cxnSp>
          <p:nvCxnSpPr>
            <p:cNvPr id="112" name="Straight Connector 111">
              <a:extLst>
                <a:ext uri="{FF2B5EF4-FFF2-40B4-BE49-F238E27FC236}">
                  <a16:creationId xmlns:a16="http://schemas.microsoft.com/office/drawing/2014/main" id="{FB6ACC33-251F-8AAF-FC90-B39EA57C2238}"/>
                </a:ext>
              </a:extLst>
            </p:cNvPr>
            <p:cNvCxnSpPr>
              <a:cxnSpLocks/>
            </p:cNvCxnSpPr>
            <p:nvPr/>
          </p:nvCxnSpPr>
          <p:spPr>
            <a:xfrm>
              <a:off x="1432560" y="2282313"/>
              <a:ext cx="9326880" cy="0"/>
            </a:xfrm>
            <a:prstGeom prst="line">
              <a:avLst/>
            </a:prstGeom>
            <a:ln w="57150">
              <a:solidFill>
                <a:srgbClr val="8B8580">
                  <a:alpha val="50196"/>
                </a:srgb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6F1ED680-611B-1D00-3FAB-51A6D202D9DC}"/>
                </a:ext>
              </a:extLst>
            </p:cNvPr>
            <p:cNvCxnSpPr>
              <a:cxnSpLocks/>
            </p:cNvCxnSpPr>
            <p:nvPr/>
          </p:nvCxnSpPr>
          <p:spPr>
            <a:xfrm>
              <a:off x="4438120" y="2279035"/>
              <a:ext cx="3358104" cy="6556"/>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BC46CF12-67DB-5758-DAD7-4482F57839DC}"/>
                </a:ext>
              </a:extLst>
            </p:cNvPr>
            <p:cNvSpPr/>
            <p:nvPr/>
          </p:nvSpPr>
          <p:spPr>
            <a:xfrm>
              <a:off x="7476848" y="2122625"/>
              <a:ext cx="319376" cy="3193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74AC3BAE-45A7-E797-06F8-1CDA0FCD35F2}"/>
                </a:ext>
              </a:extLst>
            </p:cNvPr>
            <p:cNvSpPr txBox="1"/>
            <p:nvPr/>
          </p:nvSpPr>
          <p:spPr>
            <a:xfrm>
              <a:off x="4441582" y="1964045"/>
              <a:ext cx="840295" cy="276999"/>
            </a:xfrm>
            <a:prstGeom prst="rect">
              <a:avLst/>
            </a:prstGeom>
            <a:noFill/>
          </p:spPr>
          <p:txBody>
            <a:bodyPr wrap="none" rtlCol="0" anchor="b" anchorCtr="0">
              <a:noAutofit/>
            </a:bodyPr>
            <a:lstStyle/>
            <a:p>
              <a:r>
                <a:rPr lang="en-US" sz="1200" b="1" dirty="0">
                  <a:solidFill>
                    <a:schemeClr val="accent3"/>
                  </a:solidFill>
                  <a:latin typeface="Oracle Sans Tab" panose="020B0503020204020204" pitchFamily="34" charset="0"/>
                  <a:ea typeface="League Spartan" charset="0"/>
                  <a:cs typeface="Oracle Sans Tab" panose="020B0503020204020204" pitchFamily="34" charset="0"/>
                </a:rPr>
                <a:t>Subhead</a:t>
              </a:r>
            </a:p>
          </p:txBody>
        </p:sp>
      </p:grpSp>
      <p:grpSp>
        <p:nvGrpSpPr>
          <p:cNvPr id="124" name="Group 123" descr="A timeline with a subhead on it">
            <a:extLst>
              <a:ext uri="{FF2B5EF4-FFF2-40B4-BE49-F238E27FC236}">
                <a16:creationId xmlns:a16="http://schemas.microsoft.com/office/drawing/2014/main" id="{420127F7-1B45-B2EC-16DF-0AB85A93BAC5}"/>
              </a:ext>
            </a:extLst>
          </p:cNvPr>
          <p:cNvGrpSpPr/>
          <p:nvPr/>
        </p:nvGrpSpPr>
        <p:grpSpPr>
          <a:xfrm>
            <a:off x="1393927" y="4227982"/>
            <a:ext cx="9326880" cy="463218"/>
            <a:chOff x="1432560" y="1967451"/>
            <a:chExt cx="9326880" cy="463218"/>
          </a:xfrm>
        </p:grpSpPr>
        <p:cxnSp>
          <p:nvCxnSpPr>
            <p:cNvPr id="125" name="Straight Connector 124">
              <a:extLst>
                <a:ext uri="{FF2B5EF4-FFF2-40B4-BE49-F238E27FC236}">
                  <a16:creationId xmlns:a16="http://schemas.microsoft.com/office/drawing/2014/main" id="{310FD1DB-087C-12DD-5090-16C2832C3BF9}"/>
                </a:ext>
              </a:extLst>
            </p:cNvPr>
            <p:cNvCxnSpPr>
              <a:cxnSpLocks/>
            </p:cNvCxnSpPr>
            <p:nvPr/>
          </p:nvCxnSpPr>
          <p:spPr>
            <a:xfrm>
              <a:off x="1432560" y="2270981"/>
              <a:ext cx="9326880" cy="0"/>
            </a:xfrm>
            <a:prstGeom prst="line">
              <a:avLst/>
            </a:prstGeom>
            <a:ln w="57150">
              <a:solidFill>
                <a:srgbClr val="8B858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E23BE7B4-2201-6AA0-1005-213AD48FE21F}"/>
                </a:ext>
              </a:extLst>
            </p:cNvPr>
            <p:cNvCxnSpPr>
              <a:cxnSpLocks/>
            </p:cNvCxnSpPr>
            <p:nvPr/>
          </p:nvCxnSpPr>
          <p:spPr>
            <a:xfrm>
              <a:off x="7617848" y="2269200"/>
              <a:ext cx="1587078" cy="356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26C38A4C-C7A3-C516-A206-20DB87DD9BDC}"/>
                </a:ext>
              </a:extLst>
            </p:cNvPr>
            <p:cNvSpPr/>
            <p:nvPr/>
          </p:nvSpPr>
          <p:spPr>
            <a:xfrm>
              <a:off x="8885550" y="2111293"/>
              <a:ext cx="319376" cy="3193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677CA1F9-5B9C-F9C5-EE0A-D235DF6A73BA}"/>
                </a:ext>
              </a:extLst>
            </p:cNvPr>
            <p:cNvSpPr txBox="1"/>
            <p:nvPr/>
          </p:nvSpPr>
          <p:spPr>
            <a:xfrm>
              <a:off x="7617848" y="1967451"/>
              <a:ext cx="840295" cy="276999"/>
            </a:xfrm>
            <a:prstGeom prst="rect">
              <a:avLst/>
            </a:prstGeom>
            <a:noFill/>
          </p:spPr>
          <p:txBody>
            <a:bodyPr wrap="none" rtlCol="0" anchor="b" anchorCtr="0">
              <a:noAutofit/>
            </a:bodyPr>
            <a:lstStyle/>
            <a:p>
              <a:r>
                <a:rPr lang="en-US" sz="1200" b="1" dirty="0">
                  <a:solidFill>
                    <a:schemeClr val="accent2"/>
                  </a:solidFill>
                  <a:latin typeface="Oracle Sans Tab" panose="020B0503020204020204" pitchFamily="34" charset="0"/>
                  <a:ea typeface="League Spartan" charset="0"/>
                  <a:cs typeface="Oracle Sans Tab" panose="020B0503020204020204" pitchFamily="34" charset="0"/>
                </a:rPr>
                <a:t>Subhead</a:t>
              </a:r>
            </a:p>
          </p:txBody>
        </p:sp>
      </p:grpSp>
      <p:grpSp>
        <p:nvGrpSpPr>
          <p:cNvPr id="129" name="Group 128" descr="A timeline with a subhead on it">
            <a:extLst>
              <a:ext uri="{FF2B5EF4-FFF2-40B4-BE49-F238E27FC236}">
                <a16:creationId xmlns:a16="http://schemas.microsoft.com/office/drawing/2014/main" id="{76064A88-3BC8-7AF8-7737-7098E47E73FE}"/>
              </a:ext>
            </a:extLst>
          </p:cNvPr>
          <p:cNvGrpSpPr/>
          <p:nvPr/>
        </p:nvGrpSpPr>
        <p:grpSpPr>
          <a:xfrm>
            <a:off x="1355345" y="4977440"/>
            <a:ext cx="9404044" cy="463218"/>
            <a:chOff x="1432560" y="1967451"/>
            <a:chExt cx="9404044" cy="463218"/>
          </a:xfrm>
        </p:grpSpPr>
        <p:cxnSp>
          <p:nvCxnSpPr>
            <p:cNvPr id="130" name="Straight Connector 129">
              <a:extLst>
                <a:ext uri="{FF2B5EF4-FFF2-40B4-BE49-F238E27FC236}">
                  <a16:creationId xmlns:a16="http://schemas.microsoft.com/office/drawing/2014/main" id="{454BFD05-2154-2085-0661-C4808F15B7F3}"/>
                </a:ext>
              </a:extLst>
            </p:cNvPr>
            <p:cNvCxnSpPr>
              <a:cxnSpLocks/>
            </p:cNvCxnSpPr>
            <p:nvPr/>
          </p:nvCxnSpPr>
          <p:spPr>
            <a:xfrm>
              <a:off x="1432560" y="2270981"/>
              <a:ext cx="9326880" cy="0"/>
            </a:xfrm>
            <a:prstGeom prst="line">
              <a:avLst/>
            </a:prstGeom>
            <a:ln w="57150">
              <a:solidFill>
                <a:srgbClr val="8B858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6C53ADA-F265-FFAC-9F30-0AA07D00C75B}"/>
                </a:ext>
              </a:extLst>
            </p:cNvPr>
            <p:cNvCxnSpPr>
              <a:cxnSpLocks/>
            </p:cNvCxnSpPr>
            <p:nvPr/>
          </p:nvCxnSpPr>
          <p:spPr>
            <a:xfrm>
              <a:off x="9249526" y="2269200"/>
              <a:ext cx="1587078" cy="356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F4535FF8-AC24-545F-2327-17453C27AD33}"/>
                </a:ext>
              </a:extLst>
            </p:cNvPr>
            <p:cNvSpPr/>
            <p:nvPr/>
          </p:nvSpPr>
          <p:spPr>
            <a:xfrm>
              <a:off x="10517228" y="2111293"/>
              <a:ext cx="319376" cy="3193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D04157B0-FDDF-5B5D-7F42-801ADCFB44E5}"/>
                </a:ext>
              </a:extLst>
            </p:cNvPr>
            <p:cNvSpPr txBox="1"/>
            <p:nvPr/>
          </p:nvSpPr>
          <p:spPr>
            <a:xfrm>
              <a:off x="9249526" y="1967451"/>
              <a:ext cx="840295" cy="276999"/>
            </a:xfrm>
            <a:prstGeom prst="rect">
              <a:avLst/>
            </a:prstGeom>
            <a:noFill/>
          </p:spPr>
          <p:txBody>
            <a:bodyPr wrap="none" rtlCol="0" anchor="b" anchorCtr="0">
              <a:noAutofit/>
            </a:bodyPr>
            <a:lstStyle/>
            <a:p>
              <a:r>
                <a:rPr lang="en-US" sz="1200" b="1" dirty="0">
                  <a:solidFill>
                    <a:schemeClr val="accent1"/>
                  </a:solidFill>
                  <a:latin typeface="Oracle Sans Tab" panose="020B0503020204020204" pitchFamily="34" charset="0"/>
                  <a:ea typeface="League Spartan" charset="0"/>
                  <a:cs typeface="Oracle Sans Tab" panose="020B0503020204020204" pitchFamily="34" charset="0"/>
                </a:rPr>
                <a:t>Subhead</a:t>
              </a:r>
            </a:p>
          </p:txBody>
        </p:sp>
      </p:grpSp>
    </p:spTree>
    <p:extLst>
      <p:ext uri="{BB962C8B-B14F-4D97-AF65-F5344CB8AC3E}">
        <p14:creationId xmlns:p14="http://schemas.microsoft.com/office/powerpoint/2010/main" val="2913832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17A6CF9-D5A1-110D-53AC-A7740A63C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12253-7CB0-39CD-4CB3-4680FFBFD426}"/>
              </a:ext>
            </a:extLst>
          </p:cNvPr>
          <p:cNvSpPr>
            <a:spLocks noGrp="1"/>
          </p:cNvSpPr>
          <p:nvPr>
            <p:ph type="title"/>
          </p:nvPr>
        </p:nvSpPr>
        <p:spPr>
          <a:xfrm>
            <a:off x="768875" y="182403"/>
            <a:ext cx="10671048" cy="822960"/>
          </a:xfrm>
        </p:spPr>
        <p:txBody>
          <a:bodyPr/>
          <a:lstStyle/>
          <a:p>
            <a:r>
              <a:rPr lang="en-US"/>
              <a:t>Example: Showing how a general deck could look</a:t>
            </a:r>
            <a:endParaRPr lang="en-US" dirty="0"/>
          </a:p>
        </p:txBody>
      </p:sp>
      <p:sp>
        <p:nvSpPr>
          <p:cNvPr id="3" name="Slide Number Placeholder 2">
            <a:extLst>
              <a:ext uri="{FF2B5EF4-FFF2-40B4-BE49-F238E27FC236}">
                <a16:creationId xmlns:a16="http://schemas.microsoft.com/office/drawing/2014/main" id="{FD21F62F-910C-D171-820B-94B0768BB92A}"/>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11</a:t>
            </a:fld>
            <a:endParaRPr lang="en-US" dirty="0"/>
          </a:p>
        </p:txBody>
      </p:sp>
      <p:sp>
        <p:nvSpPr>
          <p:cNvPr id="4" name="Footer Placeholder 3">
            <a:extLst>
              <a:ext uri="{FF2B5EF4-FFF2-40B4-BE49-F238E27FC236}">
                <a16:creationId xmlns:a16="http://schemas.microsoft.com/office/drawing/2014/main" id="{5DAC8ECF-3F42-E6D3-62DB-5DD12D98410D}"/>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50" name="Text Placeholder 49">
            <a:extLst>
              <a:ext uri="{FF2B5EF4-FFF2-40B4-BE49-F238E27FC236}">
                <a16:creationId xmlns:a16="http://schemas.microsoft.com/office/drawing/2014/main" id="{CA9AE8E9-C01D-B039-347D-B78E09C37468}"/>
              </a:ext>
            </a:extLst>
          </p:cNvPr>
          <p:cNvSpPr>
            <a:spLocks noGrp="1"/>
          </p:cNvSpPr>
          <p:nvPr>
            <p:ph type="body" sz="quarter" idx="11"/>
          </p:nvPr>
        </p:nvSpPr>
        <p:spPr>
          <a:xfrm>
            <a:off x="766763" y="1009904"/>
            <a:ext cx="10671048" cy="330540"/>
          </a:xfrm>
        </p:spPr>
        <p:txBody>
          <a:bodyPr/>
          <a:lstStyle/>
          <a:p>
            <a:r>
              <a:rPr lang="en-US" dirty="0"/>
              <a:t>A mix of themed slides, and standard content slides in light and dark</a:t>
            </a:r>
            <a:br>
              <a:rPr lang="en-US" dirty="0"/>
            </a:br>
            <a:r>
              <a:rPr lang="en-US" dirty="0"/>
              <a:t>(Note: Dark slides should be used during live events, when displayed on a large screen)</a:t>
            </a:r>
          </a:p>
        </p:txBody>
      </p:sp>
      <p:grpSp>
        <p:nvGrpSpPr>
          <p:cNvPr id="6" name="AI Fusion Apps with Early2025 Redwood General" descr="Cluster group of an slides. Arranged in columns and rows. It is 6 columns and 4 rows. The slides are alternating in a random order between slides that have design elements on them and slides that do not have design on them">
            <a:extLst>
              <a:ext uri="{FF2B5EF4-FFF2-40B4-BE49-F238E27FC236}">
                <a16:creationId xmlns:a16="http://schemas.microsoft.com/office/drawing/2014/main" id="{E6CE8F80-C070-EC28-B795-AEED2F257D1C}"/>
              </a:ext>
            </a:extLst>
          </p:cNvPr>
          <p:cNvGrpSpPr/>
          <p:nvPr/>
        </p:nvGrpSpPr>
        <p:grpSpPr>
          <a:xfrm>
            <a:off x="749388" y="1965976"/>
            <a:ext cx="10693225" cy="4088479"/>
            <a:chOff x="749388" y="1764902"/>
            <a:chExt cx="10693225" cy="4088479"/>
          </a:xfrm>
        </p:grpSpPr>
        <p:pic>
          <p:nvPicPr>
            <p:cNvPr id="21" name="Picture 20" descr="An example of a slide that has branding on it. The branding is smaller decorative shapes in the upper right corner. The center of the image says “AI in Oracle Fusion Cloud Apps”">
              <a:extLst>
                <a:ext uri="{FF2B5EF4-FFF2-40B4-BE49-F238E27FC236}">
                  <a16:creationId xmlns:a16="http://schemas.microsoft.com/office/drawing/2014/main" id="{C838715B-BB07-E66B-9453-42AC43CF72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9388" y="1764902"/>
              <a:ext cx="1706879" cy="960120"/>
            </a:xfrm>
            <a:prstGeom prst="rect">
              <a:avLst/>
            </a:prstGeom>
            <a:ln w="28575">
              <a:solidFill>
                <a:srgbClr val="2C5967"/>
              </a:solidFill>
            </a:ln>
          </p:spPr>
        </p:pic>
        <p:pic>
          <p:nvPicPr>
            <p:cNvPr id="16" name="Picture 15">
              <a:extLst>
                <a:ext uri="{FF2B5EF4-FFF2-40B4-BE49-F238E27FC236}">
                  <a16:creationId xmlns:a16="http://schemas.microsoft.com/office/drawing/2014/main" id="{E9A827CE-5C9B-40E3-8552-E9D5F301E51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656" y="1764902"/>
              <a:ext cx="1706880" cy="960120"/>
            </a:xfrm>
            <a:prstGeom prst="rect">
              <a:avLst/>
            </a:prstGeom>
          </p:spPr>
        </p:pic>
        <p:pic>
          <p:nvPicPr>
            <p:cNvPr id="20" name="Picture 19">
              <a:extLst>
                <a:ext uri="{FF2B5EF4-FFF2-40B4-BE49-F238E27FC236}">
                  <a16:creationId xmlns:a16="http://schemas.microsoft.com/office/drawing/2014/main" id="{4C870BB7-6254-EF4B-4385-738E5C10114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43925" y="1764902"/>
              <a:ext cx="1706880" cy="960120"/>
            </a:xfrm>
            <a:prstGeom prst="rect">
              <a:avLst/>
            </a:prstGeom>
            <a:ln>
              <a:solidFill>
                <a:schemeClr val="tx1"/>
              </a:solidFill>
            </a:ln>
          </p:spPr>
        </p:pic>
        <p:pic>
          <p:nvPicPr>
            <p:cNvPr id="23" name="Picture 22">
              <a:extLst>
                <a:ext uri="{FF2B5EF4-FFF2-40B4-BE49-F238E27FC236}">
                  <a16:creationId xmlns:a16="http://schemas.microsoft.com/office/drawing/2014/main" id="{7D9DA2C0-31BB-D6E5-9585-1DB4C8576DF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41194" y="1764902"/>
              <a:ext cx="1706880" cy="960120"/>
            </a:xfrm>
            <a:prstGeom prst="rect">
              <a:avLst/>
            </a:prstGeom>
            <a:ln>
              <a:solidFill>
                <a:schemeClr val="tx1"/>
              </a:solidFill>
            </a:ln>
          </p:spPr>
        </p:pic>
        <p:pic>
          <p:nvPicPr>
            <p:cNvPr id="25" name="Picture 24" descr="An image of a slide example saying &quot;ended in existing workloads&quot; followed by 4 other lines of text. ">
              <a:extLst>
                <a:ext uri="{FF2B5EF4-FFF2-40B4-BE49-F238E27FC236}">
                  <a16:creationId xmlns:a16="http://schemas.microsoft.com/office/drawing/2014/main" id="{5C4D893B-B4DF-DECD-7927-9B95513720D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38463" y="1764902"/>
              <a:ext cx="1706880" cy="960120"/>
            </a:xfrm>
            <a:prstGeom prst="rect">
              <a:avLst/>
            </a:prstGeom>
          </p:spPr>
        </p:pic>
        <p:pic>
          <p:nvPicPr>
            <p:cNvPr id="27" name="Picture 26" descr="An image of a slide with text on the left side and an image of a computer on the right side. ">
              <a:extLst>
                <a:ext uri="{FF2B5EF4-FFF2-40B4-BE49-F238E27FC236}">
                  <a16:creationId xmlns:a16="http://schemas.microsoft.com/office/drawing/2014/main" id="{DC710CE3-68A9-4011-DC3C-59915D9F28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5733" y="1764902"/>
              <a:ext cx="1706880" cy="960120"/>
            </a:xfrm>
            <a:prstGeom prst="rect">
              <a:avLst/>
            </a:prstGeom>
          </p:spPr>
        </p:pic>
        <p:pic>
          <p:nvPicPr>
            <p:cNvPr id="28" name="Picture 27">
              <a:extLst>
                <a:ext uri="{FF2B5EF4-FFF2-40B4-BE49-F238E27FC236}">
                  <a16:creationId xmlns:a16="http://schemas.microsoft.com/office/drawing/2014/main" id="{C393142A-0B01-DC41-C433-64DFBD033D1A}"/>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49481" y="2807738"/>
              <a:ext cx="1706702" cy="960019"/>
            </a:xfrm>
            <a:prstGeom prst="rect">
              <a:avLst/>
            </a:prstGeom>
            <a:ln w="28575">
              <a:solidFill>
                <a:srgbClr val="2C5967"/>
              </a:solidFill>
            </a:ln>
          </p:spPr>
        </p:pic>
        <p:pic>
          <p:nvPicPr>
            <p:cNvPr id="29" name="Picture 28" descr="An imageof a sample slide that has two columns of text on the left and a macbook on the right. ">
              <a:extLst>
                <a:ext uri="{FF2B5EF4-FFF2-40B4-BE49-F238E27FC236}">
                  <a16:creationId xmlns:a16="http://schemas.microsoft.com/office/drawing/2014/main" id="{A38BF18F-F454-1657-9EE7-B67AF2BC64B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546750" y="2807688"/>
              <a:ext cx="1706702" cy="960120"/>
            </a:xfrm>
            <a:prstGeom prst="rect">
              <a:avLst/>
            </a:prstGeom>
          </p:spPr>
        </p:pic>
        <p:pic>
          <p:nvPicPr>
            <p:cNvPr id="30" name="Picture 29" descr="A sample image of slide showing three columns with company logos on it. ">
              <a:extLst>
                <a:ext uri="{FF2B5EF4-FFF2-40B4-BE49-F238E27FC236}">
                  <a16:creationId xmlns:a16="http://schemas.microsoft.com/office/drawing/2014/main" id="{B84F1027-763F-208A-B17A-478E5B8819CE}"/>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344019" y="2807688"/>
              <a:ext cx="1706702" cy="960120"/>
            </a:xfrm>
            <a:prstGeom prst="rect">
              <a:avLst/>
            </a:prstGeom>
          </p:spPr>
        </p:pic>
        <p:pic>
          <p:nvPicPr>
            <p:cNvPr id="31" name="Picture 30" descr="A sample image of slide showing three columns with company logos on it. ">
              <a:extLst>
                <a:ext uri="{FF2B5EF4-FFF2-40B4-BE49-F238E27FC236}">
                  <a16:creationId xmlns:a16="http://schemas.microsoft.com/office/drawing/2014/main" id="{9BA28758-5738-B08B-9673-787D09EB9F5C}"/>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141288" y="2807688"/>
              <a:ext cx="1706702" cy="960120"/>
            </a:xfrm>
            <a:prstGeom prst="rect">
              <a:avLst/>
            </a:prstGeom>
          </p:spPr>
        </p:pic>
        <p:pic>
          <p:nvPicPr>
            <p:cNvPr id="32" name="Picture 31" descr="A sample imge of a slide that has the word lanaguage on it">
              <a:extLst>
                <a:ext uri="{FF2B5EF4-FFF2-40B4-BE49-F238E27FC236}">
                  <a16:creationId xmlns:a16="http://schemas.microsoft.com/office/drawing/2014/main" id="{A19BF8B7-93A5-08BB-598E-07E3B5DE25B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938557" y="2807688"/>
              <a:ext cx="1706702" cy="960120"/>
            </a:xfrm>
            <a:prstGeom prst="rect">
              <a:avLst/>
            </a:prstGeom>
          </p:spPr>
        </p:pic>
        <p:pic>
          <p:nvPicPr>
            <p:cNvPr id="33" name="Picture 32">
              <a:extLst>
                <a:ext uri="{FF2B5EF4-FFF2-40B4-BE49-F238E27FC236}">
                  <a16:creationId xmlns:a16="http://schemas.microsoft.com/office/drawing/2014/main" id="{4869EB8A-471C-6531-1B52-D37CF797451F}"/>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735826" y="2807738"/>
              <a:ext cx="1706702" cy="960019"/>
            </a:xfrm>
            <a:prstGeom prst="rect">
              <a:avLst/>
            </a:prstGeom>
          </p:spPr>
        </p:pic>
        <p:pic>
          <p:nvPicPr>
            <p:cNvPr id="34" name="Picture 33">
              <a:extLst>
                <a:ext uri="{FF2B5EF4-FFF2-40B4-BE49-F238E27FC236}">
                  <a16:creationId xmlns:a16="http://schemas.microsoft.com/office/drawing/2014/main" id="{71DE76C8-23AB-16C8-EB94-2604E133E39A}"/>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49529" y="3850474"/>
              <a:ext cx="1706610" cy="960120"/>
            </a:xfrm>
            <a:prstGeom prst="rect">
              <a:avLst/>
            </a:prstGeom>
            <a:ln>
              <a:solidFill>
                <a:srgbClr val="2C5967"/>
              </a:solidFill>
            </a:ln>
          </p:spPr>
        </p:pic>
        <p:pic>
          <p:nvPicPr>
            <p:cNvPr id="35" name="Picture 34">
              <a:extLst>
                <a:ext uri="{FF2B5EF4-FFF2-40B4-BE49-F238E27FC236}">
                  <a16:creationId xmlns:a16="http://schemas.microsoft.com/office/drawing/2014/main" id="{73059751-34E0-ED55-6D42-D04011DB65EF}"/>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2546797" y="3850550"/>
              <a:ext cx="1706611" cy="959968"/>
            </a:xfrm>
            <a:prstGeom prst="rect">
              <a:avLst/>
            </a:prstGeom>
          </p:spPr>
        </p:pic>
        <p:pic>
          <p:nvPicPr>
            <p:cNvPr id="36" name="Picture 35">
              <a:extLst>
                <a:ext uri="{FF2B5EF4-FFF2-40B4-BE49-F238E27FC236}">
                  <a16:creationId xmlns:a16="http://schemas.microsoft.com/office/drawing/2014/main" id="{122A79DC-8553-2E51-577A-CAE542DE2487}"/>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4344066" y="3850474"/>
              <a:ext cx="1706611" cy="960120"/>
            </a:xfrm>
            <a:prstGeom prst="rect">
              <a:avLst/>
            </a:prstGeom>
          </p:spPr>
        </p:pic>
        <p:pic>
          <p:nvPicPr>
            <p:cNvPr id="37" name="Picture 36">
              <a:extLst>
                <a:ext uri="{FF2B5EF4-FFF2-40B4-BE49-F238E27FC236}">
                  <a16:creationId xmlns:a16="http://schemas.microsoft.com/office/drawing/2014/main" id="{A3F6963B-8F10-5534-A482-C45AD5EA14E3}"/>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6141335" y="3850474"/>
              <a:ext cx="1706611" cy="960120"/>
            </a:xfrm>
            <a:prstGeom prst="rect">
              <a:avLst/>
            </a:prstGeom>
          </p:spPr>
        </p:pic>
        <p:pic>
          <p:nvPicPr>
            <p:cNvPr id="38" name="Picture 37">
              <a:extLst>
                <a:ext uri="{FF2B5EF4-FFF2-40B4-BE49-F238E27FC236}">
                  <a16:creationId xmlns:a16="http://schemas.microsoft.com/office/drawing/2014/main" id="{6416D25B-CCBF-A28E-28F6-C9F134D4945B}"/>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7938604" y="3850474"/>
              <a:ext cx="1706611" cy="960120"/>
            </a:xfrm>
            <a:prstGeom prst="rect">
              <a:avLst/>
            </a:prstGeom>
          </p:spPr>
        </p:pic>
        <p:pic>
          <p:nvPicPr>
            <p:cNvPr id="39" name="Picture 38">
              <a:extLst>
                <a:ext uri="{FF2B5EF4-FFF2-40B4-BE49-F238E27FC236}">
                  <a16:creationId xmlns:a16="http://schemas.microsoft.com/office/drawing/2014/main" id="{7C371AA0-3138-8C17-2212-887CE786D34E}"/>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9735875" y="3850474"/>
              <a:ext cx="1706611" cy="960120"/>
            </a:xfrm>
            <a:prstGeom prst="rect">
              <a:avLst/>
            </a:prstGeom>
          </p:spPr>
        </p:pic>
        <p:pic>
          <p:nvPicPr>
            <p:cNvPr id="40" name="Picture 39">
              <a:extLst>
                <a:ext uri="{FF2B5EF4-FFF2-40B4-BE49-F238E27FC236}">
                  <a16:creationId xmlns:a16="http://schemas.microsoft.com/office/drawing/2014/main" id="{D7B74912-1F5E-B065-0697-7382FFEB3741}"/>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49551" y="4893348"/>
              <a:ext cx="1706569" cy="959945"/>
            </a:xfrm>
            <a:prstGeom prst="rect">
              <a:avLst/>
            </a:prstGeom>
            <a:ln w="28575">
              <a:solidFill>
                <a:srgbClr val="2C5967"/>
              </a:solidFill>
            </a:ln>
          </p:spPr>
        </p:pic>
        <p:pic>
          <p:nvPicPr>
            <p:cNvPr id="41" name="Picture 40">
              <a:extLst>
                <a:ext uri="{FF2B5EF4-FFF2-40B4-BE49-F238E27FC236}">
                  <a16:creationId xmlns:a16="http://schemas.microsoft.com/office/drawing/2014/main" id="{12A7A432-BB98-503D-63CC-03DD856371AF}"/>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546819" y="4893261"/>
              <a:ext cx="1706570" cy="960120"/>
            </a:xfrm>
            <a:prstGeom prst="rect">
              <a:avLst/>
            </a:prstGeom>
          </p:spPr>
        </p:pic>
        <p:pic>
          <p:nvPicPr>
            <p:cNvPr id="42" name="Picture 41">
              <a:extLst>
                <a:ext uri="{FF2B5EF4-FFF2-40B4-BE49-F238E27FC236}">
                  <a16:creationId xmlns:a16="http://schemas.microsoft.com/office/drawing/2014/main" id="{26AFAA81-62B0-B504-4E26-8828A2124C32}"/>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4344088" y="4893348"/>
              <a:ext cx="1706570" cy="959945"/>
            </a:xfrm>
            <a:prstGeom prst="rect">
              <a:avLst/>
            </a:prstGeom>
            <a:ln w="28575">
              <a:solidFill>
                <a:srgbClr val="2C5967"/>
              </a:solidFill>
            </a:ln>
          </p:spPr>
        </p:pic>
        <p:pic>
          <p:nvPicPr>
            <p:cNvPr id="43" name="Picture 42">
              <a:extLst>
                <a:ext uri="{FF2B5EF4-FFF2-40B4-BE49-F238E27FC236}">
                  <a16:creationId xmlns:a16="http://schemas.microsoft.com/office/drawing/2014/main" id="{720A8EA3-67F2-3DE0-D3D1-FF8E5CCD566B}"/>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6141357" y="4893348"/>
              <a:ext cx="1706570" cy="959945"/>
            </a:xfrm>
            <a:prstGeom prst="rect">
              <a:avLst/>
            </a:prstGeom>
            <a:ln w="9525">
              <a:solidFill>
                <a:schemeClr val="tx1"/>
              </a:solidFill>
            </a:ln>
          </p:spPr>
        </p:pic>
        <p:pic>
          <p:nvPicPr>
            <p:cNvPr id="44" name="Picture 43">
              <a:extLst>
                <a:ext uri="{FF2B5EF4-FFF2-40B4-BE49-F238E27FC236}">
                  <a16:creationId xmlns:a16="http://schemas.microsoft.com/office/drawing/2014/main" id="{220468DE-978F-67EB-2278-39D95E29B597}"/>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7938626" y="4893261"/>
              <a:ext cx="1706570" cy="960120"/>
            </a:xfrm>
            <a:prstGeom prst="rect">
              <a:avLst/>
            </a:prstGeom>
            <a:ln>
              <a:solidFill>
                <a:schemeClr val="tx1"/>
              </a:solidFill>
            </a:ln>
          </p:spPr>
        </p:pic>
        <p:pic>
          <p:nvPicPr>
            <p:cNvPr id="45" name="Picture 44">
              <a:extLst>
                <a:ext uri="{FF2B5EF4-FFF2-40B4-BE49-F238E27FC236}">
                  <a16:creationId xmlns:a16="http://schemas.microsoft.com/office/drawing/2014/main" id="{D3324A9E-10F2-BF4C-32CD-B02BEEE0C50B}"/>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9735895" y="4893348"/>
              <a:ext cx="1706570" cy="959945"/>
            </a:xfrm>
            <a:prstGeom prst="rect">
              <a:avLst/>
            </a:prstGeom>
            <a:ln w="28575">
              <a:solidFill>
                <a:srgbClr val="2C5967"/>
              </a:solidFill>
            </a:ln>
          </p:spPr>
        </p:pic>
      </p:grpSp>
      <p:sp>
        <p:nvSpPr>
          <p:cNvPr id="7" name="Delete this box">
            <a:extLst>
              <a:ext uri="{FF2B5EF4-FFF2-40B4-BE49-F238E27FC236}">
                <a16:creationId xmlns:a16="http://schemas.microsoft.com/office/drawing/2014/main" id="{5046503E-D346-6630-1BC0-AFFF969DB9EC}"/>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140236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E441024-EEE9-6929-844C-60BF87F71E2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BC8B0E2-9520-9DAB-3609-0E52922869BC}"/>
              </a:ext>
            </a:extLst>
          </p:cNvPr>
          <p:cNvSpPr>
            <a:spLocks noGrp="1"/>
          </p:cNvSpPr>
          <p:nvPr>
            <p:ph type="title"/>
          </p:nvPr>
        </p:nvSpPr>
        <p:spPr>
          <a:xfrm>
            <a:off x="768875" y="182403"/>
            <a:ext cx="10671048" cy="822960"/>
          </a:xfrm>
        </p:spPr>
        <p:txBody>
          <a:bodyPr/>
          <a:lstStyle/>
          <a:p>
            <a:r>
              <a:rPr lang="en-US" dirty="0"/>
              <a:t>Date timeline</a:t>
            </a:r>
          </a:p>
        </p:txBody>
      </p:sp>
      <p:sp>
        <p:nvSpPr>
          <p:cNvPr id="4" name="Slide Number Placeholder 3">
            <a:extLst>
              <a:ext uri="{FF2B5EF4-FFF2-40B4-BE49-F238E27FC236}">
                <a16:creationId xmlns:a16="http://schemas.microsoft.com/office/drawing/2014/main" id="{A3A77F5F-204E-33C9-3C2B-B6E56517D148}"/>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110</a:t>
            </a:fld>
            <a:endParaRPr lang="en-US" dirty="0"/>
          </a:p>
        </p:txBody>
      </p:sp>
      <p:sp>
        <p:nvSpPr>
          <p:cNvPr id="3" name="Footer Placeholder 2">
            <a:extLst>
              <a:ext uri="{FF2B5EF4-FFF2-40B4-BE49-F238E27FC236}">
                <a16:creationId xmlns:a16="http://schemas.microsoft.com/office/drawing/2014/main" id="{9CA7517F-E4F1-74DE-6AEE-64AC421930F4}"/>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22" name="Date 1" descr="Date 1&#10;Brief details go here&#10;">
            <a:extLst>
              <a:ext uri="{FF2B5EF4-FFF2-40B4-BE49-F238E27FC236}">
                <a16:creationId xmlns:a16="http://schemas.microsoft.com/office/drawing/2014/main" id="{F5A5E16C-D611-521C-D02C-4E734CAF73EF}"/>
              </a:ext>
            </a:extLst>
          </p:cNvPr>
          <p:cNvGrpSpPr/>
          <p:nvPr/>
        </p:nvGrpSpPr>
        <p:grpSpPr>
          <a:xfrm>
            <a:off x="1050625" y="1967132"/>
            <a:ext cx="1901490" cy="1553307"/>
            <a:chOff x="1050625" y="2240293"/>
            <a:chExt cx="1901490" cy="1553307"/>
          </a:xfrm>
        </p:grpSpPr>
        <p:cxnSp>
          <p:nvCxnSpPr>
            <p:cNvPr id="7" name="Straight Connector 6">
              <a:extLst>
                <a:ext uri="{FF2B5EF4-FFF2-40B4-BE49-F238E27FC236}">
                  <a16:creationId xmlns:a16="http://schemas.microsoft.com/office/drawing/2014/main" id="{DD03E6EB-40B0-C0CA-C4A8-BF6786E20F34}"/>
                </a:ext>
              </a:extLst>
            </p:cNvPr>
            <p:cNvCxnSpPr>
              <a:cxnSpLocks/>
            </p:cNvCxnSpPr>
            <p:nvPr/>
          </p:nvCxnSpPr>
          <p:spPr>
            <a:xfrm flipV="1">
              <a:off x="1050625" y="2296223"/>
              <a:ext cx="0" cy="1497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
              <a:extLst>
                <a:ext uri="{FF2B5EF4-FFF2-40B4-BE49-F238E27FC236}">
                  <a16:creationId xmlns:a16="http://schemas.microsoft.com/office/drawing/2014/main" id="{8F0D7682-F3B0-2488-9BE1-17DF4EB3FBBC}"/>
                </a:ext>
              </a:extLst>
            </p:cNvPr>
            <p:cNvSpPr txBox="1">
              <a:spLocks/>
            </p:cNvSpPr>
            <p:nvPr/>
          </p:nvSpPr>
          <p:spPr>
            <a:xfrm>
              <a:off x="1050625" y="2240293"/>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1</a:t>
              </a:r>
            </a:p>
            <a:p>
              <a:pPr>
                <a:lnSpc>
                  <a:spcPct val="100000"/>
                </a:lnSpc>
                <a:spcBef>
                  <a:spcPts val="0"/>
                </a:spcBef>
              </a:pPr>
              <a:r>
                <a:rPr lang="en-US" sz="1400" dirty="0"/>
                <a:t>Brief details go here</a:t>
              </a:r>
            </a:p>
          </p:txBody>
        </p:sp>
      </p:grpSp>
      <p:grpSp>
        <p:nvGrpSpPr>
          <p:cNvPr id="23" name="Date 2" descr="Date 2&#10;Brief details go here&#10;">
            <a:extLst>
              <a:ext uri="{FF2B5EF4-FFF2-40B4-BE49-F238E27FC236}">
                <a16:creationId xmlns:a16="http://schemas.microsoft.com/office/drawing/2014/main" id="{13F070A2-9589-5713-31E1-9405699391E1}"/>
              </a:ext>
            </a:extLst>
          </p:cNvPr>
          <p:cNvGrpSpPr/>
          <p:nvPr/>
        </p:nvGrpSpPr>
        <p:grpSpPr>
          <a:xfrm>
            <a:off x="2776670" y="3429000"/>
            <a:ext cx="1919042" cy="1280510"/>
            <a:chOff x="2776670" y="3308845"/>
            <a:chExt cx="1919042" cy="1280510"/>
          </a:xfrm>
        </p:grpSpPr>
        <p:cxnSp>
          <p:nvCxnSpPr>
            <p:cNvPr id="10" name="Straight Connector 9">
              <a:extLst>
                <a:ext uri="{FF2B5EF4-FFF2-40B4-BE49-F238E27FC236}">
                  <a16:creationId xmlns:a16="http://schemas.microsoft.com/office/drawing/2014/main" id="{EFB264C2-4924-696E-D0AE-D80CDF286C27}"/>
                </a:ext>
              </a:extLst>
            </p:cNvPr>
            <p:cNvCxnSpPr>
              <a:cxnSpLocks/>
            </p:cNvCxnSpPr>
            <p:nvPr/>
          </p:nvCxnSpPr>
          <p:spPr>
            <a:xfrm flipV="1">
              <a:off x="2776670" y="3308845"/>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20D300A2-6218-2EFF-BA88-8A177A37B6B6}"/>
                </a:ext>
              </a:extLst>
            </p:cNvPr>
            <p:cNvSpPr txBox="1">
              <a:spLocks/>
            </p:cNvSpPr>
            <p:nvPr/>
          </p:nvSpPr>
          <p:spPr>
            <a:xfrm>
              <a:off x="2794222" y="3918382"/>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2</a:t>
              </a:r>
            </a:p>
            <a:p>
              <a:pPr>
                <a:lnSpc>
                  <a:spcPct val="100000"/>
                </a:lnSpc>
                <a:spcBef>
                  <a:spcPts val="0"/>
                </a:spcBef>
              </a:pPr>
              <a:r>
                <a:rPr lang="en-US" sz="1400" dirty="0"/>
                <a:t>Brief details go here</a:t>
              </a:r>
            </a:p>
          </p:txBody>
        </p:sp>
      </p:grpSp>
      <p:grpSp>
        <p:nvGrpSpPr>
          <p:cNvPr id="24" name="Date 3" descr="Date 3&#10;Brief details go here&#10;">
            <a:extLst>
              <a:ext uri="{FF2B5EF4-FFF2-40B4-BE49-F238E27FC236}">
                <a16:creationId xmlns:a16="http://schemas.microsoft.com/office/drawing/2014/main" id="{F362E597-3C17-CC1C-0EA1-62C21ECF0F7A}"/>
              </a:ext>
            </a:extLst>
          </p:cNvPr>
          <p:cNvGrpSpPr/>
          <p:nvPr/>
        </p:nvGrpSpPr>
        <p:grpSpPr>
          <a:xfrm>
            <a:off x="4502715" y="1967132"/>
            <a:ext cx="1901490" cy="1230087"/>
            <a:chOff x="4502715" y="2078758"/>
            <a:chExt cx="1901490" cy="1230087"/>
          </a:xfrm>
        </p:grpSpPr>
        <p:cxnSp>
          <p:nvCxnSpPr>
            <p:cNvPr id="11" name="Straight Connector 10">
              <a:extLst>
                <a:ext uri="{FF2B5EF4-FFF2-40B4-BE49-F238E27FC236}">
                  <a16:creationId xmlns:a16="http://schemas.microsoft.com/office/drawing/2014/main" id="{9E0AD872-F7B5-3B36-299F-272866894205}"/>
                </a:ext>
              </a:extLst>
            </p:cNvPr>
            <p:cNvCxnSpPr>
              <a:cxnSpLocks/>
            </p:cNvCxnSpPr>
            <p:nvPr/>
          </p:nvCxnSpPr>
          <p:spPr>
            <a:xfrm flipV="1">
              <a:off x="4502715" y="2078758"/>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
              <a:extLst>
                <a:ext uri="{FF2B5EF4-FFF2-40B4-BE49-F238E27FC236}">
                  <a16:creationId xmlns:a16="http://schemas.microsoft.com/office/drawing/2014/main" id="{B116CD03-750F-8CF2-E9C5-820E21F10F7D}"/>
                </a:ext>
              </a:extLst>
            </p:cNvPr>
            <p:cNvSpPr txBox="1">
              <a:spLocks/>
            </p:cNvSpPr>
            <p:nvPr/>
          </p:nvSpPr>
          <p:spPr>
            <a:xfrm>
              <a:off x="4502715" y="2082448"/>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3</a:t>
              </a:r>
            </a:p>
            <a:p>
              <a:pPr>
                <a:lnSpc>
                  <a:spcPct val="100000"/>
                </a:lnSpc>
                <a:spcBef>
                  <a:spcPts val="0"/>
                </a:spcBef>
              </a:pPr>
              <a:r>
                <a:rPr lang="en-US" sz="1400" dirty="0"/>
                <a:t>Brief details go here</a:t>
              </a:r>
            </a:p>
          </p:txBody>
        </p:sp>
      </p:grpSp>
      <p:grpSp>
        <p:nvGrpSpPr>
          <p:cNvPr id="26" name="Date 5" descr="Date 5&#10;Brief details go here&#10;">
            <a:extLst>
              <a:ext uri="{FF2B5EF4-FFF2-40B4-BE49-F238E27FC236}">
                <a16:creationId xmlns:a16="http://schemas.microsoft.com/office/drawing/2014/main" id="{74BF8F86-2BC8-AE84-CE66-AD54E6C0F7EF}"/>
              </a:ext>
            </a:extLst>
          </p:cNvPr>
          <p:cNvGrpSpPr/>
          <p:nvPr/>
        </p:nvGrpSpPr>
        <p:grpSpPr>
          <a:xfrm>
            <a:off x="7954805" y="1967132"/>
            <a:ext cx="1901490" cy="1278990"/>
            <a:chOff x="7954805" y="1924603"/>
            <a:chExt cx="1901490" cy="1278990"/>
          </a:xfrm>
        </p:grpSpPr>
        <p:cxnSp>
          <p:nvCxnSpPr>
            <p:cNvPr id="13" name="Straight Connector 12">
              <a:extLst>
                <a:ext uri="{FF2B5EF4-FFF2-40B4-BE49-F238E27FC236}">
                  <a16:creationId xmlns:a16="http://schemas.microsoft.com/office/drawing/2014/main" id="{CCB3A218-D2FF-28A8-4116-2FD801A01CAA}"/>
                </a:ext>
              </a:extLst>
            </p:cNvPr>
            <p:cNvCxnSpPr>
              <a:cxnSpLocks/>
            </p:cNvCxnSpPr>
            <p:nvPr/>
          </p:nvCxnSpPr>
          <p:spPr>
            <a:xfrm flipV="1">
              <a:off x="7954805" y="1973506"/>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1">
              <a:extLst>
                <a:ext uri="{FF2B5EF4-FFF2-40B4-BE49-F238E27FC236}">
                  <a16:creationId xmlns:a16="http://schemas.microsoft.com/office/drawing/2014/main" id="{13B5F750-089F-FB01-6FAD-6DED66B9BAD4}"/>
                </a:ext>
              </a:extLst>
            </p:cNvPr>
            <p:cNvSpPr txBox="1">
              <a:spLocks/>
            </p:cNvSpPr>
            <p:nvPr/>
          </p:nvSpPr>
          <p:spPr>
            <a:xfrm>
              <a:off x="7954805" y="1924603"/>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5</a:t>
              </a:r>
            </a:p>
            <a:p>
              <a:pPr>
                <a:lnSpc>
                  <a:spcPct val="100000"/>
                </a:lnSpc>
                <a:spcBef>
                  <a:spcPts val="0"/>
                </a:spcBef>
              </a:pPr>
              <a:r>
                <a:rPr lang="en-US" sz="1400" dirty="0"/>
                <a:t>Brief details go here</a:t>
              </a:r>
            </a:p>
          </p:txBody>
        </p:sp>
      </p:grpSp>
      <p:grpSp>
        <p:nvGrpSpPr>
          <p:cNvPr id="25" name="Date 4" descr="Date 4&#10;Brief details go here&#10;">
            <a:extLst>
              <a:ext uri="{FF2B5EF4-FFF2-40B4-BE49-F238E27FC236}">
                <a16:creationId xmlns:a16="http://schemas.microsoft.com/office/drawing/2014/main" id="{06E6042B-578C-895A-2AD5-D00F655E127D}"/>
              </a:ext>
            </a:extLst>
          </p:cNvPr>
          <p:cNvGrpSpPr/>
          <p:nvPr/>
        </p:nvGrpSpPr>
        <p:grpSpPr>
          <a:xfrm>
            <a:off x="6228759" y="3197219"/>
            <a:ext cx="1901490" cy="1512291"/>
            <a:chOff x="6228759" y="3077064"/>
            <a:chExt cx="1901490" cy="1512291"/>
          </a:xfrm>
        </p:grpSpPr>
        <p:cxnSp>
          <p:nvCxnSpPr>
            <p:cNvPr id="12" name="Straight Connector 11">
              <a:extLst>
                <a:ext uri="{FF2B5EF4-FFF2-40B4-BE49-F238E27FC236}">
                  <a16:creationId xmlns:a16="http://schemas.microsoft.com/office/drawing/2014/main" id="{F850B4FE-D76F-EE0A-24D9-1B256CEDEA0D}"/>
                </a:ext>
              </a:extLst>
            </p:cNvPr>
            <p:cNvCxnSpPr>
              <a:cxnSpLocks/>
            </p:cNvCxnSpPr>
            <p:nvPr/>
          </p:nvCxnSpPr>
          <p:spPr>
            <a:xfrm flipV="1">
              <a:off x="6228760" y="3077064"/>
              <a:ext cx="0" cy="13358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id="{D58A2187-CEBA-3A56-E2C8-EC10D031CC2E}"/>
                </a:ext>
              </a:extLst>
            </p:cNvPr>
            <p:cNvSpPr txBox="1">
              <a:spLocks/>
            </p:cNvSpPr>
            <p:nvPr/>
          </p:nvSpPr>
          <p:spPr>
            <a:xfrm>
              <a:off x="6228759" y="3918382"/>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4</a:t>
              </a:r>
            </a:p>
            <a:p>
              <a:pPr>
                <a:lnSpc>
                  <a:spcPct val="100000"/>
                </a:lnSpc>
                <a:spcBef>
                  <a:spcPts val="0"/>
                </a:spcBef>
              </a:pPr>
              <a:r>
                <a:rPr lang="en-US" sz="1400" dirty="0"/>
                <a:t>Brief details go here</a:t>
              </a:r>
            </a:p>
          </p:txBody>
        </p:sp>
      </p:grpSp>
      <p:grpSp>
        <p:nvGrpSpPr>
          <p:cNvPr id="27" name="Date 5" descr="Date 6&#10;Brief details go here&#10;">
            <a:extLst>
              <a:ext uri="{FF2B5EF4-FFF2-40B4-BE49-F238E27FC236}">
                <a16:creationId xmlns:a16="http://schemas.microsoft.com/office/drawing/2014/main" id="{AA6D1FD6-9B76-52AA-5C1B-45B08DEEB547}"/>
              </a:ext>
            </a:extLst>
          </p:cNvPr>
          <p:cNvGrpSpPr/>
          <p:nvPr/>
        </p:nvGrpSpPr>
        <p:grpSpPr>
          <a:xfrm>
            <a:off x="9680850" y="3429000"/>
            <a:ext cx="1901490" cy="1280510"/>
            <a:chOff x="9680850" y="3308845"/>
            <a:chExt cx="1901490" cy="1280510"/>
          </a:xfrm>
        </p:grpSpPr>
        <p:cxnSp>
          <p:nvCxnSpPr>
            <p:cNvPr id="14" name="Straight Connector 13">
              <a:extLst>
                <a:ext uri="{FF2B5EF4-FFF2-40B4-BE49-F238E27FC236}">
                  <a16:creationId xmlns:a16="http://schemas.microsoft.com/office/drawing/2014/main" id="{FDF9E982-D465-E0F7-9844-0392E0146E09}"/>
                </a:ext>
              </a:extLst>
            </p:cNvPr>
            <p:cNvCxnSpPr>
              <a:cxnSpLocks/>
            </p:cNvCxnSpPr>
            <p:nvPr/>
          </p:nvCxnSpPr>
          <p:spPr>
            <a:xfrm flipV="1">
              <a:off x="9680850" y="3308845"/>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352E93C6-296F-081A-1ED7-8EC12C3EAEE7}"/>
                </a:ext>
              </a:extLst>
            </p:cNvPr>
            <p:cNvSpPr txBox="1">
              <a:spLocks/>
            </p:cNvSpPr>
            <p:nvPr/>
          </p:nvSpPr>
          <p:spPr>
            <a:xfrm>
              <a:off x="9680850" y="3918382"/>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6</a:t>
              </a:r>
            </a:p>
            <a:p>
              <a:pPr>
                <a:lnSpc>
                  <a:spcPct val="100000"/>
                </a:lnSpc>
                <a:spcBef>
                  <a:spcPts val="0"/>
                </a:spcBef>
              </a:pPr>
              <a:r>
                <a:rPr lang="en-US" sz="1400" dirty="0"/>
                <a:t>Brief details go here</a:t>
              </a:r>
            </a:p>
          </p:txBody>
        </p:sp>
      </p:grpSp>
      <p:sp>
        <p:nvSpPr>
          <p:cNvPr id="81" name="Graphic 78">
            <a:extLst>
              <a:ext uri="{FF2B5EF4-FFF2-40B4-BE49-F238E27FC236}">
                <a16:creationId xmlns:a16="http://schemas.microsoft.com/office/drawing/2014/main" id="{E80E9854-ACB0-FA78-B447-080F8FAE86E2}"/>
              </a:ext>
              <a:ext uri="{C183D7F6-B498-43B3-948B-1728B52AA6E4}">
                <adec:decorative xmlns:adec="http://schemas.microsoft.com/office/drawing/2017/decorative" val="1"/>
              </a:ext>
            </a:extLst>
          </p:cNvPr>
          <p:cNvSpPr/>
          <p:nvPr/>
        </p:nvSpPr>
        <p:spPr>
          <a:xfrm>
            <a:off x="-2" y="3125465"/>
            <a:ext cx="12188952" cy="672401"/>
          </a:xfrm>
          <a:custGeom>
            <a:avLst/>
            <a:gdLst>
              <a:gd name="connsiteX0" fmla="*/ 0 w 12188952"/>
              <a:gd name="connsiteY0" fmla="*/ 527004 h 672401"/>
              <a:gd name="connsiteX1" fmla="*/ 5358124 w 12188952"/>
              <a:gd name="connsiteY1" fmla="*/ 8062 h 672401"/>
              <a:gd name="connsiteX2" fmla="*/ 12188952 w 12188952"/>
              <a:gd name="connsiteY2" fmla="*/ 523844 h 672401"/>
              <a:gd name="connsiteX3" fmla="*/ 12188952 w 12188952"/>
              <a:gd name="connsiteY3" fmla="*/ 672402 h 672401"/>
              <a:gd name="connsiteX4" fmla="*/ 6674023 w 12188952"/>
              <a:gd name="connsiteY4" fmla="*/ 150488 h 672401"/>
              <a:gd name="connsiteX5" fmla="*/ 0 w 12188952"/>
              <a:gd name="connsiteY5" fmla="*/ 672402 h 672401"/>
              <a:gd name="connsiteX6" fmla="*/ 0 w 12188952"/>
              <a:gd name="connsiteY6" fmla="*/ 527004 h 6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72401">
                <a:moveTo>
                  <a:pt x="0" y="527004"/>
                </a:moveTo>
                <a:cubicBezTo>
                  <a:pt x="1767144" y="203274"/>
                  <a:pt x="3563300" y="45549"/>
                  <a:pt x="5358124" y="8062"/>
                </a:cubicBezTo>
                <a:cubicBezTo>
                  <a:pt x="7644124" y="-39540"/>
                  <a:pt x="9936598" y="122547"/>
                  <a:pt x="12188952" y="523844"/>
                </a:cubicBezTo>
                <a:lnTo>
                  <a:pt x="12188952" y="672402"/>
                </a:lnTo>
                <a:cubicBezTo>
                  <a:pt x="10369561" y="341022"/>
                  <a:pt x="8520522" y="179252"/>
                  <a:pt x="6674023" y="150488"/>
                </a:cubicBezTo>
                <a:cubicBezTo>
                  <a:pt x="4439953" y="113823"/>
                  <a:pt x="2200804" y="276605"/>
                  <a:pt x="0" y="672402"/>
                </a:cubicBezTo>
                <a:cubicBezTo>
                  <a:pt x="0" y="623915"/>
                  <a:pt x="0" y="575491"/>
                  <a:pt x="0" y="527004"/>
                </a:cubicBezTo>
                <a:close/>
              </a:path>
            </a:pathLst>
          </a:custGeom>
          <a:blipFill>
            <a:blip r:embed="rId2" cstate="email">
              <a:extLst>
                <a:ext uri="{28A0092B-C50C-407E-A947-70E740481C1C}">
                  <a14:useLocalDpi xmlns:a14="http://schemas.microsoft.com/office/drawing/2010/main"/>
                </a:ext>
              </a:extLst>
            </a:blip>
            <a:stretch>
              <a:fillRect/>
            </a:stretch>
          </a:blipFill>
          <a:ln w="6345" cap="flat">
            <a:noFill/>
            <a:prstDash val="solid"/>
            <a:miter/>
          </a:ln>
        </p:spPr>
        <p:txBody>
          <a:bodyPr rtlCol="0" anchor="ctr"/>
          <a:lstStyle/>
          <a:p>
            <a:endParaRPr lang="en-US"/>
          </a:p>
        </p:txBody>
      </p:sp>
    </p:spTree>
    <p:extLst>
      <p:ext uri="{BB962C8B-B14F-4D97-AF65-F5344CB8AC3E}">
        <p14:creationId xmlns:p14="http://schemas.microsoft.com/office/powerpoint/2010/main" val="35582208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381615A-78E3-2D56-CCE2-3C54B1F3A27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140D821-E97B-DED2-7797-F6F71F282D21}"/>
              </a:ext>
            </a:extLst>
          </p:cNvPr>
          <p:cNvSpPr>
            <a:spLocks noGrp="1"/>
          </p:cNvSpPr>
          <p:nvPr>
            <p:ph type="title"/>
          </p:nvPr>
        </p:nvSpPr>
        <p:spPr>
          <a:xfrm>
            <a:off x="768875" y="182403"/>
            <a:ext cx="10671048" cy="822960"/>
          </a:xfrm>
        </p:spPr>
        <p:txBody>
          <a:bodyPr/>
          <a:lstStyle/>
          <a:p>
            <a:r>
              <a:rPr lang="en-US" dirty="0"/>
              <a:t>Date timeline</a:t>
            </a:r>
          </a:p>
        </p:txBody>
      </p:sp>
      <p:sp>
        <p:nvSpPr>
          <p:cNvPr id="4" name="Slide Number Placeholder 3">
            <a:extLst>
              <a:ext uri="{FF2B5EF4-FFF2-40B4-BE49-F238E27FC236}">
                <a16:creationId xmlns:a16="http://schemas.microsoft.com/office/drawing/2014/main" id="{4F4855E3-29FD-975F-4CAF-7374C3C1609B}"/>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111</a:t>
            </a:fld>
            <a:endParaRPr lang="en-US" dirty="0"/>
          </a:p>
        </p:txBody>
      </p:sp>
      <p:sp>
        <p:nvSpPr>
          <p:cNvPr id="3" name="Footer Placeholder 2">
            <a:extLst>
              <a:ext uri="{FF2B5EF4-FFF2-40B4-BE49-F238E27FC236}">
                <a16:creationId xmlns:a16="http://schemas.microsoft.com/office/drawing/2014/main" id="{BD6C6485-8923-75C9-215F-ACBEBCA41FFF}"/>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22" name="Date 1" descr="Date 1&#10;Brief details go here&#10;">
            <a:extLst>
              <a:ext uri="{FF2B5EF4-FFF2-40B4-BE49-F238E27FC236}">
                <a16:creationId xmlns:a16="http://schemas.microsoft.com/office/drawing/2014/main" id="{07DDB8AB-4FC5-2CB3-F378-A18C5EF62BCF}"/>
              </a:ext>
            </a:extLst>
          </p:cNvPr>
          <p:cNvGrpSpPr/>
          <p:nvPr/>
        </p:nvGrpSpPr>
        <p:grpSpPr>
          <a:xfrm>
            <a:off x="1050625" y="1967132"/>
            <a:ext cx="1901490" cy="1553307"/>
            <a:chOff x="1050625" y="2240293"/>
            <a:chExt cx="1901490" cy="1553307"/>
          </a:xfrm>
        </p:grpSpPr>
        <p:cxnSp>
          <p:nvCxnSpPr>
            <p:cNvPr id="7" name="Straight Connector 6">
              <a:extLst>
                <a:ext uri="{FF2B5EF4-FFF2-40B4-BE49-F238E27FC236}">
                  <a16:creationId xmlns:a16="http://schemas.microsoft.com/office/drawing/2014/main" id="{C0E0DA81-D30A-88D3-235C-0BD074237839}"/>
                </a:ext>
              </a:extLst>
            </p:cNvPr>
            <p:cNvCxnSpPr>
              <a:cxnSpLocks/>
            </p:cNvCxnSpPr>
            <p:nvPr/>
          </p:nvCxnSpPr>
          <p:spPr>
            <a:xfrm flipV="1">
              <a:off x="1050625" y="2296223"/>
              <a:ext cx="0" cy="14973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 Placeholder 1">
              <a:extLst>
                <a:ext uri="{FF2B5EF4-FFF2-40B4-BE49-F238E27FC236}">
                  <a16:creationId xmlns:a16="http://schemas.microsoft.com/office/drawing/2014/main" id="{5B2D3F35-674B-C175-65C3-778EE538FEBE}"/>
                </a:ext>
              </a:extLst>
            </p:cNvPr>
            <p:cNvSpPr txBox="1">
              <a:spLocks/>
            </p:cNvSpPr>
            <p:nvPr/>
          </p:nvSpPr>
          <p:spPr>
            <a:xfrm>
              <a:off x="1050625" y="2240293"/>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1</a:t>
              </a:r>
            </a:p>
            <a:p>
              <a:pPr>
                <a:lnSpc>
                  <a:spcPct val="100000"/>
                </a:lnSpc>
                <a:spcBef>
                  <a:spcPts val="0"/>
                </a:spcBef>
              </a:pPr>
              <a:r>
                <a:rPr lang="en-US" sz="1400" dirty="0"/>
                <a:t>Brief details go here</a:t>
              </a:r>
            </a:p>
          </p:txBody>
        </p:sp>
      </p:grpSp>
      <p:grpSp>
        <p:nvGrpSpPr>
          <p:cNvPr id="23" name="Date 2" descr="Date 2&#10;Brief details go here&#10;">
            <a:extLst>
              <a:ext uri="{FF2B5EF4-FFF2-40B4-BE49-F238E27FC236}">
                <a16:creationId xmlns:a16="http://schemas.microsoft.com/office/drawing/2014/main" id="{2D8DD456-8EA9-A78D-538A-F8BC73107DEA}"/>
              </a:ext>
            </a:extLst>
          </p:cNvPr>
          <p:cNvGrpSpPr/>
          <p:nvPr/>
        </p:nvGrpSpPr>
        <p:grpSpPr>
          <a:xfrm>
            <a:off x="2776670" y="3429000"/>
            <a:ext cx="1919042" cy="1280510"/>
            <a:chOff x="2776670" y="3308845"/>
            <a:chExt cx="1919042" cy="1280510"/>
          </a:xfrm>
        </p:grpSpPr>
        <p:cxnSp>
          <p:nvCxnSpPr>
            <p:cNvPr id="10" name="Straight Connector 9">
              <a:extLst>
                <a:ext uri="{FF2B5EF4-FFF2-40B4-BE49-F238E27FC236}">
                  <a16:creationId xmlns:a16="http://schemas.microsoft.com/office/drawing/2014/main" id="{92AD9F1B-347B-4A13-25BB-69FAB5BE5E92}"/>
                </a:ext>
              </a:extLst>
            </p:cNvPr>
            <p:cNvCxnSpPr>
              <a:cxnSpLocks/>
            </p:cNvCxnSpPr>
            <p:nvPr/>
          </p:nvCxnSpPr>
          <p:spPr>
            <a:xfrm flipV="1">
              <a:off x="2776670" y="3308845"/>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 Placeholder 1">
              <a:extLst>
                <a:ext uri="{FF2B5EF4-FFF2-40B4-BE49-F238E27FC236}">
                  <a16:creationId xmlns:a16="http://schemas.microsoft.com/office/drawing/2014/main" id="{268E917F-DE2A-4D14-C7D2-6C84489B767D}"/>
                </a:ext>
              </a:extLst>
            </p:cNvPr>
            <p:cNvSpPr txBox="1">
              <a:spLocks/>
            </p:cNvSpPr>
            <p:nvPr/>
          </p:nvSpPr>
          <p:spPr>
            <a:xfrm>
              <a:off x="2794222" y="3918382"/>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2</a:t>
              </a:r>
            </a:p>
            <a:p>
              <a:pPr>
                <a:lnSpc>
                  <a:spcPct val="100000"/>
                </a:lnSpc>
                <a:spcBef>
                  <a:spcPts val="0"/>
                </a:spcBef>
              </a:pPr>
              <a:r>
                <a:rPr lang="en-US" sz="1400" dirty="0"/>
                <a:t>Brief details go here</a:t>
              </a:r>
            </a:p>
          </p:txBody>
        </p:sp>
      </p:grpSp>
      <p:grpSp>
        <p:nvGrpSpPr>
          <p:cNvPr id="24" name="Date 3" descr="Date 3&#10;Brief details go here&#10;">
            <a:extLst>
              <a:ext uri="{FF2B5EF4-FFF2-40B4-BE49-F238E27FC236}">
                <a16:creationId xmlns:a16="http://schemas.microsoft.com/office/drawing/2014/main" id="{C928E30C-885E-C59C-17A0-E8C705F58335}"/>
              </a:ext>
            </a:extLst>
          </p:cNvPr>
          <p:cNvGrpSpPr/>
          <p:nvPr/>
        </p:nvGrpSpPr>
        <p:grpSpPr>
          <a:xfrm>
            <a:off x="4502715" y="1967132"/>
            <a:ext cx="1901490" cy="1230087"/>
            <a:chOff x="4502715" y="2078758"/>
            <a:chExt cx="1901490" cy="1230087"/>
          </a:xfrm>
        </p:grpSpPr>
        <p:cxnSp>
          <p:nvCxnSpPr>
            <p:cNvPr id="11" name="Straight Connector 10">
              <a:extLst>
                <a:ext uri="{FF2B5EF4-FFF2-40B4-BE49-F238E27FC236}">
                  <a16:creationId xmlns:a16="http://schemas.microsoft.com/office/drawing/2014/main" id="{52F333F5-92E9-AA71-EFC9-3E5DBF9DEF3B}"/>
                </a:ext>
              </a:extLst>
            </p:cNvPr>
            <p:cNvCxnSpPr>
              <a:cxnSpLocks/>
            </p:cNvCxnSpPr>
            <p:nvPr/>
          </p:nvCxnSpPr>
          <p:spPr>
            <a:xfrm flipV="1">
              <a:off x="4502715" y="2078758"/>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 Placeholder 1">
              <a:extLst>
                <a:ext uri="{FF2B5EF4-FFF2-40B4-BE49-F238E27FC236}">
                  <a16:creationId xmlns:a16="http://schemas.microsoft.com/office/drawing/2014/main" id="{846A7816-B4B6-2527-6136-1503B68FBD7D}"/>
                </a:ext>
              </a:extLst>
            </p:cNvPr>
            <p:cNvSpPr txBox="1">
              <a:spLocks/>
            </p:cNvSpPr>
            <p:nvPr/>
          </p:nvSpPr>
          <p:spPr>
            <a:xfrm>
              <a:off x="4502715" y="2082448"/>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3</a:t>
              </a:r>
            </a:p>
            <a:p>
              <a:pPr>
                <a:lnSpc>
                  <a:spcPct val="100000"/>
                </a:lnSpc>
                <a:spcBef>
                  <a:spcPts val="0"/>
                </a:spcBef>
              </a:pPr>
              <a:r>
                <a:rPr lang="en-US" sz="1400" dirty="0"/>
                <a:t>Brief details go here</a:t>
              </a:r>
            </a:p>
          </p:txBody>
        </p:sp>
      </p:grpSp>
      <p:grpSp>
        <p:nvGrpSpPr>
          <p:cNvPr id="26" name="Date 5" descr="Date 5&#10;Brief details go here&#10;">
            <a:extLst>
              <a:ext uri="{FF2B5EF4-FFF2-40B4-BE49-F238E27FC236}">
                <a16:creationId xmlns:a16="http://schemas.microsoft.com/office/drawing/2014/main" id="{59A60186-7697-98C1-AA14-4E0072955F6A}"/>
              </a:ext>
            </a:extLst>
          </p:cNvPr>
          <p:cNvGrpSpPr/>
          <p:nvPr/>
        </p:nvGrpSpPr>
        <p:grpSpPr>
          <a:xfrm>
            <a:off x="7954805" y="1967132"/>
            <a:ext cx="1901490" cy="1278990"/>
            <a:chOff x="7954805" y="1924603"/>
            <a:chExt cx="1901490" cy="1278990"/>
          </a:xfrm>
        </p:grpSpPr>
        <p:cxnSp>
          <p:nvCxnSpPr>
            <p:cNvPr id="13" name="Straight Connector 12">
              <a:extLst>
                <a:ext uri="{FF2B5EF4-FFF2-40B4-BE49-F238E27FC236}">
                  <a16:creationId xmlns:a16="http://schemas.microsoft.com/office/drawing/2014/main" id="{5D30F08C-8EB6-F6E5-8092-FE1C56FC7E32}"/>
                </a:ext>
              </a:extLst>
            </p:cNvPr>
            <p:cNvCxnSpPr>
              <a:cxnSpLocks/>
            </p:cNvCxnSpPr>
            <p:nvPr/>
          </p:nvCxnSpPr>
          <p:spPr>
            <a:xfrm flipV="1">
              <a:off x="7954805" y="1973506"/>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1">
              <a:extLst>
                <a:ext uri="{FF2B5EF4-FFF2-40B4-BE49-F238E27FC236}">
                  <a16:creationId xmlns:a16="http://schemas.microsoft.com/office/drawing/2014/main" id="{EF153B5B-6BCC-18FB-DAA3-427DF41FD40A}"/>
                </a:ext>
              </a:extLst>
            </p:cNvPr>
            <p:cNvSpPr txBox="1">
              <a:spLocks/>
            </p:cNvSpPr>
            <p:nvPr/>
          </p:nvSpPr>
          <p:spPr>
            <a:xfrm>
              <a:off x="7954805" y="1924603"/>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5</a:t>
              </a:r>
            </a:p>
            <a:p>
              <a:pPr>
                <a:lnSpc>
                  <a:spcPct val="100000"/>
                </a:lnSpc>
                <a:spcBef>
                  <a:spcPts val="0"/>
                </a:spcBef>
              </a:pPr>
              <a:r>
                <a:rPr lang="en-US" sz="1400" dirty="0"/>
                <a:t>Brief details go here</a:t>
              </a:r>
            </a:p>
          </p:txBody>
        </p:sp>
      </p:grpSp>
      <p:grpSp>
        <p:nvGrpSpPr>
          <p:cNvPr id="25" name="Date 4" descr="Date 4&#10;Brief details go here&#10;">
            <a:extLst>
              <a:ext uri="{FF2B5EF4-FFF2-40B4-BE49-F238E27FC236}">
                <a16:creationId xmlns:a16="http://schemas.microsoft.com/office/drawing/2014/main" id="{E07C7D9E-9D0E-2B44-2427-79FA79B70F36}"/>
              </a:ext>
            </a:extLst>
          </p:cNvPr>
          <p:cNvGrpSpPr/>
          <p:nvPr/>
        </p:nvGrpSpPr>
        <p:grpSpPr>
          <a:xfrm>
            <a:off x="6228759" y="3197219"/>
            <a:ext cx="1901490" cy="1512291"/>
            <a:chOff x="6228759" y="3077064"/>
            <a:chExt cx="1901490" cy="1512291"/>
          </a:xfrm>
        </p:grpSpPr>
        <p:cxnSp>
          <p:nvCxnSpPr>
            <p:cNvPr id="12" name="Straight Connector 11">
              <a:extLst>
                <a:ext uri="{FF2B5EF4-FFF2-40B4-BE49-F238E27FC236}">
                  <a16:creationId xmlns:a16="http://schemas.microsoft.com/office/drawing/2014/main" id="{06494BB3-B8BD-355A-5007-C273A9C5F8D6}"/>
                </a:ext>
              </a:extLst>
            </p:cNvPr>
            <p:cNvCxnSpPr>
              <a:cxnSpLocks/>
            </p:cNvCxnSpPr>
            <p:nvPr/>
          </p:nvCxnSpPr>
          <p:spPr>
            <a:xfrm flipV="1">
              <a:off x="6228760" y="3077064"/>
              <a:ext cx="0" cy="13358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
              <a:extLst>
                <a:ext uri="{FF2B5EF4-FFF2-40B4-BE49-F238E27FC236}">
                  <a16:creationId xmlns:a16="http://schemas.microsoft.com/office/drawing/2014/main" id="{9E8CB341-C94A-6A9C-FDEE-9DC55B280AC1}"/>
                </a:ext>
              </a:extLst>
            </p:cNvPr>
            <p:cNvSpPr txBox="1">
              <a:spLocks/>
            </p:cNvSpPr>
            <p:nvPr/>
          </p:nvSpPr>
          <p:spPr>
            <a:xfrm>
              <a:off x="6228759" y="3918382"/>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4</a:t>
              </a:r>
            </a:p>
            <a:p>
              <a:pPr>
                <a:lnSpc>
                  <a:spcPct val="100000"/>
                </a:lnSpc>
                <a:spcBef>
                  <a:spcPts val="0"/>
                </a:spcBef>
              </a:pPr>
              <a:r>
                <a:rPr lang="en-US" sz="1400" dirty="0"/>
                <a:t>Brief details go here</a:t>
              </a:r>
            </a:p>
          </p:txBody>
        </p:sp>
      </p:grpSp>
      <p:grpSp>
        <p:nvGrpSpPr>
          <p:cNvPr id="27" name="Date 5" descr="Date 6&#10;Brief details go here&#10;">
            <a:extLst>
              <a:ext uri="{FF2B5EF4-FFF2-40B4-BE49-F238E27FC236}">
                <a16:creationId xmlns:a16="http://schemas.microsoft.com/office/drawing/2014/main" id="{4E773E93-2CE7-E904-C9BC-24D888E90EEF}"/>
              </a:ext>
            </a:extLst>
          </p:cNvPr>
          <p:cNvGrpSpPr/>
          <p:nvPr/>
        </p:nvGrpSpPr>
        <p:grpSpPr>
          <a:xfrm>
            <a:off x="9680850" y="3429000"/>
            <a:ext cx="1901490" cy="1280510"/>
            <a:chOff x="9680850" y="3308845"/>
            <a:chExt cx="1901490" cy="1280510"/>
          </a:xfrm>
        </p:grpSpPr>
        <p:cxnSp>
          <p:nvCxnSpPr>
            <p:cNvPr id="14" name="Straight Connector 13">
              <a:extLst>
                <a:ext uri="{FF2B5EF4-FFF2-40B4-BE49-F238E27FC236}">
                  <a16:creationId xmlns:a16="http://schemas.microsoft.com/office/drawing/2014/main" id="{8F3BDEEB-FE36-8616-EA40-E7FE9B1D1274}"/>
                </a:ext>
              </a:extLst>
            </p:cNvPr>
            <p:cNvCxnSpPr>
              <a:cxnSpLocks/>
            </p:cNvCxnSpPr>
            <p:nvPr/>
          </p:nvCxnSpPr>
          <p:spPr>
            <a:xfrm flipV="1">
              <a:off x="9680850" y="3308845"/>
              <a:ext cx="0" cy="12300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06BEDBBF-31D4-0436-E993-F989EB08E2BE}"/>
                </a:ext>
              </a:extLst>
            </p:cNvPr>
            <p:cNvSpPr txBox="1">
              <a:spLocks/>
            </p:cNvSpPr>
            <p:nvPr/>
          </p:nvSpPr>
          <p:spPr>
            <a:xfrm>
              <a:off x="9680850" y="3918382"/>
              <a:ext cx="1901490" cy="670973"/>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800" b="0" i="0" kern="1200">
                  <a:solidFill>
                    <a:schemeClr val="tx1"/>
                  </a:solidFill>
                  <a:latin typeface="+mn-lt"/>
                  <a:ea typeface="+mn-ea"/>
                  <a:cs typeface="Oracle Sans Tab Light" panose="020B0403020204020204"/>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800" b="0" i="0" kern="1200">
                  <a:solidFill>
                    <a:schemeClr val="tx1"/>
                  </a:solidFill>
                  <a:latin typeface="+mn-lt"/>
                  <a:ea typeface="+mn-ea"/>
                  <a:cs typeface="Oracle Sans Tab Light" panose="020B0403020204020204"/>
                </a:defRPr>
              </a:lvl2pPr>
              <a:lvl3pPr marL="547688"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kern="1200">
                  <a:solidFill>
                    <a:schemeClr val="tx1"/>
                  </a:solidFill>
                  <a:latin typeface="Oracle Sans Tab Light" panose="020B0403020204020204"/>
                  <a:ea typeface="+mn-ea"/>
                  <a:cs typeface="Oracle Sans Tab Light" panose="020B0403020204020204"/>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400" kern="1200">
                  <a:solidFill>
                    <a:schemeClr val="tx1"/>
                  </a:solidFill>
                  <a:latin typeface="Oracle Sans Tab Light" panose="020B0403020204020204"/>
                  <a:ea typeface="+mn-ea"/>
                  <a:cs typeface="Oracle Sans Tab Light" panose="020B0403020204020204"/>
                </a:defRPr>
              </a:lvl4pPr>
              <a:lvl5pPr marL="914400" marR="0" indent="-182880" algn="l" defTabSz="914400" rtl="0" eaLnBrk="1" fontAlgn="auto" latinLnBrk="0" hangingPunct="1">
                <a:lnSpc>
                  <a:spcPct val="95000"/>
                </a:lnSpc>
                <a:spcBef>
                  <a:spcPts val="400"/>
                </a:spcBef>
                <a:spcAft>
                  <a:spcPts val="0"/>
                </a:spcAft>
                <a:buClrTx/>
                <a:buSzTx/>
                <a:buFont typeface="Oracle Sans Tab Light" panose="020B0403020204020204" pitchFamily="34" charset="0"/>
                <a:buChar char="•"/>
                <a:tabLst/>
                <a:defRPr sz="1200" kern="1200">
                  <a:solidFill>
                    <a:schemeClr val="tx1"/>
                  </a:solidFill>
                  <a:latin typeface="Oracle Sans Tab Light" panose="020B0403020204020204"/>
                  <a:ea typeface="+mn-ea"/>
                  <a:cs typeface="Oracle Sans Tab Light" panose="020B0403020204020204"/>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6pPr>
              <a:lvl7pPr marL="1280160" indent="-182880" algn="l" defTabSz="914400" rtl="0" eaLnBrk="1" latinLnBrk="0" hangingPunct="1">
                <a:lnSpc>
                  <a:spcPct val="95000"/>
                </a:lnSpc>
                <a:spcBef>
                  <a:spcPts val="400"/>
                </a:spcBef>
                <a:spcAft>
                  <a:spcPts val="0"/>
                </a:spcAft>
                <a:buFont typeface="Arial" panose="020B0604020202020204" pitchFamily="34" charset="0"/>
                <a:buChar char="•"/>
                <a:defRPr sz="1200" b="0" i="0" kern="1200">
                  <a:solidFill>
                    <a:schemeClr val="tx1"/>
                  </a:solidFill>
                  <a:latin typeface="Oracle Sans Light" panose="020B0403020204020204" pitchFamily="34" charset="0"/>
                  <a:ea typeface="+mn-ea"/>
                  <a:cs typeface="Oracle Sans Light" panose="020B0403020204020204" pitchFamily="34" charset="0"/>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b="1" dirty="0"/>
                <a:t>Date 6</a:t>
              </a:r>
            </a:p>
            <a:p>
              <a:pPr>
                <a:lnSpc>
                  <a:spcPct val="100000"/>
                </a:lnSpc>
                <a:spcBef>
                  <a:spcPts val="0"/>
                </a:spcBef>
              </a:pPr>
              <a:r>
                <a:rPr lang="en-US" sz="1400" dirty="0"/>
                <a:t>Brief details go here</a:t>
              </a:r>
            </a:p>
          </p:txBody>
        </p:sp>
      </p:grpSp>
      <p:sp>
        <p:nvSpPr>
          <p:cNvPr id="81" name="Graphic 78">
            <a:extLst>
              <a:ext uri="{FF2B5EF4-FFF2-40B4-BE49-F238E27FC236}">
                <a16:creationId xmlns:a16="http://schemas.microsoft.com/office/drawing/2014/main" id="{6ABFF4CA-6578-39B2-95F7-1BF975315139}"/>
              </a:ext>
              <a:ext uri="{C183D7F6-B498-43B3-948B-1728B52AA6E4}">
                <adec:decorative xmlns:adec="http://schemas.microsoft.com/office/drawing/2017/decorative" val="1"/>
              </a:ext>
            </a:extLst>
          </p:cNvPr>
          <p:cNvSpPr/>
          <p:nvPr/>
        </p:nvSpPr>
        <p:spPr>
          <a:xfrm>
            <a:off x="-2" y="3125465"/>
            <a:ext cx="12188952" cy="672401"/>
          </a:xfrm>
          <a:custGeom>
            <a:avLst/>
            <a:gdLst>
              <a:gd name="connsiteX0" fmla="*/ 0 w 12188952"/>
              <a:gd name="connsiteY0" fmla="*/ 527004 h 672401"/>
              <a:gd name="connsiteX1" fmla="*/ 5358124 w 12188952"/>
              <a:gd name="connsiteY1" fmla="*/ 8062 h 672401"/>
              <a:gd name="connsiteX2" fmla="*/ 12188952 w 12188952"/>
              <a:gd name="connsiteY2" fmla="*/ 523844 h 672401"/>
              <a:gd name="connsiteX3" fmla="*/ 12188952 w 12188952"/>
              <a:gd name="connsiteY3" fmla="*/ 672402 h 672401"/>
              <a:gd name="connsiteX4" fmla="*/ 6674023 w 12188952"/>
              <a:gd name="connsiteY4" fmla="*/ 150488 h 672401"/>
              <a:gd name="connsiteX5" fmla="*/ 0 w 12188952"/>
              <a:gd name="connsiteY5" fmla="*/ 672402 h 672401"/>
              <a:gd name="connsiteX6" fmla="*/ 0 w 12188952"/>
              <a:gd name="connsiteY6" fmla="*/ 527004 h 67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72401">
                <a:moveTo>
                  <a:pt x="0" y="527004"/>
                </a:moveTo>
                <a:cubicBezTo>
                  <a:pt x="1767144" y="203274"/>
                  <a:pt x="3563300" y="45549"/>
                  <a:pt x="5358124" y="8062"/>
                </a:cubicBezTo>
                <a:cubicBezTo>
                  <a:pt x="7644124" y="-39540"/>
                  <a:pt x="9936598" y="122547"/>
                  <a:pt x="12188952" y="523844"/>
                </a:cubicBezTo>
                <a:lnTo>
                  <a:pt x="12188952" y="672402"/>
                </a:lnTo>
                <a:cubicBezTo>
                  <a:pt x="10369561" y="341022"/>
                  <a:pt x="8520522" y="179252"/>
                  <a:pt x="6674023" y="150488"/>
                </a:cubicBezTo>
                <a:cubicBezTo>
                  <a:pt x="4439953" y="113823"/>
                  <a:pt x="2200804" y="276605"/>
                  <a:pt x="0" y="672402"/>
                </a:cubicBezTo>
                <a:cubicBezTo>
                  <a:pt x="0" y="623915"/>
                  <a:pt x="0" y="575491"/>
                  <a:pt x="0" y="527004"/>
                </a:cubicBezTo>
                <a:close/>
              </a:path>
            </a:pathLst>
          </a:custGeom>
          <a:solidFill>
            <a:schemeClr val="tx2"/>
          </a:solidFill>
          <a:ln w="6345" cap="flat">
            <a:noFill/>
            <a:prstDash val="solid"/>
            <a:miter/>
          </a:ln>
        </p:spPr>
        <p:txBody>
          <a:bodyPr rtlCol="0" anchor="ctr"/>
          <a:lstStyle/>
          <a:p>
            <a:endParaRPr lang="en-US"/>
          </a:p>
        </p:txBody>
      </p:sp>
    </p:spTree>
    <p:extLst>
      <p:ext uri="{BB962C8B-B14F-4D97-AF65-F5344CB8AC3E}">
        <p14:creationId xmlns:p14="http://schemas.microsoft.com/office/powerpoint/2010/main" val="3928290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13334A5-3E9A-235B-C828-D8249FBDDFE0}"/>
              </a:ext>
            </a:extLst>
          </p:cNvPr>
          <p:cNvSpPr>
            <a:spLocks noGrp="1"/>
          </p:cNvSpPr>
          <p:nvPr>
            <p:ph type="title"/>
          </p:nvPr>
        </p:nvSpPr>
        <p:spPr>
          <a:xfrm>
            <a:off x="585926" y="1828800"/>
            <a:ext cx="8232149" cy="2026447"/>
          </a:xfrm>
        </p:spPr>
        <p:txBody>
          <a:bodyPr/>
          <a:lstStyle/>
          <a:p>
            <a:r>
              <a:rPr lang="en-US" dirty="0"/>
              <a:t>“A general customer quote slide. </a:t>
            </a:r>
            <a:br>
              <a:rPr lang="en-US" dirty="0"/>
            </a:br>
            <a:r>
              <a:rPr lang="en-US" dirty="0"/>
              <a:t>Surrounded by quotation marks”</a:t>
            </a:r>
          </a:p>
        </p:txBody>
      </p:sp>
      <p:sp>
        <p:nvSpPr>
          <p:cNvPr id="12" name="Text Placeholder 11">
            <a:extLst>
              <a:ext uri="{FF2B5EF4-FFF2-40B4-BE49-F238E27FC236}">
                <a16:creationId xmlns:a16="http://schemas.microsoft.com/office/drawing/2014/main" id="{1BF61792-D073-5A44-B903-9A9D58A32BCA}"/>
              </a:ext>
            </a:extLst>
          </p:cNvPr>
          <p:cNvSpPr>
            <a:spLocks noGrp="1"/>
          </p:cNvSpPr>
          <p:nvPr>
            <p:ph type="body" sz="quarter" idx="37"/>
          </p:nvPr>
        </p:nvSpPr>
        <p:spPr>
          <a:xfrm>
            <a:off x="761999" y="4540249"/>
            <a:ext cx="5333999" cy="266291"/>
          </a:xfrm>
        </p:spPr>
        <p:txBody>
          <a:bodyPr/>
          <a:lstStyle/>
          <a:p>
            <a:r>
              <a:rPr lang="en-US" dirty="0"/>
              <a:t>Name of person quoted</a:t>
            </a:r>
          </a:p>
          <a:p>
            <a:endParaRPr lang="en-US" dirty="0"/>
          </a:p>
          <a:p>
            <a:endParaRPr lang="en-US" dirty="0"/>
          </a:p>
        </p:txBody>
      </p:sp>
      <p:sp>
        <p:nvSpPr>
          <p:cNvPr id="8" name="Text Placeholder 7">
            <a:extLst>
              <a:ext uri="{FF2B5EF4-FFF2-40B4-BE49-F238E27FC236}">
                <a16:creationId xmlns:a16="http://schemas.microsoft.com/office/drawing/2014/main" id="{84059391-F3BB-369B-E3B0-9FF4F4A9A7F6}"/>
              </a:ext>
            </a:extLst>
          </p:cNvPr>
          <p:cNvSpPr>
            <a:spLocks noGrp="1"/>
          </p:cNvSpPr>
          <p:nvPr>
            <p:ph type="body" sz="quarter" idx="36"/>
          </p:nvPr>
        </p:nvSpPr>
        <p:spPr>
          <a:xfrm>
            <a:off x="761999" y="4877842"/>
            <a:ext cx="5333999" cy="895181"/>
          </a:xfrm>
        </p:spPr>
        <p:txBody>
          <a:bodyPr/>
          <a:lstStyle/>
          <a:p>
            <a:r>
              <a:rPr lang="en-US" dirty="0"/>
              <a:t>Additional information if needed</a:t>
            </a:r>
          </a:p>
          <a:p>
            <a:endParaRPr lang="en-US" dirty="0"/>
          </a:p>
        </p:txBody>
      </p:sp>
      <p:pic>
        <p:nvPicPr>
          <p:cNvPr id="13" name="Picture Placeholder 54" descr="A placeholder logo with called Supremo Financials.  ">
            <a:extLst>
              <a:ext uri="{FF2B5EF4-FFF2-40B4-BE49-F238E27FC236}">
                <a16:creationId xmlns:a16="http://schemas.microsoft.com/office/drawing/2014/main" id="{3228C911-7239-2AED-E96A-CEAB68FE12EF}"/>
              </a:ext>
            </a:extLst>
          </p:cNvPr>
          <p:cNvPicPr>
            <a:picLocks noGrp="1" noChangeAspect="1"/>
          </p:cNvPicPr>
          <p:nvPr>
            <p:ph sz="quarter" idx="45"/>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p:blipFill>
        <p:spPr>
          <a:xfrm>
            <a:off x="741820" y="1144588"/>
            <a:ext cx="2366048" cy="673100"/>
          </a:xfrm>
        </p:spPr>
      </p:pic>
      <p:sp>
        <p:nvSpPr>
          <p:cNvPr id="6" name="Slide Number Placeholder 5">
            <a:extLst>
              <a:ext uri="{FF2B5EF4-FFF2-40B4-BE49-F238E27FC236}">
                <a16:creationId xmlns:a16="http://schemas.microsoft.com/office/drawing/2014/main" id="{F23D8D96-B086-941C-C055-BE6EBFC7455D}"/>
              </a:ext>
            </a:extLst>
          </p:cNvPr>
          <p:cNvSpPr>
            <a:spLocks noGrp="1"/>
          </p:cNvSpPr>
          <p:nvPr>
            <p:ph type="sldNum" sz="quarter" idx="17"/>
          </p:nvPr>
        </p:nvSpPr>
        <p:spPr>
          <a:xfrm>
            <a:off x="762000" y="6423660"/>
            <a:ext cx="365760" cy="365760"/>
          </a:xfr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112</a:t>
            </a:fld>
            <a:endParaRPr lang="en-US" dirty="0"/>
          </a:p>
        </p:txBody>
      </p:sp>
      <p:sp>
        <p:nvSpPr>
          <p:cNvPr id="7" name="Footer Placeholder 6">
            <a:extLst>
              <a:ext uri="{FF2B5EF4-FFF2-40B4-BE49-F238E27FC236}">
                <a16:creationId xmlns:a16="http://schemas.microsoft.com/office/drawing/2014/main" id="{2355DF9A-C732-3B3E-CEF6-534E546BE91A}"/>
              </a:ext>
            </a:extLst>
          </p:cNvPr>
          <p:cNvSpPr>
            <a:spLocks noGrp="1"/>
          </p:cNvSpPr>
          <p:nvPr>
            <p:ph type="ftr" sz="quarter" idx="16"/>
          </p:nvPr>
        </p:nvSpPr>
        <p:spPr>
          <a:xfrm>
            <a:off x="1127759" y="6423978"/>
            <a:ext cx="5745379" cy="365125"/>
          </a:xfr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070906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E479DFD-AB74-925F-A0BE-5112419E08D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7C3E6899-5132-C24F-E76D-509CE34D08E1}"/>
              </a:ext>
            </a:extLst>
          </p:cNvPr>
          <p:cNvSpPr>
            <a:spLocks noGrp="1"/>
          </p:cNvSpPr>
          <p:nvPr>
            <p:ph type="title"/>
          </p:nvPr>
        </p:nvSpPr>
        <p:spPr>
          <a:xfrm>
            <a:off x="585926" y="1828800"/>
            <a:ext cx="8232149" cy="2026447"/>
          </a:xfrm>
        </p:spPr>
        <p:txBody>
          <a:bodyPr/>
          <a:lstStyle/>
          <a:p>
            <a:r>
              <a:rPr lang="en-US" dirty="0"/>
              <a:t>“A general customer quote slide.</a:t>
            </a:r>
            <a:br>
              <a:rPr lang="en-US" dirty="0"/>
            </a:br>
            <a:r>
              <a:rPr lang="en-US" dirty="0"/>
              <a:t>Surrounded by quotation marks”</a:t>
            </a:r>
          </a:p>
        </p:txBody>
      </p:sp>
      <p:sp>
        <p:nvSpPr>
          <p:cNvPr id="12" name="Text Placeholder 11">
            <a:extLst>
              <a:ext uri="{FF2B5EF4-FFF2-40B4-BE49-F238E27FC236}">
                <a16:creationId xmlns:a16="http://schemas.microsoft.com/office/drawing/2014/main" id="{E378EF8F-C85F-48CF-DFAB-A5440DF0B971}"/>
              </a:ext>
            </a:extLst>
          </p:cNvPr>
          <p:cNvSpPr>
            <a:spLocks noGrp="1"/>
          </p:cNvSpPr>
          <p:nvPr>
            <p:ph type="body" sz="quarter" idx="37"/>
          </p:nvPr>
        </p:nvSpPr>
        <p:spPr>
          <a:xfrm>
            <a:off x="761999" y="4540249"/>
            <a:ext cx="5333999" cy="266291"/>
          </a:xfrm>
        </p:spPr>
        <p:txBody>
          <a:bodyPr/>
          <a:lstStyle/>
          <a:p>
            <a:r>
              <a:rPr lang="en-US" dirty="0"/>
              <a:t>Name of person quoted</a:t>
            </a:r>
          </a:p>
          <a:p>
            <a:endParaRPr lang="en-US" dirty="0"/>
          </a:p>
          <a:p>
            <a:endParaRPr lang="en-US" dirty="0"/>
          </a:p>
        </p:txBody>
      </p:sp>
      <p:sp>
        <p:nvSpPr>
          <p:cNvPr id="8" name="Text Placeholder 7">
            <a:extLst>
              <a:ext uri="{FF2B5EF4-FFF2-40B4-BE49-F238E27FC236}">
                <a16:creationId xmlns:a16="http://schemas.microsoft.com/office/drawing/2014/main" id="{EE997D4F-A74F-2C82-4A0B-22DA25CF7B04}"/>
              </a:ext>
            </a:extLst>
          </p:cNvPr>
          <p:cNvSpPr>
            <a:spLocks noGrp="1"/>
          </p:cNvSpPr>
          <p:nvPr>
            <p:ph type="body" sz="quarter" idx="36"/>
          </p:nvPr>
        </p:nvSpPr>
        <p:spPr>
          <a:xfrm>
            <a:off x="761999" y="4877842"/>
            <a:ext cx="5333999" cy="895181"/>
          </a:xfrm>
        </p:spPr>
        <p:txBody>
          <a:bodyPr/>
          <a:lstStyle/>
          <a:p>
            <a:r>
              <a:rPr lang="en-US" dirty="0"/>
              <a:t>Additional information if needed</a:t>
            </a:r>
          </a:p>
          <a:p>
            <a:endParaRPr lang="en-US" dirty="0"/>
          </a:p>
        </p:txBody>
      </p:sp>
      <p:sp>
        <p:nvSpPr>
          <p:cNvPr id="6" name="Slide Number Placeholder 5">
            <a:extLst>
              <a:ext uri="{FF2B5EF4-FFF2-40B4-BE49-F238E27FC236}">
                <a16:creationId xmlns:a16="http://schemas.microsoft.com/office/drawing/2014/main" id="{5F53DFE5-0D0D-4D9A-18E7-DD6264D450E9}"/>
              </a:ext>
            </a:extLst>
          </p:cNvPr>
          <p:cNvSpPr>
            <a:spLocks noGrp="1"/>
          </p:cNvSpPr>
          <p:nvPr>
            <p:ph type="sldNum" sz="quarter" idx="44"/>
          </p:nvPr>
        </p:nvSpPr>
        <p:spPr>
          <a:xfrm>
            <a:off x="762000" y="6423660"/>
            <a:ext cx="365760" cy="365760"/>
          </a:xfr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113</a:t>
            </a:fld>
            <a:endParaRPr lang="en-US" dirty="0"/>
          </a:p>
        </p:txBody>
      </p:sp>
      <p:sp>
        <p:nvSpPr>
          <p:cNvPr id="7" name="Footer Placeholder 6">
            <a:extLst>
              <a:ext uri="{FF2B5EF4-FFF2-40B4-BE49-F238E27FC236}">
                <a16:creationId xmlns:a16="http://schemas.microsoft.com/office/drawing/2014/main" id="{6D4C6ABB-3F6B-0133-B60F-C9B9F661ED94}"/>
              </a:ext>
            </a:extLst>
          </p:cNvPr>
          <p:cNvSpPr>
            <a:spLocks noGrp="1"/>
          </p:cNvSpPr>
          <p:nvPr>
            <p:ph type="ftr" sz="quarter" idx="43"/>
          </p:nvPr>
        </p:nvSpPr>
        <p:spPr>
          <a:xfrm>
            <a:off x="1127759" y="6423978"/>
            <a:ext cx="5745379" cy="365125"/>
          </a:xfr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2025, Oracle and/or its affiliates |  Confidential: Internal/Restricted/Highly Restricted</a:t>
            </a:r>
            <a:endParaRPr lang="en-US" dirty="0"/>
          </a:p>
        </p:txBody>
      </p:sp>
      <p:pic>
        <p:nvPicPr>
          <p:cNvPr id="13" name="Picture Placeholder 54" descr="A placeholder logo with called Supremo Financials.  ">
            <a:extLst>
              <a:ext uri="{FF2B5EF4-FFF2-40B4-BE49-F238E27FC236}">
                <a16:creationId xmlns:a16="http://schemas.microsoft.com/office/drawing/2014/main" id="{80A49F8E-543D-2402-8896-81E444CB0FF8}"/>
              </a:ext>
            </a:extLst>
          </p:cNvPr>
          <p:cNvPicPr>
            <a:picLocks noGrp="1" noChangeAspect="1"/>
          </p:cNvPicPr>
          <p:nvPr>
            <p:ph sz="quarter" idx="45"/>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p:blipFill>
        <p:spPr>
          <a:xfrm>
            <a:off x="741820" y="1144588"/>
            <a:ext cx="2366048" cy="673100"/>
          </a:xfrm>
        </p:spPr>
      </p:pic>
    </p:spTree>
    <p:extLst>
      <p:ext uri="{BB962C8B-B14F-4D97-AF65-F5344CB8AC3E}">
        <p14:creationId xmlns:p14="http://schemas.microsoft.com/office/powerpoint/2010/main" val="2344448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0043C52-B3E3-8ECA-C56A-2485F7A9A315}"/>
              </a:ext>
            </a:extLst>
          </p:cNvPr>
          <p:cNvSpPr>
            <a:spLocks noGrp="1"/>
          </p:cNvSpPr>
          <p:nvPr>
            <p:ph type="title"/>
          </p:nvPr>
        </p:nvSpPr>
        <p:spPr>
          <a:xfrm>
            <a:off x="5677787" y="2896192"/>
            <a:ext cx="6020298" cy="1384995"/>
          </a:xfrm>
        </p:spPr>
        <p:txBody>
          <a:bodyPr/>
          <a:lstStyle/>
          <a:p>
            <a:r>
              <a:rPr lang="en-US" dirty="0"/>
              <a:t>“A general customer quote slide. Surrounded by quotation marks.”</a:t>
            </a:r>
          </a:p>
        </p:txBody>
      </p:sp>
      <p:sp>
        <p:nvSpPr>
          <p:cNvPr id="13" name="Text Placeholder 12">
            <a:extLst>
              <a:ext uri="{FF2B5EF4-FFF2-40B4-BE49-F238E27FC236}">
                <a16:creationId xmlns:a16="http://schemas.microsoft.com/office/drawing/2014/main" id="{3370BB48-3A1E-81AE-3A1C-39B303CBF575}"/>
              </a:ext>
            </a:extLst>
          </p:cNvPr>
          <p:cNvSpPr>
            <a:spLocks noGrp="1"/>
          </p:cNvSpPr>
          <p:nvPr>
            <p:ph type="body" sz="quarter" idx="37"/>
          </p:nvPr>
        </p:nvSpPr>
        <p:spPr>
          <a:xfrm>
            <a:off x="5832887" y="4911127"/>
            <a:ext cx="5853145" cy="266291"/>
          </a:xfrm>
        </p:spPr>
        <p:txBody>
          <a:bodyPr/>
          <a:lstStyle/>
          <a:p>
            <a:r>
              <a:rPr lang="en-US" dirty="0"/>
              <a:t>Name of person quoted</a:t>
            </a:r>
          </a:p>
        </p:txBody>
      </p:sp>
      <p:sp>
        <p:nvSpPr>
          <p:cNvPr id="12" name="Text Placeholder 11">
            <a:extLst>
              <a:ext uri="{FF2B5EF4-FFF2-40B4-BE49-F238E27FC236}">
                <a16:creationId xmlns:a16="http://schemas.microsoft.com/office/drawing/2014/main" id="{B848D297-4115-4FDE-A9A8-F65508E55A8A}"/>
              </a:ext>
            </a:extLst>
          </p:cNvPr>
          <p:cNvSpPr>
            <a:spLocks noGrp="1"/>
          </p:cNvSpPr>
          <p:nvPr>
            <p:ph type="body" sz="quarter" idx="36"/>
          </p:nvPr>
        </p:nvSpPr>
        <p:spPr>
          <a:xfrm>
            <a:off x="5832887" y="5248720"/>
            <a:ext cx="5853145" cy="786385"/>
          </a:xfrm>
        </p:spPr>
        <p:txBody>
          <a:bodyPr/>
          <a:lstStyle/>
          <a:p>
            <a:r>
              <a:rPr lang="en-US" dirty="0"/>
              <a:t>Additional information if needed</a:t>
            </a:r>
          </a:p>
        </p:txBody>
      </p:sp>
      <p:pic>
        <p:nvPicPr>
          <p:cNvPr id="16" name="Picture Placeholder 7" descr="A placeholder image of a woman smiling at the camera. She is wearing a button-down shirt and wearing glasses. ">
            <a:extLst>
              <a:ext uri="{FF2B5EF4-FFF2-40B4-BE49-F238E27FC236}">
                <a16:creationId xmlns:a16="http://schemas.microsoft.com/office/drawing/2014/main" id="{B51FE9FD-92DA-72AD-8538-4156BDDE8D9D}"/>
              </a:ext>
            </a:extLst>
          </p:cNvPr>
          <p:cNvPicPr>
            <a:picLocks noGrp="1" noChangeAspect="1"/>
          </p:cNvPicPr>
          <p:nvPr>
            <p:ph type="pic" sz="quarter" idx="47"/>
          </p:nvPr>
        </p:nvPicPr>
        <p:blipFill rotWithShape="1">
          <a:blip r:embed="rId2" cstate="email">
            <a:extLst>
              <a:ext uri="{28A0092B-C50C-407E-A947-70E740481C1C}">
                <a14:useLocalDpi xmlns:a14="http://schemas.microsoft.com/office/drawing/2010/main"/>
              </a:ext>
            </a:extLst>
          </a:blip>
          <a:srcRect l="61" r="61"/>
          <a:stretch/>
        </p:blipFill>
        <p:spPr>
          <a:xfrm>
            <a:off x="0" y="0"/>
            <a:ext cx="4937092" cy="6292035"/>
          </a:xfrm>
        </p:spPr>
      </p:pic>
      <p:sp>
        <p:nvSpPr>
          <p:cNvPr id="6" name="Slide Number Placeholder 5">
            <a:extLst>
              <a:ext uri="{FF2B5EF4-FFF2-40B4-BE49-F238E27FC236}">
                <a16:creationId xmlns:a16="http://schemas.microsoft.com/office/drawing/2014/main" id="{A042BEDA-984B-5269-F81B-54959B2782F9}"/>
              </a:ext>
            </a:extLst>
          </p:cNvPr>
          <p:cNvSpPr>
            <a:spLocks noGrp="1"/>
          </p:cNvSpPr>
          <p:nvPr>
            <p:ph type="sldNum" sz="quarter" idx="45"/>
          </p:nvPr>
        </p:nvSpPr>
        <p:spPr>
          <a:xfrm>
            <a:off x="762000" y="6423660"/>
            <a:ext cx="365760" cy="365760"/>
          </a:xfrm>
        </p:spPr>
        <p:txBody>
          <a:bodyPr/>
          <a:lstStyle/>
          <a:p>
            <a:fld id="{345D60D9-5372-5F40-9443-0F9AE5BDC3C8}" type="slidenum">
              <a:rPr lang="en-US" smtClean="0"/>
              <a:pPr/>
              <a:t>114</a:t>
            </a:fld>
            <a:endParaRPr lang="en-US" dirty="0"/>
          </a:p>
        </p:txBody>
      </p:sp>
      <p:sp>
        <p:nvSpPr>
          <p:cNvPr id="7" name="Footer Placeholder 6">
            <a:extLst>
              <a:ext uri="{FF2B5EF4-FFF2-40B4-BE49-F238E27FC236}">
                <a16:creationId xmlns:a16="http://schemas.microsoft.com/office/drawing/2014/main" id="{837E9A97-985D-7FE3-4CFD-E3F0D08EE5CA}"/>
              </a:ext>
            </a:extLst>
          </p:cNvPr>
          <p:cNvSpPr>
            <a:spLocks noGrp="1"/>
          </p:cNvSpPr>
          <p:nvPr>
            <p:ph type="ftr" sz="quarter" idx="44"/>
          </p:nvPr>
        </p:nvSpPr>
        <p:spPr>
          <a:xfrm>
            <a:off x="1127759" y="6423978"/>
            <a:ext cx="5745379" cy="365125"/>
          </a:xfrm>
        </p:spPr>
        <p:txBody>
          <a:bodyPr/>
          <a:lstStyle/>
          <a:p>
            <a:r>
              <a:rPr lang="en-US"/>
              <a:t>Copyright © 2025, Oracle and/or its affiliates |  Confidential: Internal/Restricted/Highly Restricted</a:t>
            </a:r>
            <a:endParaRPr lang="en-US" dirty="0"/>
          </a:p>
        </p:txBody>
      </p:sp>
      <p:pic>
        <p:nvPicPr>
          <p:cNvPr id="3" name="Picture Placeholder 54" descr="A placeholder logo with called Supremo Financials.  ">
            <a:extLst>
              <a:ext uri="{FF2B5EF4-FFF2-40B4-BE49-F238E27FC236}">
                <a16:creationId xmlns:a16="http://schemas.microsoft.com/office/drawing/2014/main" id="{C5A79814-A0AD-15F9-9F9B-B8D6488652FE}"/>
              </a:ext>
            </a:extLst>
          </p:cNvPr>
          <p:cNvPicPr>
            <a:picLocks noGrp="1" noChangeAspect="1"/>
          </p:cNvPicPr>
          <p:nvPr>
            <p:ph sz="quarter" idx="48"/>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p:blipFill>
        <p:spPr>
          <a:xfrm>
            <a:off x="5869445" y="1560513"/>
            <a:ext cx="2366048" cy="673100"/>
          </a:xfrm>
        </p:spPr>
      </p:pic>
    </p:spTree>
    <p:extLst>
      <p:ext uri="{BB962C8B-B14F-4D97-AF65-F5344CB8AC3E}">
        <p14:creationId xmlns:p14="http://schemas.microsoft.com/office/powerpoint/2010/main" val="2870956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6F67ABD-DA67-E2C2-2BF9-1772B1714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AA73BA-EB45-6A31-2FF9-B8F24973DB21}"/>
              </a:ext>
            </a:extLst>
          </p:cNvPr>
          <p:cNvSpPr>
            <a:spLocks noGrp="1"/>
          </p:cNvSpPr>
          <p:nvPr>
            <p:ph type="title"/>
          </p:nvPr>
        </p:nvSpPr>
        <p:spPr>
          <a:xfrm>
            <a:off x="5677787" y="2896192"/>
            <a:ext cx="6020298" cy="1384995"/>
          </a:xfrm>
        </p:spPr>
        <p:txBody>
          <a:bodyPr/>
          <a:lstStyle/>
          <a:p>
            <a:r>
              <a:rPr lang="en-US" dirty="0"/>
              <a:t>“A general customer quote slide. Surrounded by quotation marks.”</a:t>
            </a:r>
          </a:p>
        </p:txBody>
      </p:sp>
      <p:sp>
        <p:nvSpPr>
          <p:cNvPr id="4" name="Text Placeholder 3">
            <a:extLst>
              <a:ext uri="{FF2B5EF4-FFF2-40B4-BE49-F238E27FC236}">
                <a16:creationId xmlns:a16="http://schemas.microsoft.com/office/drawing/2014/main" id="{CD101018-BFB2-16FA-05C1-A6DD7B188FEC}"/>
              </a:ext>
            </a:extLst>
          </p:cNvPr>
          <p:cNvSpPr>
            <a:spLocks noGrp="1"/>
          </p:cNvSpPr>
          <p:nvPr>
            <p:ph type="body" sz="quarter" idx="37"/>
          </p:nvPr>
        </p:nvSpPr>
        <p:spPr>
          <a:xfrm>
            <a:off x="5828788" y="4911127"/>
            <a:ext cx="5864400" cy="266291"/>
          </a:xfrm>
        </p:spPr>
        <p:txBody>
          <a:bodyPr/>
          <a:lstStyle/>
          <a:p>
            <a:r>
              <a:rPr lang="en-US" dirty="0"/>
              <a:t>Name of person quoted</a:t>
            </a:r>
          </a:p>
        </p:txBody>
      </p:sp>
      <p:sp>
        <p:nvSpPr>
          <p:cNvPr id="3" name="Text Placeholder 2">
            <a:extLst>
              <a:ext uri="{FF2B5EF4-FFF2-40B4-BE49-F238E27FC236}">
                <a16:creationId xmlns:a16="http://schemas.microsoft.com/office/drawing/2014/main" id="{BFF032AE-B0DE-4168-BC26-D0F4B4CEA5BB}"/>
              </a:ext>
            </a:extLst>
          </p:cNvPr>
          <p:cNvSpPr>
            <a:spLocks noGrp="1"/>
          </p:cNvSpPr>
          <p:nvPr>
            <p:ph type="body" sz="quarter" idx="36"/>
          </p:nvPr>
        </p:nvSpPr>
        <p:spPr>
          <a:xfrm>
            <a:off x="5828788" y="5248720"/>
            <a:ext cx="5864400" cy="786385"/>
          </a:xfrm>
        </p:spPr>
        <p:txBody>
          <a:bodyPr/>
          <a:lstStyle/>
          <a:p>
            <a:r>
              <a:rPr lang="en-US" dirty="0"/>
              <a:t>Additional information if needed</a:t>
            </a:r>
          </a:p>
        </p:txBody>
      </p:sp>
      <p:pic>
        <p:nvPicPr>
          <p:cNvPr id="9" name="Picture Placeholder 54" descr="A placeholder logo with called Supremo Financials.  ">
            <a:extLst>
              <a:ext uri="{FF2B5EF4-FFF2-40B4-BE49-F238E27FC236}">
                <a16:creationId xmlns:a16="http://schemas.microsoft.com/office/drawing/2014/main" id="{A1C3F9EE-A28D-09B8-C7BE-DC3FF2314259}"/>
              </a:ext>
            </a:extLst>
          </p:cNvPr>
          <p:cNvPicPr>
            <a:picLocks noGrp="1" noChangeAspect="1"/>
          </p:cNvPicPr>
          <p:nvPr>
            <p:ph sz="quarter" idx="48"/>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p:blipFill>
        <p:spPr>
          <a:xfrm>
            <a:off x="5869445" y="1560513"/>
            <a:ext cx="2366048" cy="673100"/>
          </a:xfrm>
        </p:spPr>
      </p:pic>
      <p:pic>
        <p:nvPicPr>
          <p:cNvPr id="16" name="Picture Placeholder 7" descr="A placeholder image of a woman smiling at the camera. She is wearing a button-down shirt and wearing glasses. ">
            <a:extLst>
              <a:ext uri="{FF2B5EF4-FFF2-40B4-BE49-F238E27FC236}">
                <a16:creationId xmlns:a16="http://schemas.microsoft.com/office/drawing/2014/main" id="{6D6B284D-1FE0-0762-9B0A-B64F63701C26}"/>
              </a:ext>
            </a:extLst>
          </p:cNvPr>
          <p:cNvPicPr>
            <a:picLocks noGrp="1" noChangeAspect="1"/>
          </p:cNvPicPr>
          <p:nvPr>
            <p:ph type="pic" sz="quarter" idx="47"/>
          </p:nvPr>
        </p:nvPicPr>
        <p:blipFill rotWithShape="1">
          <a:blip r:embed="rId4" cstate="email">
            <a:extLst>
              <a:ext uri="{28A0092B-C50C-407E-A947-70E740481C1C}">
                <a14:useLocalDpi xmlns:a14="http://schemas.microsoft.com/office/drawing/2010/main"/>
              </a:ext>
            </a:extLst>
          </a:blip>
          <a:srcRect l="61" r="61"/>
          <a:stretch/>
        </p:blipFill>
        <p:spPr>
          <a:xfrm>
            <a:off x="0" y="0"/>
            <a:ext cx="4937092" cy="6292035"/>
          </a:xfrm>
        </p:spPr>
      </p:pic>
      <p:sp>
        <p:nvSpPr>
          <p:cNvPr id="6" name="Slide Number Placeholder 5">
            <a:extLst>
              <a:ext uri="{FF2B5EF4-FFF2-40B4-BE49-F238E27FC236}">
                <a16:creationId xmlns:a16="http://schemas.microsoft.com/office/drawing/2014/main" id="{4B75E597-DFBC-82AE-30E2-C40A74969A7D}"/>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115</a:t>
            </a:fld>
            <a:endParaRPr lang="en-US" dirty="0"/>
          </a:p>
        </p:txBody>
      </p:sp>
      <p:sp>
        <p:nvSpPr>
          <p:cNvPr id="7" name="Footer Placeholder 6">
            <a:extLst>
              <a:ext uri="{FF2B5EF4-FFF2-40B4-BE49-F238E27FC236}">
                <a16:creationId xmlns:a16="http://schemas.microsoft.com/office/drawing/2014/main" id="{78D62A45-C19C-CBCD-92B9-5284725E4EE3}"/>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554942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DEEC5-73E7-0B48-41C4-55F4C2CCA504}"/>
              </a:ext>
            </a:extLst>
          </p:cNvPr>
          <p:cNvSpPr>
            <a:spLocks noGrp="1"/>
          </p:cNvSpPr>
          <p:nvPr>
            <p:ph type="title"/>
          </p:nvPr>
        </p:nvSpPr>
        <p:spPr>
          <a:xfrm>
            <a:off x="768875" y="3483973"/>
            <a:ext cx="5029200" cy="822960"/>
          </a:xfrm>
        </p:spPr>
        <p:txBody>
          <a:bodyPr/>
          <a:lstStyle/>
          <a:p>
            <a:r>
              <a:rPr lang="en-US" dirty="0"/>
              <a:t>Thank you</a:t>
            </a:r>
          </a:p>
        </p:txBody>
      </p:sp>
      <p:sp>
        <p:nvSpPr>
          <p:cNvPr id="3" name="Text Placeholder 2">
            <a:extLst>
              <a:ext uri="{FF2B5EF4-FFF2-40B4-BE49-F238E27FC236}">
                <a16:creationId xmlns:a16="http://schemas.microsoft.com/office/drawing/2014/main" id="{EC3DB056-1E32-1F29-A3F5-665131570313}"/>
              </a:ext>
            </a:extLst>
          </p:cNvPr>
          <p:cNvSpPr>
            <a:spLocks noGrp="1"/>
          </p:cNvSpPr>
          <p:nvPr>
            <p:ph type="body" sz="quarter" idx="37"/>
          </p:nvPr>
        </p:nvSpPr>
        <p:spPr>
          <a:xfrm>
            <a:off x="762000" y="4773585"/>
            <a:ext cx="5029200" cy="266291"/>
          </a:xfrm>
        </p:spPr>
        <p:txBody>
          <a:bodyPr/>
          <a:lstStyle/>
          <a:p>
            <a:r>
              <a:rPr lang="en-US" dirty="0"/>
              <a:t>Text</a:t>
            </a:r>
          </a:p>
        </p:txBody>
      </p:sp>
      <p:sp>
        <p:nvSpPr>
          <p:cNvPr id="4" name="Text Placeholder 3">
            <a:extLst>
              <a:ext uri="{FF2B5EF4-FFF2-40B4-BE49-F238E27FC236}">
                <a16:creationId xmlns:a16="http://schemas.microsoft.com/office/drawing/2014/main" id="{CD831383-4CC3-AACE-12EE-7C034C8E48A9}"/>
              </a:ext>
            </a:extLst>
          </p:cNvPr>
          <p:cNvSpPr>
            <a:spLocks noGrp="1"/>
          </p:cNvSpPr>
          <p:nvPr>
            <p:ph type="body" sz="quarter" idx="36"/>
          </p:nvPr>
        </p:nvSpPr>
        <p:spPr>
          <a:xfrm>
            <a:off x="762000" y="5111178"/>
            <a:ext cx="5029200" cy="895181"/>
          </a:xfrm>
        </p:spPr>
        <p:txBody>
          <a:bodyPr/>
          <a:lstStyle/>
          <a:p>
            <a:r>
              <a:rPr lang="en-US" dirty="0"/>
              <a:t>Text</a:t>
            </a:r>
          </a:p>
        </p:txBody>
      </p:sp>
      <p:sp>
        <p:nvSpPr>
          <p:cNvPr id="12" name="Footer Placeholder 11">
            <a:extLst>
              <a:ext uri="{FF2B5EF4-FFF2-40B4-BE49-F238E27FC236}">
                <a16:creationId xmlns:a16="http://schemas.microsoft.com/office/drawing/2014/main" id="{4E7517AB-6B80-2E20-DB16-AB6DF856EA47}"/>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3" name="Slide Number Placeholder 12">
            <a:extLst>
              <a:ext uri="{FF2B5EF4-FFF2-40B4-BE49-F238E27FC236}">
                <a16:creationId xmlns:a16="http://schemas.microsoft.com/office/drawing/2014/main" id="{5A6DB53D-050F-84A0-9415-F53B1F12FB7D}"/>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116</a:t>
            </a:fld>
            <a:endParaRPr lang="en-US" dirty="0"/>
          </a:p>
        </p:txBody>
      </p:sp>
    </p:spTree>
    <p:extLst>
      <p:ext uri="{BB962C8B-B14F-4D97-AF65-F5344CB8AC3E}">
        <p14:creationId xmlns:p14="http://schemas.microsoft.com/office/powerpoint/2010/main" val="3910000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CBF21D8-4EF8-AD42-A6E7-6B4B07D995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8DFBDE-79CB-E886-2AD4-213A9930F19E}"/>
              </a:ext>
            </a:extLst>
          </p:cNvPr>
          <p:cNvSpPr>
            <a:spLocks noGrp="1"/>
          </p:cNvSpPr>
          <p:nvPr>
            <p:ph type="title"/>
          </p:nvPr>
        </p:nvSpPr>
        <p:spPr>
          <a:xfrm>
            <a:off x="768875" y="3482230"/>
            <a:ext cx="5022325" cy="822960"/>
          </a:xfrm>
        </p:spPr>
        <p:txBody>
          <a:bodyPr/>
          <a:lstStyle/>
          <a:p>
            <a:r>
              <a:rPr lang="en-US" dirty="0"/>
              <a:t>Thank you</a:t>
            </a:r>
          </a:p>
        </p:txBody>
      </p:sp>
      <p:sp>
        <p:nvSpPr>
          <p:cNvPr id="3" name="Text Placeholder 2">
            <a:extLst>
              <a:ext uri="{FF2B5EF4-FFF2-40B4-BE49-F238E27FC236}">
                <a16:creationId xmlns:a16="http://schemas.microsoft.com/office/drawing/2014/main" id="{DD34DD6E-3F9B-E98A-DC44-367B96F28052}"/>
              </a:ext>
            </a:extLst>
          </p:cNvPr>
          <p:cNvSpPr>
            <a:spLocks noGrp="1"/>
          </p:cNvSpPr>
          <p:nvPr>
            <p:ph type="body" sz="quarter" idx="37"/>
          </p:nvPr>
        </p:nvSpPr>
        <p:spPr>
          <a:xfrm>
            <a:off x="762000" y="4773585"/>
            <a:ext cx="5029200" cy="266291"/>
          </a:xfrm>
        </p:spPr>
        <p:txBody>
          <a:bodyPr/>
          <a:lstStyle/>
          <a:p>
            <a:r>
              <a:rPr lang="en-US" dirty="0"/>
              <a:t>Text</a:t>
            </a:r>
          </a:p>
        </p:txBody>
      </p:sp>
      <p:sp>
        <p:nvSpPr>
          <p:cNvPr id="4" name="Text Placeholder 3">
            <a:extLst>
              <a:ext uri="{FF2B5EF4-FFF2-40B4-BE49-F238E27FC236}">
                <a16:creationId xmlns:a16="http://schemas.microsoft.com/office/drawing/2014/main" id="{C6A64482-A5E7-41DC-8E19-629710C0DB9A}"/>
              </a:ext>
            </a:extLst>
          </p:cNvPr>
          <p:cNvSpPr>
            <a:spLocks noGrp="1"/>
          </p:cNvSpPr>
          <p:nvPr>
            <p:ph type="body" sz="quarter" idx="36"/>
          </p:nvPr>
        </p:nvSpPr>
        <p:spPr>
          <a:xfrm>
            <a:off x="762000" y="5111178"/>
            <a:ext cx="5029200" cy="895181"/>
          </a:xfrm>
        </p:spPr>
        <p:txBody>
          <a:bodyPr/>
          <a:lstStyle/>
          <a:p>
            <a:r>
              <a:rPr lang="en-US" dirty="0"/>
              <a:t>Text</a:t>
            </a:r>
          </a:p>
        </p:txBody>
      </p:sp>
      <p:sp>
        <p:nvSpPr>
          <p:cNvPr id="12" name="Footer Placeholder 11">
            <a:extLst>
              <a:ext uri="{FF2B5EF4-FFF2-40B4-BE49-F238E27FC236}">
                <a16:creationId xmlns:a16="http://schemas.microsoft.com/office/drawing/2014/main" id="{BBCE4779-25BB-7DB9-62D3-CFCB1FF424EE}"/>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3" name="Slide Number Placeholder 12">
            <a:extLst>
              <a:ext uri="{FF2B5EF4-FFF2-40B4-BE49-F238E27FC236}">
                <a16:creationId xmlns:a16="http://schemas.microsoft.com/office/drawing/2014/main" id="{0C5D5592-F900-65AF-D6BC-1A497555D506}"/>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117</a:t>
            </a:fld>
            <a:endParaRPr lang="en-US" dirty="0"/>
          </a:p>
        </p:txBody>
      </p:sp>
    </p:spTree>
    <p:extLst>
      <p:ext uri="{BB962C8B-B14F-4D97-AF65-F5344CB8AC3E}">
        <p14:creationId xmlns:p14="http://schemas.microsoft.com/office/powerpoint/2010/main" val="480924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940C-FB1F-B84A-A4F0-571114CA24CF}"/>
              </a:ext>
            </a:extLst>
          </p:cNvPr>
          <p:cNvSpPr>
            <a:spLocks noGrp="1"/>
          </p:cNvSpPr>
          <p:nvPr>
            <p:ph type="title"/>
          </p:nvPr>
        </p:nvSpPr>
        <p:spPr>
          <a:xfrm>
            <a:off x="768875" y="182403"/>
            <a:ext cx="10671048" cy="822960"/>
          </a:xfrm>
        </p:spPr>
        <p:txBody>
          <a:bodyPr/>
          <a:lstStyle/>
          <a:p>
            <a:r>
              <a:rPr lang="en-US" dirty="0"/>
              <a:t>Example on a dark table slide </a:t>
            </a:r>
          </a:p>
        </p:txBody>
      </p:sp>
      <p:sp>
        <p:nvSpPr>
          <p:cNvPr id="18" name="Footer Placeholder 17">
            <a:extLst>
              <a:ext uri="{FF2B5EF4-FFF2-40B4-BE49-F238E27FC236}">
                <a16:creationId xmlns:a16="http://schemas.microsoft.com/office/drawing/2014/main" id="{143A086A-DEB0-0940-B983-232248E1A9F8}"/>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9" name="Slide Number Placeholder 18">
            <a:extLst>
              <a:ext uri="{FF2B5EF4-FFF2-40B4-BE49-F238E27FC236}">
                <a16:creationId xmlns:a16="http://schemas.microsoft.com/office/drawing/2014/main" id="{4671B9B6-9D2A-7437-9B21-861C73FF88D6}"/>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118</a:t>
            </a:fld>
            <a:endParaRPr lang="en-US" dirty="0"/>
          </a:p>
        </p:txBody>
      </p:sp>
      <p:graphicFrame>
        <p:nvGraphicFramePr>
          <p:cNvPr id="6" name="Content Placeholder 4">
            <a:extLst>
              <a:ext uri="{FF2B5EF4-FFF2-40B4-BE49-F238E27FC236}">
                <a16:creationId xmlns:a16="http://schemas.microsoft.com/office/drawing/2014/main" id="{80280AF2-8E28-B542-9C5B-5BF1B62A7212}"/>
              </a:ext>
            </a:extLst>
          </p:cNvPr>
          <p:cNvGraphicFramePr>
            <a:graphicFrameLocks/>
          </p:cNvGraphicFramePr>
          <p:nvPr>
            <p:extLst>
              <p:ext uri="{D42A27DB-BD31-4B8C-83A1-F6EECF244321}">
                <p14:modId xmlns:p14="http://schemas.microsoft.com/office/powerpoint/2010/main" val="3456247621"/>
              </p:ext>
            </p:extLst>
          </p:nvPr>
        </p:nvGraphicFramePr>
        <p:xfrm>
          <a:off x="762000" y="1341546"/>
          <a:ext cx="10884568" cy="4023360"/>
        </p:xfrm>
        <a:graphic>
          <a:graphicData uri="http://schemas.openxmlformats.org/drawingml/2006/table">
            <a:tbl>
              <a:tblPr firstRow="1" bandRow="1">
                <a:tableStyleId>{7E9639D4-E3E2-4D34-9284-5A2195B3D0D7}</a:tableStyleId>
              </a:tblPr>
              <a:tblGrid>
                <a:gridCol w="1934293">
                  <a:extLst>
                    <a:ext uri="{9D8B030D-6E8A-4147-A177-3AD203B41FA5}">
                      <a16:colId xmlns:a16="http://schemas.microsoft.com/office/drawing/2014/main" val="584623513"/>
                    </a:ext>
                  </a:extLst>
                </a:gridCol>
                <a:gridCol w="1425331">
                  <a:extLst>
                    <a:ext uri="{9D8B030D-6E8A-4147-A177-3AD203B41FA5}">
                      <a16:colId xmlns:a16="http://schemas.microsoft.com/office/drawing/2014/main" val="2778524638"/>
                    </a:ext>
                  </a:extLst>
                </a:gridCol>
                <a:gridCol w="1542197">
                  <a:extLst>
                    <a:ext uri="{9D8B030D-6E8A-4147-A177-3AD203B41FA5}">
                      <a16:colId xmlns:a16="http://schemas.microsoft.com/office/drawing/2014/main" val="2056953819"/>
                    </a:ext>
                  </a:extLst>
                </a:gridCol>
                <a:gridCol w="1624083">
                  <a:extLst>
                    <a:ext uri="{9D8B030D-6E8A-4147-A177-3AD203B41FA5}">
                      <a16:colId xmlns:a16="http://schemas.microsoft.com/office/drawing/2014/main" val="6525436"/>
                    </a:ext>
                  </a:extLst>
                </a:gridCol>
                <a:gridCol w="1487606">
                  <a:extLst>
                    <a:ext uri="{9D8B030D-6E8A-4147-A177-3AD203B41FA5}">
                      <a16:colId xmlns:a16="http://schemas.microsoft.com/office/drawing/2014/main" val="1458240709"/>
                    </a:ext>
                  </a:extLst>
                </a:gridCol>
                <a:gridCol w="1514902">
                  <a:extLst>
                    <a:ext uri="{9D8B030D-6E8A-4147-A177-3AD203B41FA5}">
                      <a16:colId xmlns:a16="http://schemas.microsoft.com/office/drawing/2014/main" val="2907656304"/>
                    </a:ext>
                  </a:extLst>
                </a:gridCol>
                <a:gridCol w="1356156">
                  <a:extLst>
                    <a:ext uri="{9D8B030D-6E8A-4147-A177-3AD203B41FA5}">
                      <a16:colId xmlns:a16="http://schemas.microsoft.com/office/drawing/2014/main" val="726317343"/>
                    </a:ext>
                  </a:extLst>
                </a:gridCol>
              </a:tblGrid>
              <a:tr h="502920">
                <a:tc>
                  <a:txBody>
                    <a:bodyPr/>
                    <a:lstStyle/>
                    <a:p>
                      <a:pPr algn="l"/>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w="3175" cap="flat" cmpd="sng" algn="ctr">
                      <a:noFill/>
                      <a:prstDash val="solid"/>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rgbClr val="F0CC71"/>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w="3175" cap="flat" cmpd="sng" algn="ctr">
                      <a:noFill/>
                      <a:prstDash val="solid"/>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0340075"/>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518,051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15.19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13.37</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7.99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0.13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4</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28229"/>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403,599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23.27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70.81</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18.42</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15.56</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1581489"/>
                  </a:ext>
                </a:extLst>
              </a:tr>
              <a:tr h="5029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323,911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6.15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9.35</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3.89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0.09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1038054"/>
                  </a:ext>
                </a:extLst>
              </a:tr>
              <a:tr h="5029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268,160</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14.87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77.10</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13.54</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14.51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2446804"/>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263,907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16.91</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5.92</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5.33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2704666"/>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116,828</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15.46</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86.01</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12.68</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6.55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843141"/>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69,689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15.43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78.77</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13.62</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13.97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80049396"/>
                  </a:ext>
                </a:extLst>
              </a:tr>
            </a:tbl>
          </a:graphicData>
        </a:graphic>
      </p:graphicFrame>
    </p:spTree>
    <p:extLst>
      <p:ext uri="{BB962C8B-B14F-4D97-AF65-F5344CB8AC3E}">
        <p14:creationId xmlns:p14="http://schemas.microsoft.com/office/powerpoint/2010/main" val="2620946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EC3C982-A393-110A-F6B9-80C545F9A7AE}"/>
              </a:ext>
            </a:extLst>
          </p:cNvPr>
          <p:cNvSpPr>
            <a:spLocks noGrp="1"/>
          </p:cNvSpPr>
          <p:nvPr>
            <p:ph type="title"/>
          </p:nvPr>
        </p:nvSpPr>
        <p:spPr>
          <a:xfrm>
            <a:off x="768875" y="182403"/>
            <a:ext cx="10671048" cy="822960"/>
          </a:xfrm>
        </p:spPr>
        <p:txBody>
          <a:bodyPr/>
          <a:lstStyle/>
          <a:p>
            <a:r>
              <a:rPr lang="en-US" dirty="0"/>
              <a:t>Title on a dark table slide </a:t>
            </a:r>
          </a:p>
        </p:txBody>
      </p:sp>
      <p:graphicFrame>
        <p:nvGraphicFramePr>
          <p:cNvPr id="20" name="Table 3">
            <a:extLst>
              <a:ext uri="{FF2B5EF4-FFF2-40B4-BE49-F238E27FC236}">
                <a16:creationId xmlns:a16="http://schemas.microsoft.com/office/drawing/2014/main" id="{E9F91EF3-8661-D4D5-C013-D960706548D2}"/>
              </a:ext>
            </a:extLst>
          </p:cNvPr>
          <p:cNvGraphicFramePr>
            <a:graphicFrameLocks noGrp="1"/>
          </p:cNvGraphicFramePr>
          <p:nvPr>
            <p:ph sz="quarter" idx="14"/>
            <p:extLst>
              <p:ext uri="{D42A27DB-BD31-4B8C-83A1-F6EECF244321}">
                <p14:modId xmlns:p14="http://schemas.microsoft.com/office/powerpoint/2010/main" val="1690303353"/>
              </p:ext>
            </p:extLst>
          </p:nvPr>
        </p:nvGraphicFramePr>
        <p:xfrm>
          <a:off x="766763" y="1600200"/>
          <a:ext cx="10671174" cy="4069080"/>
        </p:xfrm>
        <a:graphic>
          <a:graphicData uri="http://schemas.openxmlformats.org/drawingml/2006/table">
            <a:tbl>
              <a:tblPr firstRow="1" bandRow="1">
                <a:tableStyleId>{5C22544A-7EE6-4342-B048-85BDC9FD1C3A}</a:tableStyleId>
              </a:tblPr>
              <a:tblGrid>
                <a:gridCol w="2819088">
                  <a:extLst>
                    <a:ext uri="{9D8B030D-6E8A-4147-A177-3AD203B41FA5}">
                      <a16:colId xmlns:a16="http://schemas.microsoft.com/office/drawing/2014/main" val="2288636695"/>
                    </a:ext>
                  </a:extLst>
                </a:gridCol>
                <a:gridCol w="3606989">
                  <a:extLst>
                    <a:ext uri="{9D8B030D-6E8A-4147-A177-3AD203B41FA5}">
                      <a16:colId xmlns:a16="http://schemas.microsoft.com/office/drawing/2014/main" val="426101917"/>
                    </a:ext>
                  </a:extLst>
                </a:gridCol>
                <a:gridCol w="4245097">
                  <a:extLst>
                    <a:ext uri="{9D8B030D-6E8A-4147-A177-3AD203B41FA5}">
                      <a16:colId xmlns:a16="http://schemas.microsoft.com/office/drawing/2014/main" val="414503229"/>
                    </a:ext>
                  </a:extLst>
                </a:gridCol>
              </a:tblGrid>
              <a:tr h="502920">
                <a:tc>
                  <a:txBody>
                    <a:bodyPr/>
                    <a:lstStyle/>
                    <a:p>
                      <a:endParaRPr lang="en-US" dirty="0">
                        <a:solidFill>
                          <a:schemeClr val="bg1"/>
                        </a:solidFill>
                      </a:endParaRPr>
                    </a:p>
                  </a:txBody>
                  <a:tcPr marL="137160" marR="137160" marT="137160" marB="137160" anchor="ctr">
                    <a:lnL w="12700" cmpd="sng">
                      <a:noFill/>
                    </a:lnL>
                    <a:lnR w="28575"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spc="0" dirty="0">
                          <a:solidFill>
                            <a:schemeClr val="tx1"/>
                          </a:solidFill>
                          <a:latin typeface="Oracle Sans Tab" panose="020B0503020204020204" pitchFamily="34" charset="0"/>
                          <a:cs typeface="Oracle Sans Tab" panose="020B0503020204020204" pitchFamily="34" charset="0"/>
                        </a:rPr>
                        <a:t>Heading</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0CC71">
                        <a:alpha val="25098"/>
                      </a:srgbClr>
                    </a:solidFill>
                  </a:tcPr>
                </a:tc>
                <a:tc>
                  <a:txBody>
                    <a:bodyPr/>
                    <a:lstStyle/>
                    <a:p>
                      <a:r>
                        <a:rPr lang="en-US" sz="1400" b="1" i="0" spc="0" dirty="0">
                          <a:solidFill>
                            <a:schemeClr val="tx1"/>
                          </a:solidFill>
                          <a:latin typeface="Oracle Sans Tab" panose="020B0503020204020204" pitchFamily="34" charset="0"/>
                          <a:cs typeface="Oracle Sans Tab" panose="020B0503020204020204" pitchFamily="34" charset="0"/>
                        </a:rPr>
                        <a:t>Heading</a:t>
                      </a:r>
                    </a:p>
                  </a:txBody>
                  <a:tcPr marL="137160" marR="137160" marT="137160" marB="137160" anchor="ctr">
                    <a:lnL w="28575"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0CC71">
                        <a:alpha val="25098"/>
                      </a:srgbClr>
                    </a:solidFill>
                  </a:tcPr>
                </a:tc>
                <a:extLst>
                  <a:ext uri="{0D108BD9-81ED-4DB2-BD59-A6C34878D82A}">
                    <a16:rowId xmlns:a16="http://schemas.microsoft.com/office/drawing/2014/main" val="2646616411"/>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Oracle Sans Tab" panose="020B0503020204020204" pitchFamily="34" charset="0"/>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43222"/>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163044"/>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3720019"/>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0015054"/>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228478"/>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9260862"/>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5824009"/>
                  </a:ext>
                </a:extLst>
              </a:tr>
            </a:tbl>
          </a:graphicData>
        </a:graphic>
      </p:graphicFrame>
      <p:sp>
        <p:nvSpPr>
          <p:cNvPr id="24" name="Slide Number Placeholder 23">
            <a:extLst>
              <a:ext uri="{FF2B5EF4-FFF2-40B4-BE49-F238E27FC236}">
                <a16:creationId xmlns:a16="http://schemas.microsoft.com/office/drawing/2014/main" id="{EAEB680C-62F3-CD0A-EE33-EABF59805DA8}"/>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119</a:t>
            </a:fld>
            <a:endParaRPr lang="en-US" dirty="0"/>
          </a:p>
        </p:txBody>
      </p:sp>
      <p:sp>
        <p:nvSpPr>
          <p:cNvPr id="23" name="Footer Placeholder 22">
            <a:extLst>
              <a:ext uri="{FF2B5EF4-FFF2-40B4-BE49-F238E27FC236}">
                <a16:creationId xmlns:a16="http://schemas.microsoft.com/office/drawing/2014/main" id="{DD2112C4-8193-8564-C70A-7EE82CC9401B}"/>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01499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6404DFD-98FE-CEE9-E682-6EDED2FF09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AEE4B-2B27-A766-FA24-466B199BA03D}"/>
              </a:ext>
            </a:extLst>
          </p:cNvPr>
          <p:cNvSpPr>
            <a:spLocks noGrp="1"/>
          </p:cNvSpPr>
          <p:nvPr>
            <p:ph type="title"/>
          </p:nvPr>
        </p:nvSpPr>
        <p:spPr>
          <a:xfrm>
            <a:off x="768875" y="182403"/>
            <a:ext cx="10671048" cy="822960"/>
          </a:xfrm>
        </p:spPr>
        <p:txBody>
          <a:bodyPr/>
          <a:lstStyle/>
          <a:p>
            <a:r>
              <a:rPr lang="en-US"/>
              <a:t>Example: Showing how an HCM deck could look</a:t>
            </a:r>
            <a:endParaRPr lang="en-US" dirty="0"/>
          </a:p>
        </p:txBody>
      </p:sp>
      <p:sp>
        <p:nvSpPr>
          <p:cNvPr id="3" name="Slide Number Placeholder 2">
            <a:extLst>
              <a:ext uri="{FF2B5EF4-FFF2-40B4-BE49-F238E27FC236}">
                <a16:creationId xmlns:a16="http://schemas.microsoft.com/office/drawing/2014/main" id="{3E48D236-4100-BCFC-5248-31B562948484}"/>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12</a:t>
            </a:fld>
            <a:endParaRPr lang="en-US" dirty="0"/>
          </a:p>
        </p:txBody>
      </p:sp>
      <p:sp>
        <p:nvSpPr>
          <p:cNvPr id="4" name="Footer Placeholder 3">
            <a:extLst>
              <a:ext uri="{FF2B5EF4-FFF2-40B4-BE49-F238E27FC236}">
                <a16:creationId xmlns:a16="http://schemas.microsoft.com/office/drawing/2014/main" id="{553AA2A9-3C0A-C603-FA96-B2DAA1053323}"/>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50" name="Text Placeholder 49">
            <a:extLst>
              <a:ext uri="{FF2B5EF4-FFF2-40B4-BE49-F238E27FC236}">
                <a16:creationId xmlns:a16="http://schemas.microsoft.com/office/drawing/2014/main" id="{5B39BDB6-4A91-C376-E17A-ABF332FABB3D}"/>
              </a:ext>
            </a:extLst>
          </p:cNvPr>
          <p:cNvSpPr>
            <a:spLocks noGrp="1"/>
          </p:cNvSpPr>
          <p:nvPr>
            <p:ph type="body" sz="quarter" idx="11"/>
          </p:nvPr>
        </p:nvSpPr>
        <p:spPr>
          <a:xfrm>
            <a:off x="766763" y="1009904"/>
            <a:ext cx="10671048" cy="330540"/>
          </a:xfrm>
        </p:spPr>
        <p:txBody>
          <a:bodyPr/>
          <a:lstStyle/>
          <a:p>
            <a:r>
              <a:rPr lang="en-US" dirty="0"/>
              <a:t>A mix of themed slides, and standard content slides in light and dark</a:t>
            </a:r>
            <a:br>
              <a:rPr lang="en-US" dirty="0"/>
            </a:br>
            <a:r>
              <a:rPr lang="en-US" dirty="0"/>
              <a:t>(Note: Dark slides should be used during live events, when displayed on a large screen)</a:t>
            </a:r>
          </a:p>
        </p:txBody>
      </p:sp>
      <p:grpSp>
        <p:nvGrpSpPr>
          <p:cNvPr id="6" name="AI Fusion Apps with Early2025 Redwood HCM" descr="Cluster group of an slides. Arranged in columns and rows. It is 6 columns and 4 rows. The slides are alternating in a random order between slides that have design elements on them and slides that do not have design on them">
            <a:extLst>
              <a:ext uri="{FF2B5EF4-FFF2-40B4-BE49-F238E27FC236}">
                <a16:creationId xmlns:a16="http://schemas.microsoft.com/office/drawing/2014/main" id="{7F972DA5-1365-63C7-E90E-7F44F4A93E92}"/>
              </a:ext>
            </a:extLst>
          </p:cNvPr>
          <p:cNvGrpSpPr/>
          <p:nvPr/>
        </p:nvGrpSpPr>
        <p:grpSpPr>
          <a:xfrm>
            <a:off x="749388" y="1965976"/>
            <a:ext cx="10693225" cy="4088479"/>
            <a:chOff x="749388" y="1764902"/>
            <a:chExt cx="10693225" cy="4088479"/>
          </a:xfrm>
        </p:grpSpPr>
        <p:pic>
          <p:nvPicPr>
            <p:cNvPr id="21" name="Picture 20">
              <a:extLst>
                <a:ext uri="{FF2B5EF4-FFF2-40B4-BE49-F238E27FC236}">
                  <a16:creationId xmlns:a16="http://schemas.microsoft.com/office/drawing/2014/main" id="{611E8301-CCC5-3703-8684-6EFB2E86EAB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49388" y="1764902"/>
              <a:ext cx="1706879" cy="960119"/>
            </a:xfrm>
            <a:prstGeom prst="rect">
              <a:avLst/>
            </a:prstGeom>
            <a:ln w="28575">
              <a:solidFill>
                <a:srgbClr val="2C5967"/>
              </a:solidFill>
            </a:ln>
          </p:spPr>
        </p:pic>
        <p:pic>
          <p:nvPicPr>
            <p:cNvPr id="16" name="Picture 15">
              <a:extLst>
                <a:ext uri="{FF2B5EF4-FFF2-40B4-BE49-F238E27FC236}">
                  <a16:creationId xmlns:a16="http://schemas.microsoft.com/office/drawing/2014/main" id="{661F6EE7-7419-460A-15F3-4F315B206BB9}"/>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656" y="1764902"/>
              <a:ext cx="1706880" cy="960120"/>
            </a:xfrm>
            <a:prstGeom prst="rect">
              <a:avLst/>
            </a:prstGeom>
          </p:spPr>
        </p:pic>
        <p:pic>
          <p:nvPicPr>
            <p:cNvPr id="20" name="Picture 19">
              <a:extLst>
                <a:ext uri="{FF2B5EF4-FFF2-40B4-BE49-F238E27FC236}">
                  <a16:creationId xmlns:a16="http://schemas.microsoft.com/office/drawing/2014/main" id="{FAC0B004-9C7F-E388-C7E9-CA714E97502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43925" y="1764902"/>
              <a:ext cx="1706880" cy="960120"/>
            </a:xfrm>
            <a:prstGeom prst="rect">
              <a:avLst/>
            </a:prstGeom>
            <a:ln>
              <a:solidFill>
                <a:schemeClr val="tx1"/>
              </a:solidFill>
            </a:ln>
          </p:spPr>
        </p:pic>
        <p:pic>
          <p:nvPicPr>
            <p:cNvPr id="23" name="Picture 22">
              <a:extLst>
                <a:ext uri="{FF2B5EF4-FFF2-40B4-BE49-F238E27FC236}">
                  <a16:creationId xmlns:a16="http://schemas.microsoft.com/office/drawing/2014/main" id="{27C9E938-81B9-F352-3F08-055891CE85F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41194" y="1764902"/>
              <a:ext cx="1706880" cy="960120"/>
            </a:xfrm>
            <a:prstGeom prst="rect">
              <a:avLst/>
            </a:prstGeom>
            <a:ln>
              <a:solidFill>
                <a:schemeClr val="tx1"/>
              </a:solidFill>
            </a:ln>
          </p:spPr>
        </p:pic>
        <p:pic>
          <p:nvPicPr>
            <p:cNvPr id="25" name="Picture 24" descr="An image of a slide example saying &quot;ended in existing workloads&quot; followed by 4 other lines of text. ">
              <a:extLst>
                <a:ext uri="{FF2B5EF4-FFF2-40B4-BE49-F238E27FC236}">
                  <a16:creationId xmlns:a16="http://schemas.microsoft.com/office/drawing/2014/main" id="{2207F520-DF99-CC9F-0268-E132D4D4A7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38463" y="1764902"/>
              <a:ext cx="1706880" cy="960120"/>
            </a:xfrm>
            <a:prstGeom prst="rect">
              <a:avLst/>
            </a:prstGeom>
          </p:spPr>
        </p:pic>
        <p:pic>
          <p:nvPicPr>
            <p:cNvPr id="27" name="Picture 26" descr="An image of a slide with text on the left side and an image of a computer on the right side. ">
              <a:extLst>
                <a:ext uri="{FF2B5EF4-FFF2-40B4-BE49-F238E27FC236}">
                  <a16:creationId xmlns:a16="http://schemas.microsoft.com/office/drawing/2014/main" id="{91BFC6E3-B6D4-9B7C-6F62-2F0AC10DD6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5733" y="1764902"/>
              <a:ext cx="1706880" cy="960120"/>
            </a:xfrm>
            <a:prstGeom prst="rect">
              <a:avLst/>
            </a:prstGeom>
          </p:spPr>
        </p:pic>
        <p:pic>
          <p:nvPicPr>
            <p:cNvPr id="28" name="Picture 27">
              <a:extLst>
                <a:ext uri="{FF2B5EF4-FFF2-40B4-BE49-F238E27FC236}">
                  <a16:creationId xmlns:a16="http://schemas.microsoft.com/office/drawing/2014/main" id="{CED7E894-F0F2-22E2-0D9C-C34DA3547A0B}"/>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49482" y="2807738"/>
              <a:ext cx="1706700" cy="960019"/>
            </a:xfrm>
            <a:prstGeom prst="rect">
              <a:avLst/>
            </a:prstGeom>
            <a:ln w="28575">
              <a:solidFill>
                <a:srgbClr val="2C5967"/>
              </a:solidFill>
            </a:ln>
          </p:spPr>
        </p:pic>
        <p:pic>
          <p:nvPicPr>
            <p:cNvPr id="29" name="Picture 28" descr="An imageof a sample slide that has two columns of text on the left and a macbook on the right. ">
              <a:extLst>
                <a:ext uri="{FF2B5EF4-FFF2-40B4-BE49-F238E27FC236}">
                  <a16:creationId xmlns:a16="http://schemas.microsoft.com/office/drawing/2014/main" id="{66E3457A-25F7-B1A5-F1D9-12024D7E28C2}"/>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546750" y="2807688"/>
              <a:ext cx="1706702" cy="960120"/>
            </a:xfrm>
            <a:prstGeom prst="rect">
              <a:avLst/>
            </a:prstGeom>
          </p:spPr>
        </p:pic>
        <p:pic>
          <p:nvPicPr>
            <p:cNvPr id="30" name="Picture 29" descr="A sample image of slide showing three columns with company logos on it. ">
              <a:extLst>
                <a:ext uri="{FF2B5EF4-FFF2-40B4-BE49-F238E27FC236}">
                  <a16:creationId xmlns:a16="http://schemas.microsoft.com/office/drawing/2014/main" id="{6BDE7571-1EE7-051D-7EAE-FC7AF0C61FD7}"/>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344019" y="2807688"/>
              <a:ext cx="1706702" cy="960120"/>
            </a:xfrm>
            <a:prstGeom prst="rect">
              <a:avLst/>
            </a:prstGeom>
          </p:spPr>
        </p:pic>
        <p:pic>
          <p:nvPicPr>
            <p:cNvPr id="31" name="Picture 30" descr="A sample image of slide showing three columns with company logos on it. ">
              <a:extLst>
                <a:ext uri="{FF2B5EF4-FFF2-40B4-BE49-F238E27FC236}">
                  <a16:creationId xmlns:a16="http://schemas.microsoft.com/office/drawing/2014/main" id="{BD284E19-42D4-2576-4224-2CE6BCA491FF}"/>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141288" y="2807688"/>
              <a:ext cx="1706702" cy="960120"/>
            </a:xfrm>
            <a:prstGeom prst="rect">
              <a:avLst/>
            </a:prstGeom>
          </p:spPr>
        </p:pic>
        <p:pic>
          <p:nvPicPr>
            <p:cNvPr id="32" name="Picture 31" descr="A sample imge of a slide that has the word lanaguage on it">
              <a:extLst>
                <a:ext uri="{FF2B5EF4-FFF2-40B4-BE49-F238E27FC236}">
                  <a16:creationId xmlns:a16="http://schemas.microsoft.com/office/drawing/2014/main" id="{CA1A2CC0-3E95-3CDC-8471-7979D1306887}"/>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938557" y="2807688"/>
              <a:ext cx="1706702" cy="960120"/>
            </a:xfrm>
            <a:prstGeom prst="rect">
              <a:avLst/>
            </a:prstGeom>
          </p:spPr>
        </p:pic>
        <p:pic>
          <p:nvPicPr>
            <p:cNvPr id="33" name="Picture 32">
              <a:extLst>
                <a:ext uri="{FF2B5EF4-FFF2-40B4-BE49-F238E27FC236}">
                  <a16:creationId xmlns:a16="http://schemas.microsoft.com/office/drawing/2014/main" id="{76E96D47-224B-6576-4169-87131D666E1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735826" y="2807738"/>
              <a:ext cx="1706702" cy="960019"/>
            </a:xfrm>
            <a:prstGeom prst="rect">
              <a:avLst/>
            </a:prstGeom>
          </p:spPr>
        </p:pic>
        <p:pic>
          <p:nvPicPr>
            <p:cNvPr id="34" name="Picture 33">
              <a:extLst>
                <a:ext uri="{FF2B5EF4-FFF2-40B4-BE49-F238E27FC236}">
                  <a16:creationId xmlns:a16="http://schemas.microsoft.com/office/drawing/2014/main" id="{24136E45-0B03-E66D-5B12-29BBCA55F73E}"/>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49529" y="3850474"/>
              <a:ext cx="1706610" cy="960120"/>
            </a:xfrm>
            <a:prstGeom prst="rect">
              <a:avLst/>
            </a:prstGeom>
            <a:ln>
              <a:solidFill>
                <a:schemeClr val="tx1"/>
              </a:solidFill>
            </a:ln>
          </p:spPr>
        </p:pic>
        <p:pic>
          <p:nvPicPr>
            <p:cNvPr id="35" name="Picture 34">
              <a:extLst>
                <a:ext uri="{FF2B5EF4-FFF2-40B4-BE49-F238E27FC236}">
                  <a16:creationId xmlns:a16="http://schemas.microsoft.com/office/drawing/2014/main" id="{9D2C3C93-9E5D-5F82-6E88-591CF1230435}"/>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2546797" y="3850550"/>
              <a:ext cx="1706611" cy="959968"/>
            </a:xfrm>
            <a:prstGeom prst="rect">
              <a:avLst/>
            </a:prstGeom>
          </p:spPr>
        </p:pic>
        <p:pic>
          <p:nvPicPr>
            <p:cNvPr id="36" name="Picture 35">
              <a:extLst>
                <a:ext uri="{FF2B5EF4-FFF2-40B4-BE49-F238E27FC236}">
                  <a16:creationId xmlns:a16="http://schemas.microsoft.com/office/drawing/2014/main" id="{5E0DF75C-6961-7557-7C85-2A6AC2DF7703}"/>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4344066" y="3850474"/>
              <a:ext cx="1706611" cy="960120"/>
            </a:xfrm>
            <a:prstGeom prst="rect">
              <a:avLst/>
            </a:prstGeom>
          </p:spPr>
        </p:pic>
        <p:pic>
          <p:nvPicPr>
            <p:cNvPr id="37" name="Picture 36">
              <a:extLst>
                <a:ext uri="{FF2B5EF4-FFF2-40B4-BE49-F238E27FC236}">
                  <a16:creationId xmlns:a16="http://schemas.microsoft.com/office/drawing/2014/main" id="{C02CCD74-DF18-A96C-EB02-73C164C1A755}"/>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6141335" y="3850474"/>
              <a:ext cx="1706611" cy="960120"/>
            </a:xfrm>
            <a:prstGeom prst="rect">
              <a:avLst/>
            </a:prstGeom>
          </p:spPr>
        </p:pic>
        <p:pic>
          <p:nvPicPr>
            <p:cNvPr id="38" name="Picture 37">
              <a:extLst>
                <a:ext uri="{FF2B5EF4-FFF2-40B4-BE49-F238E27FC236}">
                  <a16:creationId xmlns:a16="http://schemas.microsoft.com/office/drawing/2014/main" id="{9DF8212A-93E4-E639-21CB-08461706FAC2}"/>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7938604" y="3850474"/>
              <a:ext cx="1706611" cy="960120"/>
            </a:xfrm>
            <a:prstGeom prst="rect">
              <a:avLst/>
            </a:prstGeom>
          </p:spPr>
        </p:pic>
        <p:pic>
          <p:nvPicPr>
            <p:cNvPr id="39" name="Picture 38">
              <a:extLst>
                <a:ext uri="{FF2B5EF4-FFF2-40B4-BE49-F238E27FC236}">
                  <a16:creationId xmlns:a16="http://schemas.microsoft.com/office/drawing/2014/main" id="{E752B726-661B-DE50-9FD4-7E9999B0424A}"/>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9735875" y="3850474"/>
              <a:ext cx="1706611" cy="960120"/>
            </a:xfrm>
            <a:prstGeom prst="rect">
              <a:avLst/>
            </a:prstGeom>
          </p:spPr>
        </p:pic>
        <p:pic>
          <p:nvPicPr>
            <p:cNvPr id="40" name="Picture 39">
              <a:extLst>
                <a:ext uri="{FF2B5EF4-FFF2-40B4-BE49-F238E27FC236}">
                  <a16:creationId xmlns:a16="http://schemas.microsoft.com/office/drawing/2014/main" id="{1FFD9D25-F6A1-1ACC-8B0E-4C66C3CE42C6}"/>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49551" y="4893348"/>
              <a:ext cx="1706568" cy="959945"/>
            </a:xfrm>
            <a:prstGeom prst="rect">
              <a:avLst/>
            </a:prstGeom>
            <a:ln w="28575">
              <a:solidFill>
                <a:srgbClr val="2C5967"/>
              </a:solidFill>
            </a:ln>
          </p:spPr>
        </p:pic>
        <p:pic>
          <p:nvPicPr>
            <p:cNvPr id="41" name="Picture 40">
              <a:extLst>
                <a:ext uri="{FF2B5EF4-FFF2-40B4-BE49-F238E27FC236}">
                  <a16:creationId xmlns:a16="http://schemas.microsoft.com/office/drawing/2014/main" id="{D010E1E2-FC50-C0FB-82F1-7985B0F10F60}"/>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546819" y="4893261"/>
              <a:ext cx="1706570" cy="960120"/>
            </a:xfrm>
            <a:prstGeom prst="rect">
              <a:avLst/>
            </a:prstGeom>
          </p:spPr>
        </p:pic>
        <p:pic>
          <p:nvPicPr>
            <p:cNvPr id="42" name="Picture 41">
              <a:extLst>
                <a:ext uri="{FF2B5EF4-FFF2-40B4-BE49-F238E27FC236}">
                  <a16:creationId xmlns:a16="http://schemas.microsoft.com/office/drawing/2014/main" id="{7649D201-8BFB-CA22-A246-398447D9007A}"/>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4344089" y="4893348"/>
              <a:ext cx="1706568" cy="959945"/>
            </a:xfrm>
            <a:prstGeom prst="rect">
              <a:avLst/>
            </a:prstGeom>
            <a:ln w="28575">
              <a:solidFill>
                <a:srgbClr val="2C5967"/>
              </a:solidFill>
            </a:ln>
          </p:spPr>
        </p:pic>
        <p:pic>
          <p:nvPicPr>
            <p:cNvPr id="43" name="Picture 42">
              <a:extLst>
                <a:ext uri="{FF2B5EF4-FFF2-40B4-BE49-F238E27FC236}">
                  <a16:creationId xmlns:a16="http://schemas.microsoft.com/office/drawing/2014/main" id="{C2E4DDA2-76D4-A241-E3EF-8723C7C6F899}"/>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6141358" y="4893348"/>
              <a:ext cx="1706568" cy="959945"/>
            </a:xfrm>
            <a:prstGeom prst="rect">
              <a:avLst/>
            </a:prstGeom>
            <a:ln w="9525">
              <a:solidFill>
                <a:schemeClr val="tx1"/>
              </a:solidFill>
            </a:ln>
          </p:spPr>
        </p:pic>
        <p:pic>
          <p:nvPicPr>
            <p:cNvPr id="44" name="Picture 43">
              <a:extLst>
                <a:ext uri="{FF2B5EF4-FFF2-40B4-BE49-F238E27FC236}">
                  <a16:creationId xmlns:a16="http://schemas.microsoft.com/office/drawing/2014/main" id="{57D8B470-C1C0-FC4A-A76B-CB81DEEF5AFE}"/>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7938626" y="4893348"/>
              <a:ext cx="1706570" cy="959945"/>
            </a:xfrm>
            <a:prstGeom prst="rect">
              <a:avLst/>
            </a:prstGeom>
            <a:ln>
              <a:solidFill>
                <a:schemeClr val="tx1"/>
              </a:solidFill>
            </a:ln>
          </p:spPr>
        </p:pic>
        <p:pic>
          <p:nvPicPr>
            <p:cNvPr id="45" name="Picture 44">
              <a:extLst>
                <a:ext uri="{FF2B5EF4-FFF2-40B4-BE49-F238E27FC236}">
                  <a16:creationId xmlns:a16="http://schemas.microsoft.com/office/drawing/2014/main" id="{853BED1E-1B0A-4BAE-270D-80315965194B}"/>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9735895" y="4893348"/>
              <a:ext cx="1706570" cy="959945"/>
            </a:xfrm>
            <a:prstGeom prst="rect">
              <a:avLst/>
            </a:prstGeom>
            <a:ln w="28575">
              <a:solidFill>
                <a:srgbClr val="2C5967"/>
              </a:solidFill>
            </a:ln>
          </p:spPr>
        </p:pic>
      </p:grpSp>
      <p:sp>
        <p:nvSpPr>
          <p:cNvPr id="7" name="Delete this box">
            <a:extLst>
              <a:ext uri="{FF2B5EF4-FFF2-40B4-BE49-F238E27FC236}">
                <a16:creationId xmlns:a16="http://schemas.microsoft.com/office/drawing/2014/main" id="{6B901092-9096-1524-DCF3-35D5C1405601}"/>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2664657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1469B43-F214-B9CD-4C00-E6642857C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AC033-04E5-66AD-1555-C279CFD7E3F9}"/>
              </a:ext>
            </a:extLst>
          </p:cNvPr>
          <p:cNvSpPr>
            <a:spLocks noGrp="1"/>
          </p:cNvSpPr>
          <p:nvPr>
            <p:ph type="title"/>
          </p:nvPr>
        </p:nvSpPr>
        <p:spPr>
          <a:xfrm>
            <a:off x="768875" y="182403"/>
            <a:ext cx="10671048" cy="822960"/>
          </a:xfrm>
        </p:spPr>
        <p:txBody>
          <a:bodyPr/>
          <a:lstStyle/>
          <a:p>
            <a:r>
              <a:rPr lang="en-US" dirty="0"/>
              <a:t>Title for a from/to slide</a:t>
            </a:r>
          </a:p>
        </p:txBody>
      </p:sp>
      <p:sp>
        <p:nvSpPr>
          <p:cNvPr id="3" name="Footer Placeholder 2">
            <a:extLst>
              <a:ext uri="{FF2B5EF4-FFF2-40B4-BE49-F238E27FC236}">
                <a16:creationId xmlns:a16="http://schemas.microsoft.com/office/drawing/2014/main" id="{9F02E041-8057-AB54-B6DD-8AEFECA62BDB}"/>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6" name="Slide Number Placeholder 5">
            <a:extLst>
              <a:ext uri="{FF2B5EF4-FFF2-40B4-BE49-F238E27FC236}">
                <a16:creationId xmlns:a16="http://schemas.microsoft.com/office/drawing/2014/main" id="{5785BB07-F68C-E7A9-7754-AF872FD5A44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120</a:t>
            </a:fld>
            <a:endParaRPr lang="en-US" dirty="0"/>
          </a:p>
        </p:txBody>
      </p:sp>
      <p:graphicFrame>
        <p:nvGraphicFramePr>
          <p:cNvPr id="7" name="Table 26">
            <a:extLst>
              <a:ext uri="{FF2B5EF4-FFF2-40B4-BE49-F238E27FC236}">
                <a16:creationId xmlns:a16="http://schemas.microsoft.com/office/drawing/2014/main" id="{5FD0B8F7-71DD-C08D-E00C-1C1337A91CB4}"/>
              </a:ext>
            </a:extLst>
          </p:cNvPr>
          <p:cNvGraphicFramePr>
            <a:graphicFrameLocks noGrp="1"/>
          </p:cNvGraphicFramePr>
          <p:nvPr>
            <p:extLst>
              <p:ext uri="{D42A27DB-BD31-4B8C-83A1-F6EECF244321}">
                <p14:modId xmlns:p14="http://schemas.microsoft.com/office/powerpoint/2010/main" val="931016018"/>
              </p:ext>
            </p:extLst>
          </p:nvPr>
        </p:nvGraphicFramePr>
        <p:xfrm>
          <a:off x="792460" y="1325903"/>
          <a:ext cx="7132320" cy="4679176"/>
        </p:xfrm>
        <a:graphic>
          <a:graphicData uri="http://schemas.openxmlformats.org/drawingml/2006/table">
            <a:tbl>
              <a:tblPr firstRow="1" bandRow="1">
                <a:tableStyleId>{073A0DAA-6AF3-43AB-8588-CEC1D06C72B9}</a:tableStyleId>
              </a:tblPr>
              <a:tblGrid>
                <a:gridCol w="3108960">
                  <a:extLst>
                    <a:ext uri="{9D8B030D-6E8A-4147-A177-3AD203B41FA5}">
                      <a16:colId xmlns:a16="http://schemas.microsoft.com/office/drawing/2014/main" val="87323085"/>
                    </a:ext>
                  </a:extLst>
                </a:gridCol>
                <a:gridCol w="914400">
                  <a:extLst>
                    <a:ext uri="{9D8B030D-6E8A-4147-A177-3AD203B41FA5}">
                      <a16:colId xmlns:a16="http://schemas.microsoft.com/office/drawing/2014/main" val="3897185023"/>
                    </a:ext>
                  </a:extLst>
                </a:gridCol>
                <a:gridCol w="3108960">
                  <a:extLst>
                    <a:ext uri="{9D8B030D-6E8A-4147-A177-3AD203B41FA5}">
                      <a16:colId xmlns:a16="http://schemas.microsoft.com/office/drawing/2014/main" val="2133899105"/>
                    </a:ext>
                  </a:extLst>
                </a:gridCol>
              </a:tblGrid>
              <a:tr h="396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Problem</a:t>
                      </a:r>
                    </a:p>
                  </a:txBody>
                  <a:tcPr marL="0" marR="0" anchor="ctr">
                    <a:lnL w="12700" cmpd="sng">
                      <a:noFill/>
                    </a:lnL>
                    <a:lnR w="12700" cmpd="sng">
                      <a:noFill/>
                    </a:lnR>
                    <a:lnT w="12700" cmpd="sng">
                      <a:noFill/>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Solution</a:t>
                      </a:r>
                    </a:p>
                  </a:txBody>
                  <a:tcPr marL="0" marR="0" anchor="ctr">
                    <a:lnL w="12700" cmpd="sng">
                      <a:noFill/>
                    </a:lnL>
                    <a:lnR w="12700" cmpd="sng">
                      <a:noFill/>
                    </a:lnR>
                    <a:lnT w="12700" cmpd="sng">
                      <a:noFill/>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0595840"/>
                  </a:ext>
                </a:extLst>
              </a:tr>
              <a:tr h="856490">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1</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1: </a:t>
                      </a:r>
                      <a:r>
                        <a:rPr lang="en-US" sz="1100" b="0" i="0" kern="1200" dirty="0">
                          <a:solidFill>
                            <a:schemeClr val="tx1"/>
                          </a:solidFill>
                          <a:latin typeface="Oracle Sans Tab" panose="020B0503020204020204" pitchFamily="34" charset="0"/>
                          <a:ea typeface="+mn-ea"/>
                          <a:cs typeface="Oracle Sans Tab" panose="020B0503020204020204" pitchFamily="34" charset="0"/>
                        </a:rPr>
                        <a:t>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276829"/>
                  </a:ext>
                </a:extLst>
              </a:tr>
              <a:tr h="856490">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2</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2: </a:t>
                      </a:r>
                      <a:r>
                        <a:rPr lang="en-US" sz="1100" b="0" i="0" kern="1200" dirty="0">
                          <a:solidFill>
                            <a:schemeClr val="tx1"/>
                          </a:solidFill>
                          <a:latin typeface="Oracle Sans Tab" panose="020B0503020204020204" pitchFamily="34" charset="0"/>
                          <a:ea typeface="+mn-ea"/>
                          <a:cs typeface="Oracle Sans Tab" panose="020B0503020204020204" pitchFamily="34" charset="0"/>
                        </a:rPr>
                        <a:t>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2802954"/>
                  </a:ext>
                </a:extLst>
              </a:tr>
              <a:tr h="856490">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3</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3: </a:t>
                      </a:r>
                      <a:r>
                        <a:rPr lang="en-US" sz="1100" b="0" i="0" kern="1200" dirty="0">
                          <a:solidFill>
                            <a:schemeClr val="tx1"/>
                          </a:solidFill>
                          <a:latin typeface="Oracle Sans Tab" panose="020B0503020204020204" pitchFamily="34" charset="0"/>
                          <a:ea typeface="+mn-ea"/>
                          <a:cs typeface="Oracle Sans Tab" panose="020B0503020204020204" pitchFamily="34" charset="0"/>
                        </a:rPr>
                        <a:t>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181593"/>
                  </a:ext>
                </a:extLst>
              </a:tr>
              <a:tr h="856490">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4</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4:</a:t>
                      </a:r>
                      <a:r>
                        <a:rPr lang="en-US" sz="1100" b="0" i="0" kern="1200" dirty="0">
                          <a:solidFill>
                            <a:schemeClr val="tx1"/>
                          </a:solidFill>
                          <a:latin typeface="Oracle Sans Tab" panose="020B0503020204020204" pitchFamily="34" charset="0"/>
                          <a:ea typeface="+mn-ea"/>
                          <a:cs typeface="Oracle Sans Tab" panose="020B0503020204020204" pitchFamily="34" charset="0"/>
                        </a:rPr>
                        <a:t> 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625472"/>
                  </a:ext>
                </a:extLst>
              </a:tr>
              <a:tr h="856490">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5</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5:</a:t>
                      </a:r>
                      <a:r>
                        <a:rPr lang="en-US" sz="1100" b="0" i="0" kern="1200" dirty="0">
                          <a:solidFill>
                            <a:schemeClr val="tx1"/>
                          </a:solidFill>
                          <a:latin typeface="Oracle Sans Tab" panose="020B0503020204020204" pitchFamily="34" charset="0"/>
                          <a:ea typeface="+mn-ea"/>
                          <a:cs typeface="Oracle Sans Tab" panose="020B0503020204020204" pitchFamily="34" charset="0"/>
                        </a:rPr>
                        <a:t> 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2125337"/>
                  </a:ext>
                </a:extLst>
              </a:tr>
            </a:tbl>
          </a:graphicData>
        </a:graphic>
      </p:graphicFrame>
      <p:grpSp>
        <p:nvGrpSpPr>
          <p:cNvPr id="13" name="Group 12" descr="Arrows pointing from colum 1 to column two">
            <a:extLst>
              <a:ext uri="{FF2B5EF4-FFF2-40B4-BE49-F238E27FC236}">
                <a16:creationId xmlns:a16="http://schemas.microsoft.com/office/drawing/2014/main" id="{A90D403F-51A8-2D49-782A-8EFAFB26A053}"/>
              </a:ext>
            </a:extLst>
          </p:cNvPr>
          <p:cNvGrpSpPr/>
          <p:nvPr/>
        </p:nvGrpSpPr>
        <p:grpSpPr>
          <a:xfrm>
            <a:off x="4150598" y="2128923"/>
            <a:ext cx="386051" cy="3445119"/>
            <a:chOff x="3804949" y="2286000"/>
            <a:chExt cx="614651" cy="3445119"/>
          </a:xfrm>
        </p:grpSpPr>
        <p:cxnSp>
          <p:nvCxnSpPr>
            <p:cNvPr id="14" name="Straight Arrow Connector 13">
              <a:extLst>
                <a:ext uri="{FF2B5EF4-FFF2-40B4-BE49-F238E27FC236}">
                  <a16:creationId xmlns:a16="http://schemas.microsoft.com/office/drawing/2014/main" id="{AC7F76BE-E8FB-7020-B79C-D92230E1E277}"/>
                </a:ext>
              </a:extLst>
            </p:cNvPr>
            <p:cNvCxnSpPr/>
            <p:nvPr/>
          </p:nvCxnSpPr>
          <p:spPr>
            <a:xfrm>
              <a:off x="3804949" y="228600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05CA73E-1ADA-9725-AE9E-E6F10D8B1D71}"/>
                </a:ext>
              </a:extLst>
            </p:cNvPr>
            <p:cNvCxnSpPr/>
            <p:nvPr/>
          </p:nvCxnSpPr>
          <p:spPr>
            <a:xfrm>
              <a:off x="3804949" y="314728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9326233-6797-F5DB-9506-459960E6A046}"/>
                </a:ext>
              </a:extLst>
            </p:cNvPr>
            <p:cNvCxnSpPr/>
            <p:nvPr/>
          </p:nvCxnSpPr>
          <p:spPr>
            <a:xfrm>
              <a:off x="3804949" y="5731119"/>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129434D-46CC-0E58-D653-9C2C6DE3ECAF}"/>
                </a:ext>
              </a:extLst>
            </p:cNvPr>
            <p:cNvCxnSpPr/>
            <p:nvPr/>
          </p:nvCxnSpPr>
          <p:spPr>
            <a:xfrm>
              <a:off x="3804949" y="486984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8E4910D-FFDD-D0F1-F34E-A25459660351}"/>
                </a:ext>
              </a:extLst>
            </p:cNvPr>
            <p:cNvCxnSpPr/>
            <p:nvPr/>
          </p:nvCxnSpPr>
          <p:spPr>
            <a:xfrm>
              <a:off x="3804949" y="400856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2524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427275-28B6-318C-9074-16DE9B1D4299}"/>
              </a:ext>
            </a:extLst>
          </p:cNvPr>
          <p:cNvSpPr>
            <a:spLocks noGrp="1"/>
          </p:cNvSpPr>
          <p:nvPr>
            <p:ph type="title"/>
          </p:nvPr>
        </p:nvSpPr>
        <p:spPr>
          <a:xfrm>
            <a:off x="762000" y="2471026"/>
            <a:ext cx="3762466" cy="822960"/>
          </a:xfrm>
        </p:spPr>
        <p:txBody>
          <a:bodyPr/>
          <a:lstStyle/>
          <a:p>
            <a:r>
              <a:rPr lang="en-US" dirty="0"/>
              <a:t>Screenshot on dark</a:t>
            </a:r>
          </a:p>
        </p:txBody>
      </p:sp>
      <p:sp>
        <p:nvSpPr>
          <p:cNvPr id="2" name="Text Placeholder 1">
            <a:extLst>
              <a:ext uri="{FF2B5EF4-FFF2-40B4-BE49-F238E27FC236}">
                <a16:creationId xmlns:a16="http://schemas.microsoft.com/office/drawing/2014/main" id="{14CB018D-3BC9-CF8F-5016-F5F0784C8C00}"/>
              </a:ext>
            </a:extLst>
          </p:cNvPr>
          <p:cNvSpPr>
            <a:spLocks noGrp="1"/>
          </p:cNvSpPr>
          <p:nvPr>
            <p:ph type="body" sz="quarter" idx="24"/>
          </p:nvPr>
        </p:nvSpPr>
        <p:spPr>
          <a:xfrm>
            <a:off x="762000" y="3564014"/>
            <a:ext cx="3762466" cy="1228119"/>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a:p>
            <a:endParaRPr lang="en-US" dirty="0"/>
          </a:p>
        </p:txBody>
      </p:sp>
      <p:sp>
        <p:nvSpPr>
          <p:cNvPr id="5" name="Slide Number Placeholder 4">
            <a:extLst>
              <a:ext uri="{FF2B5EF4-FFF2-40B4-BE49-F238E27FC236}">
                <a16:creationId xmlns:a16="http://schemas.microsoft.com/office/drawing/2014/main" id="{9CBD4202-772C-10BB-CEB1-7BC7791391A1}"/>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121</a:t>
            </a:fld>
            <a:endParaRPr lang="en-US" dirty="0"/>
          </a:p>
        </p:txBody>
      </p:sp>
      <p:sp>
        <p:nvSpPr>
          <p:cNvPr id="6" name="Footer Placeholder 5">
            <a:extLst>
              <a:ext uri="{FF2B5EF4-FFF2-40B4-BE49-F238E27FC236}">
                <a16:creationId xmlns:a16="http://schemas.microsoft.com/office/drawing/2014/main" id="{D10BC76D-E72D-3DC1-9F0E-2424BA3E908B}"/>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pic>
        <p:nvPicPr>
          <p:cNvPr id="8" name="Picture Placeholder 9" descr="An image of Oracle’s website talking about the Partner Program. The image is for placement only and you should replace with your own image.">
            <a:extLst>
              <a:ext uri="{FF2B5EF4-FFF2-40B4-BE49-F238E27FC236}">
                <a16:creationId xmlns:a16="http://schemas.microsoft.com/office/drawing/2014/main" id="{2C6F8D96-EF37-B53A-CF42-1228050A2694}"/>
              </a:ext>
            </a:extLst>
          </p:cNvPr>
          <p:cNvPicPr>
            <a:picLocks noGrp="1" noChangeAspect="1"/>
          </p:cNvPicPr>
          <p:nvPr>
            <p:ph type="pic" sz="quarter" idx="38"/>
          </p:nvPr>
        </p:nvPicPr>
        <p:blipFill>
          <a:blip r:embed="rId2" cstate="email">
            <a:extLst>
              <a:ext uri="{28A0092B-C50C-407E-A947-70E740481C1C}">
                <a14:useLocalDpi xmlns:a14="http://schemas.microsoft.com/office/drawing/2010/main"/>
              </a:ext>
            </a:extLst>
          </a:blip>
          <a:srcRect l="51" r="51"/>
          <a:stretch/>
        </p:blipFill>
        <p:spPr>
          <a:xfrm>
            <a:off x="5364488" y="1687766"/>
            <a:ext cx="6249629" cy="3763219"/>
          </a:xfrm>
        </p:spPr>
      </p:pic>
    </p:spTree>
    <p:extLst>
      <p:ext uri="{BB962C8B-B14F-4D97-AF65-F5344CB8AC3E}">
        <p14:creationId xmlns:p14="http://schemas.microsoft.com/office/powerpoint/2010/main" val="41232333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7A5AD11-95B3-1D52-710C-281F0663CB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60FFC-6CED-74BC-91A8-ACD59AB4F9A2}"/>
              </a:ext>
            </a:extLst>
          </p:cNvPr>
          <p:cNvSpPr>
            <a:spLocks noGrp="1"/>
          </p:cNvSpPr>
          <p:nvPr>
            <p:ph type="title"/>
          </p:nvPr>
        </p:nvSpPr>
        <p:spPr>
          <a:xfrm>
            <a:off x="768875" y="182403"/>
            <a:ext cx="10671048" cy="822960"/>
          </a:xfrm>
        </p:spPr>
        <p:txBody>
          <a:bodyPr/>
          <a:lstStyle/>
          <a:p>
            <a:r>
              <a:rPr lang="en-US" dirty="0"/>
              <a:t>Grabbable device shells</a:t>
            </a:r>
          </a:p>
        </p:txBody>
      </p:sp>
      <p:sp>
        <p:nvSpPr>
          <p:cNvPr id="4" name="Footer Placeholder 3">
            <a:extLst>
              <a:ext uri="{FF2B5EF4-FFF2-40B4-BE49-F238E27FC236}">
                <a16:creationId xmlns:a16="http://schemas.microsoft.com/office/drawing/2014/main" id="{78CF69BD-44D6-5243-D3F9-52FF7C3403BF}"/>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97F91A87-78D4-1F67-FDEA-C9D0FCE7BBFB}"/>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122</a:t>
            </a:fld>
            <a:endParaRPr lang="en-US" dirty="0"/>
          </a:p>
        </p:txBody>
      </p:sp>
      <p:grpSp>
        <p:nvGrpSpPr>
          <p:cNvPr id="7" name="Group 6" descr="A shape of a computer screen outline">
            <a:extLst>
              <a:ext uri="{FF2B5EF4-FFF2-40B4-BE49-F238E27FC236}">
                <a16:creationId xmlns:a16="http://schemas.microsoft.com/office/drawing/2014/main" id="{DE55AF65-CF5F-6E81-1B48-AEC08C1A0113}"/>
              </a:ext>
              <a:ext uri="{C183D7F6-B498-43B3-948B-1728B52AA6E4}">
                <adec:decorative xmlns:adec="http://schemas.microsoft.com/office/drawing/2017/decorative" val="0"/>
              </a:ext>
            </a:extLst>
          </p:cNvPr>
          <p:cNvGrpSpPr/>
          <p:nvPr/>
        </p:nvGrpSpPr>
        <p:grpSpPr>
          <a:xfrm>
            <a:off x="6187439" y="1735864"/>
            <a:ext cx="5653973" cy="3108927"/>
            <a:chOff x="5737379" y="1874536"/>
            <a:chExt cx="6311406" cy="3470427"/>
          </a:xfrm>
        </p:grpSpPr>
        <p:sp>
          <p:nvSpPr>
            <p:cNvPr id="5" name="Freeform: Shape 25">
              <a:extLst>
                <a:ext uri="{FF2B5EF4-FFF2-40B4-BE49-F238E27FC236}">
                  <a16:creationId xmlns:a16="http://schemas.microsoft.com/office/drawing/2014/main" id="{08B322AF-CDCB-AB01-3B43-4E02AA50C8D7}"/>
                </a:ext>
                <a:ext uri="{C183D7F6-B498-43B3-948B-1728B52AA6E4}">
                  <adec:decorative xmlns:adec="http://schemas.microsoft.com/office/drawing/2017/decorative" val="1"/>
                </a:ext>
              </a:extLst>
            </p:cNvPr>
            <p:cNvSpPr/>
            <p:nvPr/>
          </p:nvSpPr>
          <p:spPr>
            <a:xfrm>
              <a:off x="5737379" y="5216430"/>
              <a:ext cx="6311406" cy="128533"/>
            </a:xfrm>
            <a:custGeom>
              <a:avLst/>
              <a:gdLst>
                <a:gd name="connsiteX0" fmla="*/ 9342 w 6311406"/>
                <a:gd name="connsiteY0" fmla="*/ 0 h 128533"/>
                <a:gd name="connsiteX1" fmla="*/ 3291 w 6311406"/>
                <a:gd name="connsiteY1" fmla="*/ 15751 h 128533"/>
                <a:gd name="connsiteX2" fmla="*/ 541500 w 6311406"/>
                <a:gd name="connsiteY2" fmla="*/ 128533 h 128533"/>
                <a:gd name="connsiteX3" fmla="*/ 543819 w 6311406"/>
                <a:gd name="connsiteY3" fmla="*/ 128533 h 128533"/>
                <a:gd name="connsiteX4" fmla="*/ 5767591 w 6311406"/>
                <a:gd name="connsiteY4" fmla="*/ 128533 h 128533"/>
                <a:gd name="connsiteX5" fmla="*/ 6308104 w 6311406"/>
                <a:gd name="connsiteY5" fmla="*/ 15751 h 128533"/>
                <a:gd name="connsiteX6" fmla="*/ 6302063 w 6311406"/>
                <a:gd name="connsiteY6" fmla="*/ 0 h 128533"/>
                <a:gd name="connsiteX7" fmla="*/ 9342 w 6311406"/>
                <a:gd name="connsiteY7" fmla="*/ 0 h 1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406" h="128533">
                  <a:moveTo>
                    <a:pt x="9342" y="0"/>
                  </a:moveTo>
                  <a:cubicBezTo>
                    <a:pt x="718" y="0"/>
                    <a:pt x="-3325" y="10434"/>
                    <a:pt x="3291" y="15751"/>
                  </a:cubicBezTo>
                  <a:cubicBezTo>
                    <a:pt x="109421" y="101129"/>
                    <a:pt x="305093" y="128360"/>
                    <a:pt x="541500" y="128533"/>
                  </a:cubicBezTo>
                  <a:cubicBezTo>
                    <a:pt x="542271" y="128533"/>
                    <a:pt x="543042" y="128533"/>
                    <a:pt x="543819" y="128533"/>
                  </a:cubicBezTo>
                  <a:lnTo>
                    <a:pt x="5767591" y="128533"/>
                  </a:lnTo>
                  <a:cubicBezTo>
                    <a:pt x="6005026" y="128533"/>
                    <a:pt x="6201630" y="101409"/>
                    <a:pt x="6308104" y="15751"/>
                  </a:cubicBezTo>
                  <a:cubicBezTo>
                    <a:pt x="6314738" y="10434"/>
                    <a:pt x="6310692" y="0"/>
                    <a:pt x="6302063" y="0"/>
                  </a:cubicBezTo>
                  <a:lnTo>
                    <a:pt x="9342" y="0"/>
                  </a:lnTo>
                  <a:close/>
                </a:path>
              </a:pathLst>
            </a:custGeom>
            <a:solidFill>
              <a:srgbClr val="D3CFCA"/>
            </a:solidFill>
            <a:ln w="5393" cap="flat">
              <a:noFill/>
              <a:prstDash val="solid"/>
              <a:miter/>
            </a:ln>
          </p:spPr>
          <p:txBody>
            <a:bodyPr rtlCol="0" anchor="ctr"/>
            <a:lstStyle/>
            <a:p>
              <a:endParaRPr lang="en-US"/>
            </a:p>
          </p:txBody>
        </p:sp>
        <p:sp>
          <p:nvSpPr>
            <p:cNvPr id="6" name="Freeform: Shape 26">
              <a:extLst>
                <a:ext uri="{FF2B5EF4-FFF2-40B4-BE49-F238E27FC236}">
                  <a16:creationId xmlns:a16="http://schemas.microsoft.com/office/drawing/2014/main" id="{21CDE7A9-84B9-50E6-1FDC-0E1A2958E908}"/>
                </a:ext>
                <a:ext uri="{C183D7F6-B498-43B3-948B-1728B52AA6E4}">
                  <adec:decorative xmlns:adec="http://schemas.microsoft.com/office/drawing/2017/decorative" val="1"/>
                </a:ext>
              </a:extLst>
            </p:cNvPr>
            <p:cNvSpPr/>
            <p:nvPr/>
          </p:nvSpPr>
          <p:spPr>
            <a:xfrm>
              <a:off x="6278878" y="1874536"/>
              <a:ext cx="5226091" cy="3470426"/>
            </a:xfrm>
            <a:custGeom>
              <a:avLst/>
              <a:gdLst>
                <a:gd name="connsiteX0" fmla="*/ 70918 w 5226091"/>
                <a:gd name="connsiteY0" fmla="*/ 0 h 3470426"/>
                <a:gd name="connsiteX1" fmla="*/ 0 w 5226091"/>
                <a:gd name="connsiteY1" fmla="*/ 70825 h 3470426"/>
                <a:gd name="connsiteX2" fmla="*/ 0 w 5226091"/>
                <a:gd name="connsiteY2" fmla="*/ 3470427 h 3470426"/>
                <a:gd name="connsiteX3" fmla="*/ 5226091 w 5226091"/>
                <a:gd name="connsiteY3" fmla="*/ 3470427 h 3470426"/>
                <a:gd name="connsiteX4" fmla="*/ 5226091 w 5226091"/>
                <a:gd name="connsiteY4" fmla="*/ 70825 h 3470426"/>
                <a:gd name="connsiteX5" fmla="*/ 5155217 w 5226091"/>
                <a:gd name="connsiteY5" fmla="*/ 0 h 3470426"/>
                <a:gd name="connsiteX6" fmla="*/ 70918 w 5226091"/>
                <a:gd name="connsiteY6" fmla="*/ 0 h 3470426"/>
                <a:gd name="connsiteX7" fmla="*/ 5100199 w 5226091"/>
                <a:gd name="connsiteY7" fmla="*/ 128533 h 3470426"/>
                <a:gd name="connsiteX8" fmla="*/ 125929 w 5226091"/>
                <a:gd name="connsiteY8" fmla="*/ 128533 h 3470426"/>
                <a:gd name="connsiteX9" fmla="*/ 125929 w 5226091"/>
                <a:gd name="connsiteY9" fmla="*/ 3341894 h 3470426"/>
                <a:gd name="connsiteX10" fmla="*/ 5100199 w 5226091"/>
                <a:gd name="connsiteY10" fmla="*/ 3341894 h 3470426"/>
                <a:gd name="connsiteX11" fmla="*/ 5100199 w 5226091"/>
                <a:gd name="connsiteY11" fmla="*/ 128533 h 34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6091" h="3470426">
                  <a:moveTo>
                    <a:pt x="70918" y="0"/>
                  </a:moveTo>
                  <a:cubicBezTo>
                    <a:pt x="31753" y="0"/>
                    <a:pt x="0" y="31709"/>
                    <a:pt x="0" y="70825"/>
                  </a:cubicBezTo>
                  <a:lnTo>
                    <a:pt x="0" y="3470427"/>
                  </a:lnTo>
                  <a:lnTo>
                    <a:pt x="5226091" y="3470427"/>
                  </a:lnTo>
                  <a:lnTo>
                    <a:pt x="5226091" y="70825"/>
                  </a:lnTo>
                  <a:cubicBezTo>
                    <a:pt x="5226091" y="31709"/>
                    <a:pt x="5194376" y="0"/>
                    <a:pt x="5155217" y="0"/>
                  </a:cubicBezTo>
                  <a:lnTo>
                    <a:pt x="70918" y="0"/>
                  </a:lnTo>
                  <a:close/>
                  <a:moveTo>
                    <a:pt x="5100199" y="128533"/>
                  </a:moveTo>
                  <a:lnTo>
                    <a:pt x="125929" y="128533"/>
                  </a:lnTo>
                  <a:lnTo>
                    <a:pt x="125929" y="3341894"/>
                  </a:lnTo>
                  <a:lnTo>
                    <a:pt x="5100199" y="3341894"/>
                  </a:lnTo>
                  <a:lnTo>
                    <a:pt x="5100199" y="128533"/>
                  </a:lnTo>
                  <a:close/>
                </a:path>
              </a:pathLst>
            </a:custGeom>
            <a:solidFill>
              <a:srgbClr val="D3CFCA"/>
            </a:solidFill>
            <a:ln w="5393" cap="flat">
              <a:noFill/>
              <a:prstDash val="solid"/>
              <a:miter/>
            </a:ln>
          </p:spPr>
          <p:txBody>
            <a:bodyPr rtlCol="0" anchor="ctr"/>
            <a:lstStyle/>
            <a:p>
              <a:endParaRPr lang="en-US"/>
            </a:p>
          </p:txBody>
        </p:sp>
      </p:grpSp>
      <p:grpSp>
        <p:nvGrpSpPr>
          <p:cNvPr id="8" name="Group 7" descr="A shape of mobile phone outline">
            <a:extLst>
              <a:ext uri="{FF2B5EF4-FFF2-40B4-BE49-F238E27FC236}">
                <a16:creationId xmlns:a16="http://schemas.microsoft.com/office/drawing/2014/main" id="{0177F1B3-12FB-169C-7923-E24F9E5D8598}"/>
              </a:ext>
              <a:ext uri="{C183D7F6-B498-43B3-948B-1728B52AA6E4}">
                <adec:decorative xmlns:adec="http://schemas.microsoft.com/office/drawing/2017/decorative" val="0"/>
              </a:ext>
            </a:extLst>
          </p:cNvPr>
          <p:cNvGrpSpPr/>
          <p:nvPr/>
        </p:nvGrpSpPr>
        <p:grpSpPr>
          <a:xfrm>
            <a:off x="975416" y="1874537"/>
            <a:ext cx="1542026" cy="2887319"/>
            <a:chOff x="1972605" y="1767937"/>
            <a:chExt cx="2079208" cy="3893148"/>
          </a:xfrm>
        </p:grpSpPr>
        <p:sp>
          <p:nvSpPr>
            <p:cNvPr id="9" name="Freeform: Shape 3">
              <a:extLst>
                <a:ext uri="{FF2B5EF4-FFF2-40B4-BE49-F238E27FC236}">
                  <a16:creationId xmlns:a16="http://schemas.microsoft.com/office/drawing/2014/main" id="{EE822FB0-0AFE-12B2-AA4E-A0E494EEB253}"/>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10" name="Freeform: Shape 4">
              <a:extLst>
                <a:ext uri="{FF2B5EF4-FFF2-40B4-BE49-F238E27FC236}">
                  <a16:creationId xmlns:a16="http://schemas.microsoft.com/office/drawing/2014/main" id="{F55825F5-658A-63F2-9D3F-56843265D018}"/>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11" name="Freeform: Shape 3" descr="A shape of an tablet outline">
            <a:extLst>
              <a:ext uri="{FF2B5EF4-FFF2-40B4-BE49-F238E27FC236}">
                <a16:creationId xmlns:a16="http://schemas.microsoft.com/office/drawing/2014/main" id="{694A6362-B574-3866-09BE-3DCBC06AD3C6}"/>
              </a:ext>
              <a:ext uri="{C183D7F6-B498-43B3-948B-1728B52AA6E4}">
                <adec:decorative xmlns:adec="http://schemas.microsoft.com/office/drawing/2017/decorative" val="0"/>
              </a:ext>
            </a:extLst>
          </p:cNvPr>
          <p:cNvSpPr/>
          <p:nvPr/>
        </p:nvSpPr>
        <p:spPr>
          <a:xfrm>
            <a:off x="3351011" y="2415755"/>
            <a:ext cx="2433295" cy="1766297"/>
          </a:xfrm>
          <a:custGeom>
            <a:avLst/>
            <a:gdLst>
              <a:gd name="connsiteX0" fmla="*/ 0 w 5363295"/>
              <a:gd name="connsiteY0" fmla="*/ 3816663 h 3893147"/>
              <a:gd name="connsiteX1" fmla="*/ 76401 w 5363295"/>
              <a:gd name="connsiteY1" fmla="*/ 3893148 h 3893147"/>
              <a:gd name="connsiteX2" fmla="*/ 5286891 w 5363295"/>
              <a:gd name="connsiteY2" fmla="*/ 3893148 h 3893147"/>
              <a:gd name="connsiteX3" fmla="*/ 5363295 w 5363295"/>
              <a:gd name="connsiteY3" fmla="*/ 3816663 h 3893147"/>
              <a:gd name="connsiteX4" fmla="*/ 5363295 w 5363295"/>
              <a:gd name="connsiteY4" fmla="*/ 76486 h 3893147"/>
              <a:gd name="connsiteX5" fmla="*/ 5286891 w 5363295"/>
              <a:gd name="connsiteY5" fmla="*/ 0 h 3893147"/>
              <a:gd name="connsiteX6" fmla="*/ 76400 w 5363295"/>
              <a:gd name="connsiteY6" fmla="*/ 0 h 3893147"/>
              <a:gd name="connsiteX7" fmla="*/ 0 w 5363295"/>
              <a:gd name="connsiteY7" fmla="*/ 76486 h 3893147"/>
              <a:gd name="connsiteX8" fmla="*/ 0 w 5363295"/>
              <a:gd name="connsiteY8" fmla="*/ 3816663 h 3893147"/>
              <a:gd name="connsiteX9" fmla="*/ 183358 w 5363295"/>
              <a:gd name="connsiteY9" fmla="*/ 76486 h 3893147"/>
              <a:gd name="connsiteX10" fmla="*/ 183358 w 5363295"/>
              <a:gd name="connsiteY10" fmla="*/ 3816663 h 3893147"/>
              <a:gd name="connsiteX11" fmla="*/ 5179931 w 5363295"/>
              <a:gd name="connsiteY11" fmla="*/ 3816663 h 3893147"/>
              <a:gd name="connsiteX12" fmla="*/ 5179931 w 5363295"/>
              <a:gd name="connsiteY12" fmla="*/ 76486 h 3893147"/>
              <a:gd name="connsiteX13" fmla="*/ 183358 w 5363295"/>
              <a:gd name="connsiteY13" fmla="*/ 76486 h 389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3295" h="3893147">
                <a:moveTo>
                  <a:pt x="0" y="3816663"/>
                </a:moveTo>
                <a:cubicBezTo>
                  <a:pt x="0" y="3858902"/>
                  <a:pt x="34206" y="3893148"/>
                  <a:pt x="76401" y="3893148"/>
                </a:cubicBezTo>
                <a:lnTo>
                  <a:pt x="5286891" y="3893148"/>
                </a:lnTo>
                <a:cubicBezTo>
                  <a:pt x="5329087" y="3893148"/>
                  <a:pt x="5363295" y="3858902"/>
                  <a:pt x="5363295" y="3816663"/>
                </a:cubicBezTo>
                <a:lnTo>
                  <a:pt x="5363295" y="76486"/>
                </a:lnTo>
                <a:cubicBezTo>
                  <a:pt x="5363295" y="34244"/>
                  <a:pt x="5329087" y="0"/>
                  <a:pt x="5286891" y="0"/>
                </a:cubicBezTo>
                <a:lnTo>
                  <a:pt x="76400" y="0"/>
                </a:lnTo>
                <a:cubicBezTo>
                  <a:pt x="34206" y="0"/>
                  <a:pt x="0" y="34244"/>
                  <a:pt x="0" y="76486"/>
                </a:cubicBezTo>
                <a:lnTo>
                  <a:pt x="0" y="3816663"/>
                </a:lnTo>
                <a:close/>
                <a:moveTo>
                  <a:pt x="183358" y="76486"/>
                </a:moveTo>
                <a:lnTo>
                  <a:pt x="183358" y="3816663"/>
                </a:lnTo>
                <a:lnTo>
                  <a:pt x="5179931" y="3816663"/>
                </a:lnTo>
                <a:lnTo>
                  <a:pt x="5179931" y="76486"/>
                </a:lnTo>
                <a:lnTo>
                  <a:pt x="183358" y="76486"/>
                </a:lnTo>
                <a:close/>
              </a:path>
            </a:pathLst>
          </a:custGeom>
          <a:solidFill>
            <a:srgbClr val="D3CFCA"/>
          </a:solidFill>
          <a:ln w="6032" cap="flat">
            <a:noFill/>
            <a:prstDash val="solid"/>
            <a:miter/>
          </a:ln>
        </p:spPr>
        <p:txBody>
          <a:bodyPr rtlCol="0" anchor="ctr"/>
          <a:lstStyle/>
          <a:p>
            <a:endParaRPr lang="en-US"/>
          </a:p>
        </p:txBody>
      </p:sp>
      <p:pic>
        <p:nvPicPr>
          <p:cNvPr id="13" name="Picture 12" descr="A shape of a browser menu bar">
            <a:extLst>
              <a:ext uri="{FF2B5EF4-FFF2-40B4-BE49-F238E27FC236}">
                <a16:creationId xmlns:a16="http://schemas.microsoft.com/office/drawing/2014/main" id="{EC28B12C-4D88-D017-36D0-439E56953E69}"/>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3503" y="5489796"/>
            <a:ext cx="6249629" cy="270425"/>
          </a:xfrm>
          <a:prstGeom prst="rect">
            <a:avLst/>
          </a:prstGeom>
        </p:spPr>
      </p:pic>
    </p:spTree>
    <p:extLst>
      <p:ext uri="{BB962C8B-B14F-4D97-AF65-F5344CB8AC3E}">
        <p14:creationId xmlns:p14="http://schemas.microsoft.com/office/powerpoint/2010/main" val="1373942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68C6207-9EC2-33AC-1F4C-34103B22A4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7872DA-27C2-1143-A81C-497C53BBF525}"/>
              </a:ext>
            </a:extLst>
          </p:cNvPr>
          <p:cNvSpPr>
            <a:spLocks noGrp="1"/>
          </p:cNvSpPr>
          <p:nvPr>
            <p:ph type="title"/>
          </p:nvPr>
        </p:nvSpPr>
        <p:spPr>
          <a:xfrm>
            <a:off x="768875" y="182403"/>
            <a:ext cx="10671048" cy="822960"/>
          </a:xfrm>
        </p:spPr>
        <p:txBody>
          <a:bodyPr/>
          <a:lstStyle/>
          <a:p>
            <a:r>
              <a:rPr lang="en-US" dirty="0"/>
              <a:t>Example on a light table slide </a:t>
            </a:r>
          </a:p>
        </p:txBody>
      </p:sp>
      <p:sp>
        <p:nvSpPr>
          <p:cNvPr id="19" name="Slide Number Placeholder 18">
            <a:extLst>
              <a:ext uri="{FF2B5EF4-FFF2-40B4-BE49-F238E27FC236}">
                <a16:creationId xmlns:a16="http://schemas.microsoft.com/office/drawing/2014/main" id="{97339024-A792-25DA-6DEA-B53DD64C49FA}"/>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123</a:t>
            </a:fld>
            <a:endParaRPr lang="en-US" dirty="0"/>
          </a:p>
        </p:txBody>
      </p:sp>
      <p:sp>
        <p:nvSpPr>
          <p:cNvPr id="18" name="Footer Placeholder 17">
            <a:extLst>
              <a:ext uri="{FF2B5EF4-FFF2-40B4-BE49-F238E27FC236}">
                <a16:creationId xmlns:a16="http://schemas.microsoft.com/office/drawing/2014/main" id="{9CD8A1C0-E94B-2B2E-6DB5-F80A824797F0}"/>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aphicFrame>
        <p:nvGraphicFramePr>
          <p:cNvPr id="6" name="Content Placeholder 4">
            <a:extLst>
              <a:ext uri="{FF2B5EF4-FFF2-40B4-BE49-F238E27FC236}">
                <a16:creationId xmlns:a16="http://schemas.microsoft.com/office/drawing/2014/main" id="{B7BE5E9D-7D8A-768D-113A-2D6A957659DF}"/>
              </a:ext>
            </a:extLst>
          </p:cNvPr>
          <p:cNvGraphicFramePr>
            <a:graphicFrameLocks/>
          </p:cNvGraphicFramePr>
          <p:nvPr>
            <p:extLst>
              <p:ext uri="{D42A27DB-BD31-4B8C-83A1-F6EECF244321}">
                <p14:modId xmlns:p14="http://schemas.microsoft.com/office/powerpoint/2010/main" val="917229862"/>
              </p:ext>
            </p:extLst>
          </p:nvPr>
        </p:nvGraphicFramePr>
        <p:xfrm>
          <a:off x="762000" y="1341546"/>
          <a:ext cx="10884568" cy="4023360"/>
        </p:xfrm>
        <a:graphic>
          <a:graphicData uri="http://schemas.openxmlformats.org/drawingml/2006/table">
            <a:tbl>
              <a:tblPr firstRow="1" bandRow="1">
                <a:tableStyleId>{7E9639D4-E3E2-4D34-9284-5A2195B3D0D7}</a:tableStyleId>
              </a:tblPr>
              <a:tblGrid>
                <a:gridCol w="1934293">
                  <a:extLst>
                    <a:ext uri="{9D8B030D-6E8A-4147-A177-3AD203B41FA5}">
                      <a16:colId xmlns:a16="http://schemas.microsoft.com/office/drawing/2014/main" val="584623513"/>
                    </a:ext>
                  </a:extLst>
                </a:gridCol>
                <a:gridCol w="1425331">
                  <a:extLst>
                    <a:ext uri="{9D8B030D-6E8A-4147-A177-3AD203B41FA5}">
                      <a16:colId xmlns:a16="http://schemas.microsoft.com/office/drawing/2014/main" val="2778524638"/>
                    </a:ext>
                  </a:extLst>
                </a:gridCol>
                <a:gridCol w="1542197">
                  <a:extLst>
                    <a:ext uri="{9D8B030D-6E8A-4147-A177-3AD203B41FA5}">
                      <a16:colId xmlns:a16="http://schemas.microsoft.com/office/drawing/2014/main" val="2056953819"/>
                    </a:ext>
                  </a:extLst>
                </a:gridCol>
                <a:gridCol w="1624083">
                  <a:extLst>
                    <a:ext uri="{9D8B030D-6E8A-4147-A177-3AD203B41FA5}">
                      <a16:colId xmlns:a16="http://schemas.microsoft.com/office/drawing/2014/main" val="6525436"/>
                    </a:ext>
                  </a:extLst>
                </a:gridCol>
                <a:gridCol w="1487606">
                  <a:extLst>
                    <a:ext uri="{9D8B030D-6E8A-4147-A177-3AD203B41FA5}">
                      <a16:colId xmlns:a16="http://schemas.microsoft.com/office/drawing/2014/main" val="1458240709"/>
                    </a:ext>
                  </a:extLst>
                </a:gridCol>
                <a:gridCol w="1514902">
                  <a:extLst>
                    <a:ext uri="{9D8B030D-6E8A-4147-A177-3AD203B41FA5}">
                      <a16:colId xmlns:a16="http://schemas.microsoft.com/office/drawing/2014/main" val="2907656304"/>
                    </a:ext>
                  </a:extLst>
                </a:gridCol>
                <a:gridCol w="1356156">
                  <a:extLst>
                    <a:ext uri="{9D8B030D-6E8A-4147-A177-3AD203B41FA5}">
                      <a16:colId xmlns:a16="http://schemas.microsoft.com/office/drawing/2014/main" val="726317343"/>
                    </a:ext>
                  </a:extLst>
                </a:gridCol>
              </a:tblGrid>
              <a:tr h="502920">
                <a:tc>
                  <a:txBody>
                    <a:bodyPr/>
                    <a:lstStyle/>
                    <a:p>
                      <a:pPr algn="l"/>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w="3175" cap="flat" cmpd="sng" algn="ctr">
                      <a:noFill/>
                      <a:prstDash val="solid"/>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a:noFill/>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400" b="1" i="0" spc="0" dirty="0">
                          <a:solidFill>
                            <a:schemeClr val="tx2"/>
                          </a:solidFill>
                          <a:latin typeface="Oracle Sans Tab" panose="020B0503020204020204" pitchFamily="34" charset="0"/>
                          <a:cs typeface="Oracle Sans Tab" panose="020B0503020204020204" pitchFamily="34" charset="0"/>
                        </a:rPr>
                        <a:t>Heading</a:t>
                      </a:r>
                    </a:p>
                  </a:txBody>
                  <a:tcPr marL="137160" marR="137160" marT="137160" marB="137160" anchor="ctr">
                    <a:lnL>
                      <a:noFill/>
                    </a:lnL>
                    <a:lnR w="3175" cap="flat" cmpd="sng" algn="ctr">
                      <a:noFill/>
                      <a:prstDash val="solid"/>
                    </a:lnR>
                    <a:lnT w="3175" cap="flat" cmpd="sng" algn="ctr">
                      <a:noFill/>
                      <a:prstDash val="soli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0340075"/>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518,051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15.19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13.37</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7.99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0.13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4</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0928229"/>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403,599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23.27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70.81</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18.42</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15.56</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01581489"/>
                  </a:ext>
                </a:extLst>
              </a:tr>
              <a:tr h="5029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323,911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6.15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9.35</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3.89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0.09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1038054"/>
                  </a:ext>
                </a:extLst>
              </a:tr>
              <a:tr h="50292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268,160</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14.87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77.10</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13.54</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14.51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2446804"/>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263,907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16.91</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5.92</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5.33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11</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2704666"/>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116,828</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15.46</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86.01</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12.68</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6.55</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843141"/>
                  </a:ext>
                </a:extLst>
              </a:tr>
              <a:tr h="502920">
                <a:tc>
                  <a:txBody>
                    <a:bodyPr/>
                    <a:lstStyle/>
                    <a:p>
                      <a:pPr algn="l" fontAlgn="b"/>
                      <a:r>
                        <a:rPr lang="en-US" sz="1200" b="1" i="0" u="none" strike="noStrike" dirty="0">
                          <a:solidFill>
                            <a:schemeClr val="tx1"/>
                          </a:solidFill>
                          <a:effectLst/>
                          <a:latin typeface="Oracle Sans Tab" panose="020B0503020204020204" pitchFamily="34" charset="0"/>
                          <a:cs typeface="Oracle Sans Tab" panose="020B0503020204020204" pitchFamily="34" charset="0"/>
                        </a:rPr>
                        <a:t>Topic</a:t>
                      </a:r>
                    </a:p>
                  </a:txBody>
                  <a:tcPr marL="137160" marR="137160" marT="137160" marB="137160" anchor="ctr">
                    <a:lnL w="3175" cap="flat" cmpd="sng" algn="ctr">
                      <a:noFill/>
                      <a:prstDash val="solid"/>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69,689</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15.43</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78.77</a:t>
                      </a:r>
                      <a:r>
                        <a:rPr lang="en-US" sz="1200" b="0" i="0" u="none" strike="noStrike" baseline="0" dirty="0">
                          <a:effectLst/>
                          <a:latin typeface="Oracle Sans Tab" panose="020B0503020204020204" pitchFamily="34" charset="0"/>
                          <a:cs typeface="Oracle Sans Tab" panose="020B0503020204020204" pitchFamily="34" charset="0"/>
                        </a:rPr>
                        <a:t>%</a:t>
                      </a:r>
                      <a:endParaRPr lang="en-US" sz="1200" b="0" i="0" u="none" strike="noStrike" baseline="0"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13.62</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13.97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a:noFill/>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tc>
                  <a:txBody>
                    <a:bodyPr/>
                    <a:lstStyle/>
                    <a:p>
                      <a:pPr algn="r" fontAlgn="b"/>
                      <a:r>
                        <a:rPr lang="en-US" sz="1200" b="0" i="0" u="none" strike="noStrike" dirty="0">
                          <a:effectLst/>
                          <a:latin typeface="Oracle Sans Tab" panose="020B0503020204020204" pitchFamily="34" charset="0"/>
                          <a:cs typeface="Oracle Sans Tab" panose="020B0503020204020204" pitchFamily="34" charset="0"/>
                        </a:rPr>
                        <a:t>77</a:t>
                      </a:r>
                      <a:endParaRPr lang="en-US" sz="1200" b="0" i="0" u="none" strike="noStrike" dirty="0">
                        <a:solidFill>
                          <a:srgbClr val="000000"/>
                        </a:solidFill>
                        <a:effectLst/>
                        <a:latin typeface="Oracle Sans Tab" panose="020B0503020204020204" pitchFamily="34" charset="0"/>
                        <a:cs typeface="Oracle Sans Tab" panose="020B0503020204020204" pitchFamily="34" charset="0"/>
                      </a:endParaRPr>
                    </a:p>
                  </a:txBody>
                  <a:tcPr marL="137160" marR="137160" marT="137160" marB="137160" anchor="ctr">
                    <a:lnL>
                      <a:noFill/>
                    </a:lnL>
                    <a:lnR w="3175" cap="flat" cmpd="sng" algn="ctr">
                      <a:noFill/>
                      <a:prstDash val="solid"/>
                    </a:lnR>
                    <a:lnT w="12700" cap="flat" cmpd="sng" algn="ctr">
                      <a:solidFill>
                        <a:srgbClr val="8B8580"/>
                      </a:solidFill>
                      <a:prstDash val="solid"/>
                      <a:round/>
                      <a:headEnd type="none" w="med" len="med"/>
                      <a:tailEnd type="none" w="med" len="med"/>
                    </a:lnT>
                    <a:lnB w="317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80049396"/>
                  </a:ext>
                </a:extLst>
              </a:tr>
            </a:tbl>
          </a:graphicData>
        </a:graphic>
      </p:graphicFrame>
    </p:spTree>
    <p:extLst>
      <p:ext uri="{BB962C8B-B14F-4D97-AF65-F5344CB8AC3E}">
        <p14:creationId xmlns:p14="http://schemas.microsoft.com/office/powerpoint/2010/main" val="4835632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F33A493-D7B8-CE21-D94C-A88B82160C35}"/>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F48788-E3FF-8308-06D1-93554AA9BB83}"/>
              </a:ext>
            </a:extLst>
          </p:cNvPr>
          <p:cNvSpPr>
            <a:spLocks noGrp="1"/>
          </p:cNvSpPr>
          <p:nvPr>
            <p:ph type="title"/>
          </p:nvPr>
        </p:nvSpPr>
        <p:spPr>
          <a:xfrm>
            <a:off x="768875" y="182403"/>
            <a:ext cx="10671048" cy="822960"/>
          </a:xfrm>
        </p:spPr>
        <p:txBody>
          <a:bodyPr/>
          <a:lstStyle/>
          <a:p>
            <a:r>
              <a:rPr lang="en-US" dirty="0"/>
              <a:t>Title on a light table slide </a:t>
            </a:r>
          </a:p>
        </p:txBody>
      </p:sp>
      <p:graphicFrame>
        <p:nvGraphicFramePr>
          <p:cNvPr id="20" name="Table 3">
            <a:extLst>
              <a:ext uri="{FF2B5EF4-FFF2-40B4-BE49-F238E27FC236}">
                <a16:creationId xmlns:a16="http://schemas.microsoft.com/office/drawing/2014/main" id="{A393D746-5456-640D-605B-30CE0F0DCA23}"/>
              </a:ext>
            </a:extLst>
          </p:cNvPr>
          <p:cNvGraphicFramePr>
            <a:graphicFrameLocks noGrp="1"/>
          </p:cNvGraphicFramePr>
          <p:nvPr>
            <p:ph sz="quarter" idx="14"/>
            <p:extLst>
              <p:ext uri="{D42A27DB-BD31-4B8C-83A1-F6EECF244321}">
                <p14:modId xmlns:p14="http://schemas.microsoft.com/office/powerpoint/2010/main" val="22195209"/>
              </p:ext>
            </p:extLst>
          </p:nvPr>
        </p:nvGraphicFramePr>
        <p:xfrm>
          <a:off x="766763" y="1600200"/>
          <a:ext cx="10671174" cy="4069080"/>
        </p:xfrm>
        <a:graphic>
          <a:graphicData uri="http://schemas.openxmlformats.org/drawingml/2006/table">
            <a:tbl>
              <a:tblPr firstRow="1" bandRow="1">
                <a:tableStyleId>{5C22544A-7EE6-4342-B048-85BDC9FD1C3A}</a:tableStyleId>
              </a:tblPr>
              <a:tblGrid>
                <a:gridCol w="2819088">
                  <a:extLst>
                    <a:ext uri="{9D8B030D-6E8A-4147-A177-3AD203B41FA5}">
                      <a16:colId xmlns:a16="http://schemas.microsoft.com/office/drawing/2014/main" val="2288636695"/>
                    </a:ext>
                  </a:extLst>
                </a:gridCol>
                <a:gridCol w="3606989">
                  <a:extLst>
                    <a:ext uri="{9D8B030D-6E8A-4147-A177-3AD203B41FA5}">
                      <a16:colId xmlns:a16="http://schemas.microsoft.com/office/drawing/2014/main" val="426101917"/>
                    </a:ext>
                  </a:extLst>
                </a:gridCol>
                <a:gridCol w="4245097">
                  <a:extLst>
                    <a:ext uri="{9D8B030D-6E8A-4147-A177-3AD203B41FA5}">
                      <a16:colId xmlns:a16="http://schemas.microsoft.com/office/drawing/2014/main" val="414503229"/>
                    </a:ext>
                  </a:extLst>
                </a:gridCol>
              </a:tblGrid>
              <a:tr h="457200">
                <a:tc>
                  <a:txBody>
                    <a:bodyPr/>
                    <a:lstStyle/>
                    <a:p>
                      <a:endParaRPr lang="en-US" dirty="0">
                        <a:solidFill>
                          <a:schemeClr val="bg1"/>
                        </a:solidFill>
                      </a:endParaRPr>
                    </a:p>
                  </a:txBody>
                  <a:tcPr marL="137160" marR="137160" marT="137160" marB="137160" anchor="ctr">
                    <a:lnL w="12700" cmpd="sng">
                      <a:noFill/>
                    </a:lnL>
                    <a:lnR w="28575"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400" b="1" i="0" spc="0" dirty="0">
                          <a:solidFill>
                            <a:schemeClr val="tx1"/>
                          </a:solidFill>
                          <a:latin typeface="Oracle Sans Tab" panose="020B0503020204020204" pitchFamily="34" charset="0"/>
                          <a:cs typeface="Oracle Sans Tab" panose="020B0503020204020204" pitchFamily="34" charset="0"/>
                        </a:rPr>
                        <a:t>Heading</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0CC71">
                        <a:alpha val="50196"/>
                      </a:srgbClr>
                    </a:solidFill>
                  </a:tcPr>
                </a:tc>
                <a:tc>
                  <a:txBody>
                    <a:bodyPr/>
                    <a:lstStyle/>
                    <a:p>
                      <a:r>
                        <a:rPr lang="en-US" sz="1400" b="1" i="0" spc="0" dirty="0">
                          <a:solidFill>
                            <a:schemeClr val="tx1"/>
                          </a:solidFill>
                          <a:latin typeface="Oracle Sans Tab" panose="020B0503020204020204" pitchFamily="34" charset="0"/>
                          <a:cs typeface="Oracle Sans Tab" panose="020B0503020204020204" pitchFamily="34" charset="0"/>
                        </a:rPr>
                        <a:t>Heading</a:t>
                      </a:r>
                    </a:p>
                  </a:txBody>
                  <a:tcPr marL="137160" marR="137160" marT="137160" marB="137160" anchor="ctr">
                    <a:lnL w="28575" cap="flat" cmpd="sng" algn="ctr">
                      <a:noFill/>
                      <a:prstDash val="solid"/>
                      <a:round/>
                      <a:headEnd type="none" w="med" len="med"/>
                      <a:tailEnd type="none" w="med" len="med"/>
                    </a:lnL>
                    <a:lnR w="12700" cmpd="sng">
                      <a:noFill/>
                    </a:lnR>
                    <a:lnT w="127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0CC71">
                        <a:alpha val="50196"/>
                      </a:srgbClr>
                    </a:solidFill>
                  </a:tcPr>
                </a:tc>
                <a:extLst>
                  <a:ext uri="{0D108BD9-81ED-4DB2-BD59-A6C34878D82A}">
                    <a16:rowId xmlns:a16="http://schemas.microsoft.com/office/drawing/2014/main" val="2646616411"/>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a:solidFill>
                            <a:schemeClr val="tx1"/>
                          </a:solidFill>
                          <a:latin typeface="Oracle Sans Tab" panose="020B0503020204020204" pitchFamily="34" charset="0"/>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843222"/>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1163044"/>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73720019"/>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0015054"/>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8228478"/>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9260862"/>
                  </a:ext>
                </a:extLst>
              </a:tr>
              <a:tr h="502920">
                <a:tc>
                  <a:txBody>
                    <a:bodyPr/>
                    <a:lstStyle/>
                    <a:p>
                      <a:r>
                        <a:rPr lang="en-US" sz="1400" b="1" i="0" dirty="0">
                          <a:solidFill>
                            <a:schemeClr val="tx1"/>
                          </a:solidFill>
                          <a:latin typeface="Oracle Sans Tab" panose="020B0503020204020204" pitchFamily="34" charset="0"/>
                          <a:cs typeface="Oracle Sans Tab" panose="020B0503020204020204" pitchFamily="34" charset="0"/>
                        </a:rPr>
                        <a:t>Topic</a:t>
                      </a:r>
                    </a:p>
                  </a:txBody>
                  <a:tcPr marL="137160" marR="137160" marT="137160" marB="1371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Content goes here</a:t>
                      </a:r>
                    </a:p>
                  </a:txBody>
                  <a:tcPr marL="137160" marR="137160" marT="137160" marB="137160" anchor="ctr">
                    <a:lnL w="28575"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5824009"/>
                  </a:ext>
                </a:extLst>
              </a:tr>
            </a:tbl>
          </a:graphicData>
        </a:graphic>
      </p:graphicFrame>
      <p:sp>
        <p:nvSpPr>
          <p:cNvPr id="24" name="Slide Number Placeholder 23">
            <a:extLst>
              <a:ext uri="{FF2B5EF4-FFF2-40B4-BE49-F238E27FC236}">
                <a16:creationId xmlns:a16="http://schemas.microsoft.com/office/drawing/2014/main" id="{374CD7F8-04DA-79C8-F185-056E8B1F703F}"/>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124</a:t>
            </a:fld>
            <a:endParaRPr lang="en-US" dirty="0"/>
          </a:p>
        </p:txBody>
      </p:sp>
      <p:sp>
        <p:nvSpPr>
          <p:cNvPr id="23" name="Footer Placeholder 22">
            <a:extLst>
              <a:ext uri="{FF2B5EF4-FFF2-40B4-BE49-F238E27FC236}">
                <a16:creationId xmlns:a16="http://schemas.microsoft.com/office/drawing/2014/main" id="{7D608600-576F-9562-4CF4-D4CA0993D698}"/>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943454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8F24EE3-19DE-373C-4613-87B95FF9FF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2715ED-D570-5A25-AE3A-82D5F2E9040E}"/>
              </a:ext>
            </a:extLst>
          </p:cNvPr>
          <p:cNvSpPr>
            <a:spLocks noGrp="1"/>
          </p:cNvSpPr>
          <p:nvPr>
            <p:ph type="title"/>
          </p:nvPr>
        </p:nvSpPr>
        <p:spPr>
          <a:xfrm>
            <a:off x="768875" y="182403"/>
            <a:ext cx="10671048" cy="822960"/>
          </a:xfrm>
        </p:spPr>
        <p:txBody>
          <a:bodyPr/>
          <a:lstStyle/>
          <a:p>
            <a:r>
              <a:rPr lang="en-US" dirty="0"/>
              <a:t>Title for a from/to slide</a:t>
            </a:r>
          </a:p>
        </p:txBody>
      </p:sp>
      <p:sp>
        <p:nvSpPr>
          <p:cNvPr id="6" name="Slide Number Placeholder 5">
            <a:extLst>
              <a:ext uri="{FF2B5EF4-FFF2-40B4-BE49-F238E27FC236}">
                <a16:creationId xmlns:a16="http://schemas.microsoft.com/office/drawing/2014/main" id="{4584ADFA-932A-CFCD-150D-132789E90C93}"/>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125</a:t>
            </a:fld>
            <a:endParaRPr lang="en-US" dirty="0"/>
          </a:p>
        </p:txBody>
      </p:sp>
      <p:sp>
        <p:nvSpPr>
          <p:cNvPr id="3" name="Footer Placeholder 2">
            <a:extLst>
              <a:ext uri="{FF2B5EF4-FFF2-40B4-BE49-F238E27FC236}">
                <a16:creationId xmlns:a16="http://schemas.microsoft.com/office/drawing/2014/main" id="{92B54F22-3AFE-888D-BF56-3855F97CA05A}"/>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aphicFrame>
        <p:nvGraphicFramePr>
          <p:cNvPr id="7" name="Table 26">
            <a:extLst>
              <a:ext uri="{FF2B5EF4-FFF2-40B4-BE49-F238E27FC236}">
                <a16:creationId xmlns:a16="http://schemas.microsoft.com/office/drawing/2014/main" id="{C674EE0C-70B9-96FE-CDFF-1E3E190CB12B}"/>
              </a:ext>
            </a:extLst>
          </p:cNvPr>
          <p:cNvGraphicFramePr>
            <a:graphicFrameLocks noGrp="1"/>
          </p:cNvGraphicFramePr>
          <p:nvPr>
            <p:extLst>
              <p:ext uri="{D42A27DB-BD31-4B8C-83A1-F6EECF244321}">
                <p14:modId xmlns:p14="http://schemas.microsoft.com/office/powerpoint/2010/main" val="3753465938"/>
              </p:ext>
            </p:extLst>
          </p:nvPr>
        </p:nvGraphicFramePr>
        <p:xfrm>
          <a:off x="792460" y="1325903"/>
          <a:ext cx="7132320" cy="4694406"/>
        </p:xfrm>
        <a:graphic>
          <a:graphicData uri="http://schemas.openxmlformats.org/drawingml/2006/table">
            <a:tbl>
              <a:tblPr firstRow="1" bandRow="1">
                <a:tableStyleId>{073A0DAA-6AF3-43AB-8588-CEC1D06C72B9}</a:tableStyleId>
              </a:tblPr>
              <a:tblGrid>
                <a:gridCol w="3108960">
                  <a:extLst>
                    <a:ext uri="{9D8B030D-6E8A-4147-A177-3AD203B41FA5}">
                      <a16:colId xmlns:a16="http://schemas.microsoft.com/office/drawing/2014/main" val="87323085"/>
                    </a:ext>
                  </a:extLst>
                </a:gridCol>
                <a:gridCol w="914400">
                  <a:extLst>
                    <a:ext uri="{9D8B030D-6E8A-4147-A177-3AD203B41FA5}">
                      <a16:colId xmlns:a16="http://schemas.microsoft.com/office/drawing/2014/main" val="3897185023"/>
                    </a:ext>
                  </a:extLst>
                </a:gridCol>
                <a:gridCol w="3108960">
                  <a:extLst>
                    <a:ext uri="{9D8B030D-6E8A-4147-A177-3AD203B41FA5}">
                      <a16:colId xmlns:a16="http://schemas.microsoft.com/office/drawing/2014/main" val="2133899105"/>
                    </a:ext>
                  </a:extLst>
                </a:gridCol>
              </a:tblGrid>
              <a:tr h="396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Problem</a:t>
                      </a:r>
                    </a:p>
                  </a:txBody>
                  <a:tcPr marL="0" marR="0" anchor="ctr">
                    <a:lnL w="12700" cmpd="sng">
                      <a:noFill/>
                    </a:lnL>
                    <a:lnR w="12700" cmpd="sng">
                      <a:noFill/>
                    </a:lnR>
                    <a:lnT w="12700" cmpd="sng">
                      <a:noFill/>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tx1"/>
                          </a:solidFill>
                          <a:effectLst/>
                          <a:uLnTx/>
                          <a:uFillTx/>
                          <a:latin typeface="Oracle Sans Tab" panose="020B0503020204020204" pitchFamily="34" charset="0"/>
                          <a:ea typeface="+mn-ea"/>
                          <a:cs typeface="Oracle Sans Tab" panose="020B0503020204020204" pitchFamily="34" charset="0"/>
                        </a:rPr>
                        <a:t>Solution</a:t>
                      </a:r>
                    </a:p>
                  </a:txBody>
                  <a:tcPr marL="0" marR="0" anchor="ctr">
                    <a:lnL w="12700" cmpd="sng">
                      <a:noFill/>
                    </a:lnL>
                    <a:lnR w="12700" cmpd="sng">
                      <a:noFill/>
                    </a:lnR>
                    <a:lnT w="12700" cmpd="sng">
                      <a:noFill/>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00595840"/>
                  </a:ext>
                </a:extLst>
              </a:tr>
              <a:tr h="85953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1</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1: </a:t>
                      </a:r>
                      <a:r>
                        <a:rPr lang="en-US" sz="1100" b="0" i="0" kern="1200" dirty="0">
                          <a:solidFill>
                            <a:schemeClr val="tx1"/>
                          </a:solidFill>
                          <a:latin typeface="Oracle Sans Tab" panose="020B0503020204020204" pitchFamily="34" charset="0"/>
                          <a:ea typeface="+mn-ea"/>
                          <a:cs typeface="Oracle Sans Tab" panose="020B0503020204020204" pitchFamily="34" charset="0"/>
                        </a:rPr>
                        <a:t>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9276829"/>
                  </a:ext>
                </a:extLst>
              </a:tr>
              <a:tr h="85953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2</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2: </a:t>
                      </a:r>
                      <a:r>
                        <a:rPr lang="en-US" sz="1100" b="0" i="0" kern="1200" dirty="0">
                          <a:solidFill>
                            <a:schemeClr val="tx1"/>
                          </a:solidFill>
                          <a:latin typeface="Oracle Sans Tab" panose="020B0503020204020204" pitchFamily="34" charset="0"/>
                          <a:ea typeface="+mn-ea"/>
                          <a:cs typeface="Oracle Sans Tab" panose="020B0503020204020204" pitchFamily="34" charset="0"/>
                        </a:rPr>
                        <a:t>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2802954"/>
                  </a:ext>
                </a:extLst>
              </a:tr>
              <a:tr h="85953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3</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3: </a:t>
                      </a:r>
                      <a:r>
                        <a:rPr lang="en-US" sz="1100" b="0" i="0" kern="1200" dirty="0">
                          <a:solidFill>
                            <a:schemeClr val="tx1"/>
                          </a:solidFill>
                          <a:latin typeface="Oracle Sans Tab" panose="020B0503020204020204" pitchFamily="34" charset="0"/>
                          <a:ea typeface="+mn-ea"/>
                          <a:cs typeface="Oracle Sans Tab" panose="020B0503020204020204" pitchFamily="34" charset="0"/>
                        </a:rPr>
                        <a:t>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181593"/>
                  </a:ext>
                </a:extLst>
              </a:tr>
              <a:tr h="85953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4</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4:</a:t>
                      </a:r>
                      <a:r>
                        <a:rPr lang="en-US" sz="1100" b="0" i="0" kern="1200" dirty="0">
                          <a:solidFill>
                            <a:schemeClr val="tx1"/>
                          </a:solidFill>
                          <a:latin typeface="Oracle Sans Tab" panose="020B0503020204020204" pitchFamily="34" charset="0"/>
                          <a:ea typeface="+mn-ea"/>
                          <a:cs typeface="Oracle Sans Tab" panose="020B0503020204020204" pitchFamily="34" charset="0"/>
                        </a:rPr>
                        <a:t> 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625472"/>
                  </a:ext>
                </a:extLst>
              </a:tr>
              <a:tr h="859536">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sz="1100" b="1" i="0" dirty="0">
                          <a:solidFill>
                            <a:schemeClr val="tx1"/>
                          </a:solidFill>
                          <a:latin typeface="Oracle Sans Tab" panose="020B0503020204020204" pitchFamily="34" charset="0"/>
                          <a:cs typeface="Oracle Sans Tab" panose="020B0503020204020204" pitchFamily="34" charset="0"/>
                        </a:rPr>
                        <a:t>Pain owner </a:t>
                      </a:r>
                      <a:r>
                        <a:rPr lang="en-US" sz="1100" b="0" i="0" dirty="0">
                          <a:solidFill>
                            <a:schemeClr val="tx1"/>
                          </a:solidFill>
                          <a:latin typeface="Oracle Sans Tab" panose="020B0503020204020204" pitchFamily="34" charset="0"/>
                          <a:cs typeface="Oracle Sans Tab" panose="020B0503020204020204" pitchFamily="34" charset="0"/>
                        </a:rPr>
                        <a:t>(people or division)</a:t>
                      </a:r>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p>
                      <a:pPr marL="0" algn="l" defTabSz="914400" rtl="0" eaLnBrk="1" latinLnBrk="0" hangingPunct="1">
                        <a:lnSpc>
                          <a:spcPts val="1600"/>
                        </a:lnSpc>
                      </a:pPr>
                      <a:r>
                        <a:rPr lang="en-US" sz="1100" b="0" i="0" kern="1200" dirty="0">
                          <a:solidFill>
                            <a:schemeClr val="tx1"/>
                          </a:solidFill>
                          <a:latin typeface="Oracle Sans Tab" panose="020B0503020204020204" pitchFamily="34" charset="0"/>
                          <a:ea typeface="+mn-ea"/>
                          <a:cs typeface="Oracle Sans Tab" panose="020B0503020204020204" pitchFamily="34" charset="0"/>
                        </a:rPr>
                        <a:t>Challenge 5</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100" b="0" i="0" kern="1200" dirty="0">
                        <a:solidFill>
                          <a:schemeClr val="tx1"/>
                        </a:solidFill>
                        <a:latin typeface="Oracle Sans Tab" panose="020B0503020204020204" pitchFamily="34" charset="0"/>
                        <a:ea typeface="+mn-ea"/>
                        <a:cs typeface="Oracle Sans Tab" panose="020B0503020204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l" defTabSz="914400" rtl="0" eaLnBrk="1" latinLnBrk="0" hangingPunct="1">
                        <a:lnSpc>
                          <a:spcPts val="1600"/>
                        </a:lnSpc>
                      </a:pPr>
                      <a:r>
                        <a:rPr lang="en-US" sz="1100" b="1" i="0" kern="1200" dirty="0">
                          <a:solidFill>
                            <a:schemeClr val="tx1"/>
                          </a:solidFill>
                          <a:latin typeface="Oracle Sans Tab" panose="020B0503020204020204" pitchFamily="34" charset="0"/>
                          <a:ea typeface="+mn-ea"/>
                          <a:cs typeface="Oracle Sans Tab" panose="020B0503020204020204" pitchFamily="34" charset="0"/>
                        </a:rPr>
                        <a:t>Solution 5:</a:t>
                      </a:r>
                      <a:r>
                        <a:rPr lang="en-US" sz="1100" b="0" i="0" kern="1200" dirty="0">
                          <a:solidFill>
                            <a:schemeClr val="tx1"/>
                          </a:solidFill>
                          <a:latin typeface="Oracle Sans Tab" panose="020B0503020204020204" pitchFamily="34" charset="0"/>
                          <a:ea typeface="+mn-ea"/>
                          <a:cs typeface="Oracle Sans Tab" panose="020B0503020204020204" pitchFamily="34" charset="0"/>
                        </a:rPr>
                        <a:t> Details here</a:t>
                      </a:r>
                    </a:p>
                  </a:txBody>
                  <a:tcPr marL="0" marR="0" anchor="ctr">
                    <a:lnL w="12700" cmpd="sng">
                      <a:noFill/>
                    </a:lnL>
                    <a:lnR w="12700" cmpd="sng">
                      <a:noFill/>
                    </a:lnR>
                    <a:lnT w="12700" cap="flat" cmpd="sng" algn="ctr">
                      <a:solidFill>
                        <a:srgbClr val="8B8580"/>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2125337"/>
                  </a:ext>
                </a:extLst>
              </a:tr>
            </a:tbl>
          </a:graphicData>
        </a:graphic>
      </p:graphicFrame>
      <p:grpSp>
        <p:nvGrpSpPr>
          <p:cNvPr id="13" name="Group 12" descr="Arrows pointing from colum 1 to column two">
            <a:extLst>
              <a:ext uri="{FF2B5EF4-FFF2-40B4-BE49-F238E27FC236}">
                <a16:creationId xmlns:a16="http://schemas.microsoft.com/office/drawing/2014/main" id="{712E4515-7F41-720C-9538-F9CF41009372}"/>
              </a:ext>
            </a:extLst>
          </p:cNvPr>
          <p:cNvGrpSpPr/>
          <p:nvPr/>
        </p:nvGrpSpPr>
        <p:grpSpPr>
          <a:xfrm>
            <a:off x="4150598" y="2128923"/>
            <a:ext cx="386051" cy="3445119"/>
            <a:chOff x="3804949" y="2286000"/>
            <a:chExt cx="614651" cy="3445119"/>
          </a:xfrm>
        </p:grpSpPr>
        <p:cxnSp>
          <p:nvCxnSpPr>
            <p:cNvPr id="14" name="Straight Arrow Connector 13">
              <a:extLst>
                <a:ext uri="{FF2B5EF4-FFF2-40B4-BE49-F238E27FC236}">
                  <a16:creationId xmlns:a16="http://schemas.microsoft.com/office/drawing/2014/main" id="{0A6DD1FF-ACF6-9016-7A0C-27D8418DFDC4}"/>
                </a:ext>
              </a:extLst>
            </p:cNvPr>
            <p:cNvCxnSpPr/>
            <p:nvPr/>
          </p:nvCxnSpPr>
          <p:spPr>
            <a:xfrm>
              <a:off x="3804949" y="228600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F3D958E-61A6-C361-96C7-43CB78C6CA0A}"/>
                </a:ext>
              </a:extLst>
            </p:cNvPr>
            <p:cNvCxnSpPr/>
            <p:nvPr/>
          </p:nvCxnSpPr>
          <p:spPr>
            <a:xfrm>
              <a:off x="3804949" y="314728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D1305E-2ADD-531F-1FBF-B848A76E8064}"/>
                </a:ext>
              </a:extLst>
            </p:cNvPr>
            <p:cNvCxnSpPr/>
            <p:nvPr/>
          </p:nvCxnSpPr>
          <p:spPr>
            <a:xfrm>
              <a:off x="3804949" y="5731119"/>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DE32FC9-0C32-5CE3-55AF-5F2414A7A4DB}"/>
                </a:ext>
              </a:extLst>
            </p:cNvPr>
            <p:cNvCxnSpPr/>
            <p:nvPr/>
          </p:nvCxnSpPr>
          <p:spPr>
            <a:xfrm>
              <a:off x="3804949" y="486984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A7EC5D5-A756-364D-BCB5-0F5F0392061B}"/>
                </a:ext>
              </a:extLst>
            </p:cNvPr>
            <p:cNvCxnSpPr/>
            <p:nvPr/>
          </p:nvCxnSpPr>
          <p:spPr>
            <a:xfrm>
              <a:off x="3804949" y="4008560"/>
              <a:ext cx="614651" cy="0"/>
            </a:xfrm>
            <a:prstGeom prst="straightConnector1">
              <a:avLst/>
            </a:prstGeom>
            <a:ln w="15875" cap="rnd">
              <a:solidFill>
                <a:schemeClr val="tx1"/>
              </a:solidFill>
              <a:prstDash val="solid"/>
              <a:tailEnd type="arrow" w="med"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7299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6A5BE40-694F-15DE-BB92-3B3E4D148F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6935CE-D0A4-4D92-664E-5AF30CE3A739}"/>
              </a:ext>
            </a:extLst>
          </p:cNvPr>
          <p:cNvSpPr>
            <a:spLocks noGrp="1"/>
          </p:cNvSpPr>
          <p:nvPr>
            <p:ph type="title"/>
          </p:nvPr>
        </p:nvSpPr>
        <p:spPr>
          <a:xfrm>
            <a:off x="762000" y="2471026"/>
            <a:ext cx="3762466" cy="822960"/>
          </a:xfrm>
        </p:spPr>
        <p:txBody>
          <a:bodyPr/>
          <a:lstStyle/>
          <a:p>
            <a:r>
              <a:rPr lang="en-US" dirty="0"/>
              <a:t>Screenshot on light</a:t>
            </a:r>
          </a:p>
        </p:txBody>
      </p:sp>
      <p:sp>
        <p:nvSpPr>
          <p:cNvPr id="7" name="Text Placeholder 6">
            <a:extLst>
              <a:ext uri="{FF2B5EF4-FFF2-40B4-BE49-F238E27FC236}">
                <a16:creationId xmlns:a16="http://schemas.microsoft.com/office/drawing/2014/main" id="{13B1ED8C-1FB3-6262-DC9A-BA8523BD37B3}"/>
              </a:ext>
            </a:extLst>
          </p:cNvPr>
          <p:cNvSpPr>
            <a:spLocks noGrp="1"/>
          </p:cNvSpPr>
          <p:nvPr>
            <p:ph type="body" sz="quarter" idx="24"/>
          </p:nvPr>
        </p:nvSpPr>
        <p:spPr>
          <a:xfrm>
            <a:off x="762000" y="3564014"/>
            <a:ext cx="3762466" cy="1228119"/>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a:p>
            <a:endParaRPr lang="en-US" dirty="0"/>
          </a:p>
        </p:txBody>
      </p:sp>
      <p:pic>
        <p:nvPicPr>
          <p:cNvPr id="10" name="Picture Placeholder 9" descr="An image of Oracle’s website talking about the Partner Program. The image is for placement only and you should replace with your own image.">
            <a:extLst>
              <a:ext uri="{FF2B5EF4-FFF2-40B4-BE49-F238E27FC236}">
                <a16:creationId xmlns:a16="http://schemas.microsoft.com/office/drawing/2014/main" id="{52B0B456-671F-48DA-AA0A-8188E3E27013}"/>
              </a:ext>
            </a:extLst>
          </p:cNvPr>
          <p:cNvPicPr>
            <a:picLocks noGrp="1" noChangeAspect="1"/>
          </p:cNvPicPr>
          <p:nvPr>
            <p:ph type="pic" sz="quarter" idx="38"/>
          </p:nvPr>
        </p:nvPicPr>
        <p:blipFill>
          <a:blip r:embed="rId2" cstate="email">
            <a:extLst>
              <a:ext uri="{28A0092B-C50C-407E-A947-70E740481C1C}">
                <a14:useLocalDpi xmlns:a14="http://schemas.microsoft.com/office/drawing/2010/main"/>
              </a:ext>
            </a:extLst>
          </a:blip>
          <a:srcRect l="51" r="51"/>
          <a:stretch/>
        </p:blipFill>
        <p:spPr>
          <a:xfrm>
            <a:off x="5364488" y="1687766"/>
            <a:ext cx="6249629" cy="3763219"/>
          </a:xfrm>
        </p:spPr>
      </p:pic>
      <p:sp>
        <p:nvSpPr>
          <p:cNvPr id="5" name="Slide Number Placeholder 4">
            <a:extLst>
              <a:ext uri="{FF2B5EF4-FFF2-40B4-BE49-F238E27FC236}">
                <a16:creationId xmlns:a16="http://schemas.microsoft.com/office/drawing/2014/main" id="{A0EBEF61-01BF-1023-F382-C549C4FE1746}"/>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126</a:t>
            </a:fld>
            <a:endParaRPr lang="en-US" dirty="0"/>
          </a:p>
        </p:txBody>
      </p:sp>
      <p:sp>
        <p:nvSpPr>
          <p:cNvPr id="6" name="Footer Placeholder 5">
            <a:extLst>
              <a:ext uri="{FF2B5EF4-FFF2-40B4-BE49-F238E27FC236}">
                <a16:creationId xmlns:a16="http://schemas.microsoft.com/office/drawing/2014/main" id="{F0E5E2B2-E71D-082C-5010-E8E5A82EF53D}"/>
              </a:ext>
            </a:extLst>
          </p:cNvPr>
          <p:cNvSpPr>
            <a:spLocks noGrp="1"/>
          </p:cNvSpPr>
          <p:nvPr>
            <p:ph type="ftr" sz="quarter" idx="39"/>
          </p:nvPr>
        </p:nvSpPr>
        <p:spPr>
          <a:xfrm>
            <a:off x="1127759" y="6423978"/>
            <a:ext cx="5745379" cy="365125"/>
          </a:xfrm>
        </p:spPr>
        <p:txBody>
          <a:bodyPr/>
          <a:lstStyle/>
          <a:p>
            <a:r>
              <a:rPr lang="en-US" dirty="0"/>
              <a:t>Copyright © 2025, Oracle and/or its affiliates |  Confidential: Internal/Restricted/Highly Restricted</a:t>
            </a:r>
          </a:p>
        </p:txBody>
      </p:sp>
    </p:spTree>
    <p:extLst>
      <p:ext uri="{BB962C8B-B14F-4D97-AF65-F5344CB8AC3E}">
        <p14:creationId xmlns:p14="http://schemas.microsoft.com/office/powerpoint/2010/main" val="2848956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82247-8C84-DC87-1C6E-CC9D51B1A172}"/>
              </a:ext>
            </a:extLst>
          </p:cNvPr>
          <p:cNvSpPr>
            <a:spLocks noGrp="1"/>
          </p:cNvSpPr>
          <p:nvPr>
            <p:ph type="title"/>
          </p:nvPr>
        </p:nvSpPr>
        <p:spPr>
          <a:xfrm>
            <a:off x="768875" y="182403"/>
            <a:ext cx="10671048" cy="822960"/>
          </a:xfrm>
        </p:spPr>
        <p:txBody>
          <a:bodyPr/>
          <a:lstStyle/>
          <a:p>
            <a:r>
              <a:rPr lang="en-US" dirty="0"/>
              <a:t>Grabbable device shells</a:t>
            </a:r>
          </a:p>
        </p:txBody>
      </p:sp>
      <p:sp>
        <p:nvSpPr>
          <p:cNvPr id="3" name="Slide Number Placeholder 2">
            <a:extLst>
              <a:ext uri="{FF2B5EF4-FFF2-40B4-BE49-F238E27FC236}">
                <a16:creationId xmlns:a16="http://schemas.microsoft.com/office/drawing/2014/main" id="{6BAC0194-7398-E4B5-DF02-74A8E84801C5}"/>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127</a:t>
            </a:fld>
            <a:endParaRPr lang="en-US" dirty="0"/>
          </a:p>
        </p:txBody>
      </p:sp>
      <p:sp>
        <p:nvSpPr>
          <p:cNvPr id="4" name="Footer Placeholder 3">
            <a:extLst>
              <a:ext uri="{FF2B5EF4-FFF2-40B4-BE49-F238E27FC236}">
                <a16:creationId xmlns:a16="http://schemas.microsoft.com/office/drawing/2014/main" id="{333FB81C-695F-A8DF-4F71-40B261311A09}"/>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5" name="Group 4" descr="A shape of a computer screen outline">
            <a:extLst>
              <a:ext uri="{FF2B5EF4-FFF2-40B4-BE49-F238E27FC236}">
                <a16:creationId xmlns:a16="http://schemas.microsoft.com/office/drawing/2014/main" id="{82043FB2-A972-0C2F-0C71-6DA4C2DD969E}"/>
              </a:ext>
            </a:extLst>
          </p:cNvPr>
          <p:cNvGrpSpPr/>
          <p:nvPr/>
        </p:nvGrpSpPr>
        <p:grpSpPr>
          <a:xfrm>
            <a:off x="6187439" y="1735865"/>
            <a:ext cx="5653973" cy="3108926"/>
            <a:chOff x="5737379" y="1874537"/>
            <a:chExt cx="6311406" cy="3470426"/>
          </a:xfrm>
        </p:grpSpPr>
        <p:sp>
          <p:nvSpPr>
            <p:cNvPr id="6" name="Freeform: Shape 25">
              <a:extLst>
                <a:ext uri="{FF2B5EF4-FFF2-40B4-BE49-F238E27FC236}">
                  <a16:creationId xmlns:a16="http://schemas.microsoft.com/office/drawing/2014/main" id="{13973475-F2E3-AF19-9601-10101372C94C}"/>
                </a:ext>
                <a:ext uri="{C183D7F6-B498-43B3-948B-1728B52AA6E4}">
                  <adec:decorative xmlns:adec="http://schemas.microsoft.com/office/drawing/2017/decorative" val="1"/>
                </a:ext>
              </a:extLst>
            </p:cNvPr>
            <p:cNvSpPr/>
            <p:nvPr/>
          </p:nvSpPr>
          <p:spPr>
            <a:xfrm>
              <a:off x="5737379" y="5216430"/>
              <a:ext cx="6311406" cy="128533"/>
            </a:xfrm>
            <a:custGeom>
              <a:avLst/>
              <a:gdLst>
                <a:gd name="connsiteX0" fmla="*/ 9342 w 6311406"/>
                <a:gd name="connsiteY0" fmla="*/ 0 h 128533"/>
                <a:gd name="connsiteX1" fmla="*/ 3291 w 6311406"/>
                <a:gd name="connsiteY1" fmla="*/ 15751 h 128533"/>
                <a:gd name="connsiteX2" fmla="*/ 541500 w 6311406"/>
                <a:gd name="connsiteY2" fmla="*/ 128533 h 128533"/>
                <a:gd name="connsiteX3" fmla="*/ 543819 w 6311406"/>
                <a:gd name="connsiteY3" fmla="*/ 128533 h 128533"/>
                <a:gd name="connsiteX4" fmla="*/ 5767591 w 6311406"/>
                <a:gd name="connsiteY4" fmla="*/ 128533 h 128533"/>
                <a:gd name="connsiteX5" fmla="*/ 6308104 w 6311406"/>
                <a:gd name="connsiteY5" fmla="*/ 15751 h 128533"/>
                <a:gd name="connsiteX6" fmla="*/ 6302063 w 6311406"/>
                <a:gd name="connsiteY6" fmla="*/ 0 h 128533"/>
                <a:gd name="connsiteX7" fmla="*/ 9342 w 6311406"/>
                <a:gd name="connsiteY7" fmla="*/ 0 h 12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11406" h="128533">
                  <a:moveTo>
                    <a:pt x="9342" y="0"/>
                  </a:moveTo>
                  <a:cubicBezTo>
                    <a:pt x="718" y="0"/>
                    <a:pt x="-3325" y="10434"/>
                    <a:pt x="3291" y="15751"/>
                  </a:cubicBezTo>
                  <a:cubicBezTo>
                    <a:pt x="109421" y="101129"/>
                    <a:pt x="305093" y="128360"/>
                    <a:pt x="541500" y="128533"/>
                  </a:cubicBezTo>
                  <a:cubicBezTo>
                    <a:pt x="542271" y="128533"/>
                    <a:pt x="543042" y="128533"/>
                    <a:pt x="543819" y="128533"/>
                  </a:cubicBezTo>
                  <a:lnTo>
                    <a:pt x="5767591" y="128533"/>
                  </a:lnTo>
                  <a:cubicBezTo>
                    <a:pt x="6005026" y="128533"/>
                    <a:pt x="6201630" y="101409"/>
                    <a:pt x="6308104" y="15751"/>
                  </a:cubicBezTo>
                  <a:cubicBezTo>
                    <a:pt x="6314738" y="10434"/>
                    <a:pt x="6310692" y="0"/>
                    <a:pt x="6302063" y="0"/>
                  </a:cubicBezTo>
                  <a:lnTo>
                    <a:pt x="9342" y="0"/>
                  </a:lnTo>
                  <a:close/>
                </a:path>
              </a:pathLst>
            </a:custGeom>
            <a:solidFill>
              <a:srgbClr val="D3CFCA"/>
            </a:solidFill>
            <a:ln w="5393" cap="flat">
              <a:noFill/>
              <a:prstDash val="solid"/>
              <a:miter/>
            </a:ln>
          </p:spPr>
          <p:txBody>
            <a:bodyPr rtlCol="0" anchor="ctr"/>
            <a:lstStyle/>
            <a:p>
              <a:endParaRPr lang="en-US"/>
            </a:p>
          </p:txBody>
        </p:sp>
        <p:sp>
          <p:nvSpPr>
            <p:cNvPr id="7" name="Freeform: Shape 26" descr="An shape of an outline of a laptop">
              <a:extLst>
                <a:ext uri="{FF2B5EF4-FFF2-40B4-BE49-F238E27FC236}">
                  <a16:creationId xmlns:a16="http://schemas.microsoft.com/office/drawing/2014/main" id="{9670C6A7-612F-1568-BC66-95518ADCA5C1}"/>
                </a:ext>
                <a:ext uri="{C183D7F6-B498-43B3-948B-1728B52AA6E4}">
                  <adec:decorative xmlns:adec="http://schemas.microsoft.com/office/drawing/2017/decorative" val="0"/>
                </a:ext>
              </a:extLst>
            </p:cNvPr>
            <p:cNvSpPr/>
            <p:nvPr/>
          </p:nvSpPr>
          <p:spPr>
            <a:xfrm>
              <a:off x="6278878" y="1874537"/>
              <a:ext cx="5226091" cy="3470426"/>
            </a:xfrm>
            <a:custGeom>
              <a:avLst/>
              <a:gdLst>
                <a:gd name="connsiteX0" fmla="*/ 70918 w 5226091"/>
                <a:gd name="connsiteY0" fmla="*/ 0 h 3470426"/>
                <a:gd name="connsiteX1" fmla="*/ 0 w 5226091"/>
                <a:gd name="connsiteY1" fmla="*/ 70825 h 3470426"/>
                <a:gd name="connsiteX2" fmla="*/ 0 w 5226091"/>
                <a:gd name="connsiteY2" fmla="*/ 3470427 h 3470426"/>
                <a:gd name="connsiteX3" fmla="*/ 5226091 w 5226091"/>
                <a:gd name="connsiteY3" fmla="*/ 3470427 h 3470426"/>
                <a:gd name="connsiteX4" fmla="*/ 5226091 w 5226091"/>
                <a:gd name="connsiteY4" fmla="*/ 70825 h 3470426"/>
                <a:gd name="connsiteX5" fmla="*/ 5155217 w 5226091"/>
                <a:gd name="connsiteY5" fmla="*/ 0 h 3470426"/>
                <a:gd name="connsiteX6" fmla="*/ 70918 w 5226091"/>
                <a:gd name="connsiteY6" fmla="*/ 0 h 3470426"/>
                <a:gd name="connsiteX7" fmla="*/ 5100199 w 5226091"/>
                <a:gd name="connsiteY7" fmla="*/ 128533 h 3470426"/>
                <a:gd name="connsiteX8" fmla="*/ 125929 w 5226091"/>
                <a:gd name="connsiteY8" fmla="*/ 128533 h 3470426"/>
                <a:gd name="connsiteX9" fmla="*/ 125929 w 5226091"/>
                <a:gd name="connsiteY9" fmla="*/ 3341894 h 3470426"/>
                <a:gd name="connsiteX10" fmla="*/ 5100199 w 5226091"/>
                <a:gd name="connsiteY10" fmla="*/ 3341894 h 3470426"/>
                <a:gd name="connsiteX11" fmla="*/ 5100199 w 5226091"/>
                <a:gd name="connsiteY11" fmla="*/ 128533 h 347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26091" h="3470426">
                  <a:moveTo>
                    <a:pt x="70918" y="0"/>
                  </a:moveTo>
                  <a:cubicBezTo>
                    <a:pt x="31753" y="0"/>
                    <a:pt x="0" y="31709"/>
                    <a:pt x="0" y="70825"/>
                  </a:cubicBezTo>
                  <a:lnTo>
                    <a:pt x="0" y="3470427"/>
                  </a:lnTo>
                  <a:lnTo>
                    <a:pt x="5226091" y="3470427"/>
                  </a:lnTo>
                  <a:lnTo>
                    <a:pt x="5226091" y="70825"/>
                  </a:lnTo>
                  <a:cubicBezTo>
                    <a:pt x="5226091" y="31709"/>
                    <a:pt x="5194376" y="0"/>
                    <a:pt x="5155217" y="0"/>
                  </a:cubicBezTo>
                  <a:lnTo>
                    <a:pt x="70918" y="0"/>
                  </a:lnTo>
                  <a:close/>
                  <a:moveTo>
                    <a:pt x="5100199" y="128533"/>
                  </a:moveTo>
                  <a:lnTo>
                    <a:pt x="125929" y="128533"/>
                  </a:lnTo>
                  <a:lnTo>
                    <a:pt x="125929" y="3341894"/>
                  </a:lnTo>
                  <a:lnTo>
                    <a:pt x="5100199" y="3341894"/>
                  </a:lnTo>
                  <a:lnTo>
                    <a:pt x="5100199" y="128533"/>
                  </a:lnTo>
                  <a:close/>
                </a:path>
              </a:pathLst>
            </a:custGeom>
            <a:solidFill>
              <a:srgbClr val="D3CFCA"/>
            </a:solidFill>
            <a:ln w="5393" cap="flat">
              <a:noFill/>
              <a:prstDash val="solid"/>
              <a:miter/>
            </a:ln>
          </p:spPr>
          <p:txBody>
            <a:bodyPr rtlCol="0" anchor="ctr"/>
            <a:lstStyle/>
            <a:p>
              <a:endParaRPr lang="en-US"/>
            </a:p>
          </p:txBody>
        </p:sp>
      </p:grpSp>
      <p:grpSp>
        <p:nvGrpSpPr>
          <p:cNvPr id="8" name="Group 7" descr="A shape of mobile phone outline">
            <a:extLst>
              <a:ext uri="{FF2B5EF4-FFF2-40B4-BE49-F238E27FC236}">
                <a16:creationId xmlns:a16="http://schemas.microsoft.com/office/drawing/2014/main" id="{96FABCCE-351E-0F12-1404-F82D3AB1DA7C}"/>
              </a:ext>
              <a:ext uri="{C183D7F6-B498-43B3-948B-1728B52AA6E4}">
                <adec:decorative xmlns:adec="http://schemas.microsoft.com/office/drawing/2017/decorative" val="0"/>
              </a:ext>
            </a:extLst>
          </p:cNvPr>
          <p:cNvGrpSpPr/>
          <p:nvPr/>
        </p:nvGrpSpPr>
        <p:grpSpPr>
          <a:xfrm>
            <a:off x="975416" y="1874537"/>
            <a:ext cx="1542026" cy="2887319"/>
            <a:chOff x="1972605" y="1767937"/>
            <a:chExt cx="2079208" cy="3893148"/>
          </a:xfrm>
        </p:grpSpPr>
        <p:sp>
          <p:nvSpPr>
            <p:cNvPr id="9" name="Freeform: Shape 3">
              <a:extLst>
                <a:ext uri="{FF2B5EF4-FFF2-40B4-BE49-F238E27FC236}">
                  <a16:creationId xmlns:a16="http://schemas.microsoft.com/office/drawing/2014/main" id="{5F7CB7FC-F514-F2EF-DD7B-915200C05A5B}"/>
                </a:ext>
              </a:extLst>
            </p:cNvPr>
            <p:cNvSpPr/>
            <p:nvPr/>
          </p:nvSpPr>
          <p:spPr>
            <a:xfrm>
              <a:off x="1972605" y="1767937"/>
              <a:ext cx="2079208" cy="3893148"/>
            </a:xfrm>
            <a:custGeom>
              <a:avLst/>
              <a:gdLst>
                <a:gd name="connsiteX0" fmla="*/ 71084 w 2079208"/>
                <a:gd name="connsiteY0" fmla="*/ 3641980 h 3893148"/>
                <a:gd name="connsiteX1" fmla="*/ 1990354 w 2079208"/>
                <a:gd name="connsiteY1" fmla="*/ 3641980 h 3893148"/>
                <a:gd name="connsiteX2" fmla="*/ 1990354 w 2079208"/>
                <a:gd name="connsiteY2" fmla="*/ 215290 h 3893148"/>
                <a:gd name="connsiteX3" fmla="*/ 71084 w 2079208"/>
                <a:gd name="connsiteY3" fmla="*/ 215290 h 3893148"/>
                <a:gd name="connsiteX4" fmla="*/ 71084 w 2079208"/>
                <a:gd name="connsiteY4" fmla="*/ 3641980 h 3893148"/>
                <a:gd name="connsiteX5" fmla="*/ 113049 w 2079208"/>
                <a:gd name="connsiteY5" fmla="*/ 0 h 3893148"/>
                <a:gd name="connsiteX6" fmla="*/ 0 w 2079208"/>
                <a:gd name="connsiteY6" fmla="*/ 114102 h 3893148"/>
                <a:gd name="connsiteX7" fmla="*/ 0 w 2079208"/>
                <a:gd name="connsiteY7" fmla="*/ 3779050 h 3893148"/>
                <a:gd name="connsiteX8" fmla="*/ 113049 w 2079208"/>
                <a:gd name="connsiteY8" fmla="*/ 3893148 h 3893148"/>
                <a:gd name="connsiteX9" fmla="*/ 1966158 w 2079208"/>
                <a:gd name="connsiteY9" fmla="*/ 3893148 h 3893148"/>
                <a:gd name="connsiteX10" fmla="*/ 2079208 w 2079208"/>
                <a:gd name="connsiteY10" fmla="*/ 3779050 h 3893148"/>
                <a:gd name="connsiteX11" fmla="*/ 2079208 w 2079208"/>
                <a:gd name="connsiteY11" fmla="*/ 114102 h 3893148"/>
                <a:gd name="connsiteX12" fmla="*/ 1966158 w 2079208"/>
                <a:gd name="connsiteY12" fmla="*/ 0 h 3893148"/>
                <a:gd name="connsiteX13" fmla="*/ 113049 w 2079208"/>
                <a:gd name="connsiteY13" fmla="*/ 0 h 389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9208" h="3893148">
                  <a:moveTo>
                    <a:pt x="71084" y="3641980"/>
                  </a:moveTo>
                  <a:lnTo>
                    <a:pt x="1990354" y="3641980"/>
                  </a:lnTo>
                  <a:lnTo>
                    <a:pt x="1990354" y="215290"/>
                  </a:lnTo>
                  <a:lnTo>
                    <a:pt x="71084" y="215290"/>
                  </a:lnTo>
                  <a:lnTo>
                    <a:pt x="71084" y="3641980"/>
                  </a:lnTo>
                  <a:close/>
                  <a:moveTo>
                    <a:pt x="113049" y="0"/>
                  </a:moveTo>
                  <a:cubicBezTo>
                    <a:pt x="50616" y="0"/>
                    <a:pt x="0" y="51084"/>
                    <a:pt x="0" y="114102"/>
                  </a:cubicBezTo>
                  <a:lnTo>
                    <a:pt x="0" y="3779050"/>
                  </a:lnTo>
                  <a:cubicBezTo>
                    <a:pt x="0" y="3842066"/>
                    <a:pt x="50616" y="3893148"/>
                    <a:pt x="113049" y="3893148"/>
                  </a:cubicBezTo>
                  <a:lnTo>
                    <a:pt x="1966158" y="3893148"/>
                  </a:lnTo>
                  <a:cubicBezTo>
                    <a:pt x="2028593" y="3893148"/>
                    <a:pt x="2079208" y="3842066"/>
                    <a:pt x="2079208" y="3779050"/>
                  </a:cubicBezTo>
                  <a:lnTo>
                    <a:pt x="2079208" y="114102"/>
                  </a:lnTo>
                  <a:cubicBezTo>
                    <a:pt x="2079208" y="51084"/>
                    <a:pt x="2028593" y="0"/>
                    <a:pt x="1966158" y="0"/>
                  </a:cubicBezTo>
                  <a:lnTo>
                    <a:pt x="113049" y="0"/>
                  </a:lnTo>
                  <a:close/>
                </a:path>
              </a:pathLst>
            </a:custGeom>
            <a:solidFill>
              <a:srgbClr val="D3CFCA"/>
            </a:solidFill>
            <a:ln w="6019" cap="flat">
              <a:noFill/>
              <a:prstDash val="solid"/>
              <a:miter/>
            </a:ln>
          </p:spPr>
          <p:txBody>
            <a:bodyPr rtlCol="0" anchor="ctr"/>
            <a:lstStyle/>
            <a:p>
              <a:endParaRPr lang="en-US"/>
            </a:p>
          </p:txBody>
        </p:sp>
        <p:sp>
          <p:nvSpPr>
            <p:cNvPr id="10" name="Freeform: Shape 4">
              <a:extLst>
                <a:ext uri="{FF2B5EF4-FFF2-40B4-BE49-F238E27FC236}">
                  <a16:creationId xmlns:a16="http://schemas.microsoft.com/office/drawing/2014/main" id="{4491A421-1B46-03B6-7192-A79A0F2B48A1}"/>
                </a:ext>
              </a:extLst>
            </p:cNvPr>
            <p:cNvSpPr/>
            <p:nvPr/>
          </p:nvSpPr>
          <p:spPr>
            <a:xfrm>
              <a:off x="2913878" y="1855087"/>
              <a:ext cx="200494" cy="37219"/>
            </a:xfrm>
            <a:custGeom>
              <a:avLst/>
              <a:gdLst>
                <a:gd name="connsiteX0" fmla="*/ 174811 w 200494"/>
                <a:gd name="connsiteY0" fmla="*/ 0 h 37219"/>
                <a:gd name="connsiteX1" fmla="*/ 25678 w 200494"/>
                <a:gd name="connsiteY1" fmla="*/ 0 h 37219"/>
                <a:gd name="connsiteX2" fmla="*/ 0 w 200494"/>
                <a:gd name="connsiteY2" fmla="*/ 18615 h 37219"/>
                <a:gd name="connsiteX3" fmla="*/ 25678 w 200494"/>
                <a:gd name="connsiteY3" fmla="*/ 37219 h 37219"/>
                <a:gd name="connsiteX4" fmla="*/ 174811 w 200494"/>
                <a:gd name="connsiteY4" fmla="*/ 37219 h 37219"/>
                <a:gd name="connsiteX5" fmla="*/ 200495 w 200494"/>
                <a:gd name="connsiteY5" fmla="*/ 18615 h 37219"/>
                <a:gd name="connsiteX6" fmla="*/ 174811 w 200494"/>
                <a:gd name="connsiteY6" fmla="*/ 0 h 3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94" h="37219">
                  <a:moveTo>
                    <a:pt x="174811" y="0"/>
                  </a:moveTo>
                  <a:lnTo>
                    <a:pt x="25678" y="0"/>
                  </a:lnTo>
                  <a:cubicBezTo>
                    <a:pt x="11507" y="0"/>
                    <a:pt x="0" y="8332"/>
                    <a:pt x="0" y="18615"/>
                  </a:cubicBezTo>
                  <a:cubicBezTo>
                    <a:pt x="0" y="28893"/>
                    <a:pt x="11507" y="37219"/>
                    <a:pt x="25678" y="37219"/>
                  </a:cubicBezTo>
                  <a:lnTo>
                    <a:pt x="174811" y="37219"/>
                  </a:lnTo>
                  <a:cubicBezTo>
                    <a:pt x="188994" y="37219"/>
                    <a:pt x="200495" y="28893"/>
                    <a:pt x="200495" y="18615"/>
                  </a:cubicBezTo>
                  <a:cubicBezTo>
                    <a:pt x="200495" y="8332"/>
                    <a:pt x="188994" y="0"/>
                    <a:pt x="174811" y="0"/>
                  </a:cubicBezTo>
                  <a:close/>
                </a:path>
              </a:pathLst>
            </a:custGeom>
            <a:solidFill>
              <a:srgbClr val="FCFCFB"/>
            </a:solidFill>
            <a:ln w="6019" cap="flat">
              <a:noFill/>
              <a:prstDash val="solid"/>
              <a:miter/>
            </a:ln>
          </p:spPr>
          <p:txBody>
            <a:bodyPr rtlCol="0" anchor="ctr"/>
            <a:lstStyle/>
            <a:p>
              <a:endParaRPr lang="en-US"/>
            </a:p>
          </p:txBody>
        </p:sp>
      </p:grpSp>
      <p:sp>
        <p:nvSpPr>
          <p:cNvPr id="11" name="Freeform: Shape 3" descr="A shape of an tablet outline">
            <a:extLst>
              <a:ext uri="{FF2B5EF4-FFF2-40B4-BE49-F238E27FC236}">
                <a16:creationId xmlns:a16="http://schemas.microsoft.com/office/drawing/2014/main" id="{30266647-EFCE-B8C0-BBF4-7D72D00856FD}"/>
              </a:ext>
              <a:ext uri="{C183D7F6-B498-43B3-948B-1728B52AA6E4}">
                <adec:decorative xmlns:adec="http://schemas.microsoft.com/office/drawing/2017/decorative" val="0"/>
              </a:ext>
            </a:extLst>
          </p:cNvPr>
          <p:cNvSpPr/>
          <p:nvPr/>
        </p:nvSpPr>
        <p:spPr>
          <a:xfrm>
            <a:off x="3351011" y="2415755"/>
            <a:ext cx="2433295" cy="1766297"/>
          </a:xfrm>
          <a:custGeom>
            <a:avLst/>
            <a:gdLst>
              <a:gd name="connsiteX0" fmla="*/ 0 w 5363295"/>
              <a:gd name="connsiteY0" fmla="*/ 3816663 h 3893147"/>
              <a:gd name="connsiteX1" fmla="*/ 76401 w 5363295"/>
              <a:gd name="connsiteY1" fmla="*/ 3893148 h 3893147"/>
              <a:gd name="connsiteX2" fmla="*/ 5286891 w 5363295"/>
              <a:gd name="connsiteY2" fmla="*/ 3893148 h 3893147"/>
              <a:gd name="connsiteX3" fmla="*/ 5363295 w 5363295"/>
              <a:gd name="connsiteY3" fmla="*/ 3816663 h 3893147"/>
              <a:gd name="connsiteX4" fmla="*/ 5363295 w 5363295"/>
              <a:gd name="connsiteY4" fmla="*/ 76486 h 3893147"/>
              <a:gd name="connsiteX5" fmla="*/ 5286891 w 5363295"/>
              <a:gd name="connsiteY5" fmla="*/ 0 h 3893147"/>
              <a:gd name="connsiteX6" fmla="*/ 76400 w 5363295"/>
              <a:gd name="connsiteY6" fmla="*/ 0 h 3893147"/>
              <a:gd name="connsiteX7" fmla="*/ 0 w 5363295"/>
              <a:gd name="connsiteY7" fmla="*/ 76486 h 3893147"/>
              <a:gd name="connsiteX8" fmla="*/ 0 w 5363295"/>
              <a:gd name="connsiteY8" fmla="*/ 3816663 h 3893147"/>
              <a:gd name="connsiteX9" fmla="*/ 183358 w 5363295"/>
              <a:gd name="connsiteY9" fmla="*/ 76486 h 3893147"/>
              <a:gd name="connsiteX10" fmla="*/ 183358 w 5363295"/>
              <a:gd name="connsiteY10" fmla="*/ 3816663 h 3893147"/>
              <a:gd name="connsiteX11" fmla="*/ 5179931 w 5363295"/>
              <a:gd name="connsiteY11" fmla="*/ 3816663 h 3893147"/>
              <a:gd name="connsiteX12" fmla="*/ 5179931 w 5363295"/>
              <a:gd name="connsiteY12" fmla="*/ 76486 h 3893147"/>
              <a:gd name="connsiteX13" fmla="*/ 183358 w 5363295"/>
              <a:gd name="connsiteY13" fmla="*/ 76486 h 389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63295" h="3893147">
                <a:moveTo>
                  <a:pt x="0" y="3816663"/>
                </a:moveTo>
                <a:cubicBezTo>
                  <a:pt x="0" y="3858902"/>
                  <a:pt x="34206" y="3893148"/>
                  <a:pt x="76401" y="3893148"/>
                </a:cubicBezTo>
                <a:lnTo>
                  <a:pt x="5286891" y="3893148"/>
                </a:lnTo>
                <a:cubicBezTo>
                  <a:pt x="5329087" y="3893148"/>
                  <a:pt x="5363295" y="3858902"/>
                  <a:pt x="5363295" y="3816663"/>
                </a:cubicBezTo>
                <a:lnTo>
                  <a:pt x="5363295" y="76486"/>
                </a:lnTo>
                <a:cubicBezTo>
                  <a:pt x="5363295" y="34244"/>
                  <a:pt x="5329087" y="0"/>
                  <a:pt x="5286891" y="0"/>
                </a:cubicBezTo>
                <a:lnTo>
                  <a:pt x="76400" y="0"/>
                </a:lnTo>
                <a:cubicBezTo>
                  <a:pt x="34206" y="0"/>
                  <a:pt x="0" y="34244"/>
                  <a:pt x="0" y="76486"/>
                </a:cubicBezTo>
                <a:lnTo>
                  <a:pt x="0" y="3816663"/>
                </a:lnTo>
                <a:close/>
                <a:moveTo>
                  <a:pt x="183358" y="76486"/>
                </a:moveTo>
                <a:lnTo>
                  <a:pt x="183358" y="3816663"/>
                </a:lnTo>
                <a:lnTo>
                  <a:pt x="5179931" y="3816663"/>
                </a:lnTo>
                <a:lnTo>
                  <a:pt x="5179931" y="76486"/>
                </a:lnTo>
                <a:lnTo>
                  <a:pt x="183358" y="76486"/>
                </a:lnTo>
                <a:close/>
              </a:path>
            </a:pathLst>
          </a:custGeom>
          <a:solidFill>
            <a:srgbClr val="D3CFCA"/>
          </a:solidFill>
          <a:ln w="6032" cap="flat">
            <a:noFill/>
            <a:prstDash val="solid"/>
            <a:miter/>
          </a:ln>
        </p:spPr>
        <p:txBody>
          <a:bodyPr rtlCol="0" anchor="ctr"/>
          <a:lstStyle/>
          <a:p>
            <a:endParaRPr lang="en-US"/>
          </a:p>
        </p:txBody>
      </p:sp>
      <p:pic>
        <p:nvPicPr>
          <p:cNvPr id="19" name="Picture 18" descr="A shape of a browser menu bar">
            <a:extLst>
              <a:ext uri="{FF2B5EF4-FFF2-40B4-BE49-F238E27FC236}">
                <a16:creationId xmlns:a16="http://schemas.microsoft.com/office/drawing/2014/main" id="{546412D0-4EA5-F58D-6605-DA1D97F7315F}"/>
              </a:ext>
              <a:ext uri="{C183D7F6-B498-43B3-948B-1728B52AA6E4}">
                <adec:decorative xmlns:adec="http://schemas.microsoft.com/office/drawing/2017/decorative" val="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3503" y="5489796"/>
            <a:ext cx="6249629" cy="270425"/>
          </a:xfrm>
          <a:prstGeom prst="rect">
            <a:avLst/>
          </a:prstGeom>
        </p:spPr>
      </p:pic>
    </p:spTree>
    <p:extLst>
      <p:ext uri="{BB962C8B-B14F-4D97-AF65-F5344CB8AC3E}">
        <p14:creationId xmlns:p14="http://schemas.microsoft.com/office/powerpoint/2010/main" val="3431894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F20AD63-1F5A-C56C-F182-A74920914A8C}"/>
              </a:ext>
            </a:extLst>
          </p:cNvPr>
          <p:cNvSpPr>
            <a:spLocks noGrp="1"/>
          </p:cNvSpPr>
          <p:nvPr>
            <p:ph type="title"/>
          </p:nvPr>
        </p:nvSpPr>
        <p:spPr>
          <a:xfrm>
            <a:off x="768875" y="182403"/>
            <a:ext cx="10671048" cy="822960"/>
          </a:xfrm>
        </p:spPr>
        <p:txBody>
          <a:bodyPr/>
          <a:lstStyle/>
          <a:p>
            <a:r>
              <a:rPr lang="en-US" dirty="0"/>
              <a:t>Single statistic title on dark</a:t>
            </a:r>
          </a:p>
        </p:txBody>
      </p:sp>
      <p:sp>
        <p:nvSpPr>
          <p:cNvPr id="32" name="Text Placeholder 31">
            <a:extLst>
              <a:ext uri="{FF2B5EF4-FFF2-40B4-BE49-F238E27FC236}">
                <a16:creationId xmlns:a16="http://schemas.microsoft.com/office/drawing/2014/main" id="{B3DB022C-F0F7-41BA-91D7-4094898220B5}"/>
              </a:ext>
            </a:extLst>
          </p:cNvPr>
          <p:cNvSpPr>
            <a:spLocks noGrp="1"/>
          </p:cNvSpPr>
          <p:nvPr>
            <p:ph type="body" sz="quarter" idx="15"/>
          </p:nvPr>
        </p:nvSpPr>
        <p:spPr>
          <a:xfrm>
            <a:off x="789734" y="1600200"/>
            <a:ext cx="5085287" cy="2415700"/>
          </a:xfrm>
        </p:spPr>
        <p:txBody>
          <a:bodyPr/>
          <a:lstStyle/>
          <a:p>
            <a:r>
              <a:rPr lang="en-US" dirty="0"/>
              <a:t>90%</a:t>
            </a:r>
          </a:p>
        </p:txBody>
      </p:sp>
      <p:sp>
        <p:nvSpPr>
          <p:cNvPr id="3" name="Content Placeholder 2">
            <a:extLst>
              <a:ext uri="{FF2B5EF4-FFF2-40B4-BE49-F238E27FC236}">
                <a16:creationId xmlns:a16="http://schemas.microsoft.com/office/drawing/2014/main" id="{43BD3EB0-ADE8-48D1-AF6A-28CFFE5029F3}"/>
              </a:ext>
            </a:extLst>
          </p:cNvPr>
          <p:cNvSpPr>
            <a:spLocks noGrp="1"/>
          </p:cNvSpPr>
          <p:nvPr>
            <p:ph sz="quarter" idx="14"/>
          </p:nvPr>
        </p:nvSpPr>
        <p:spPr>
          <a:xfrm>
            <a:off x="841059" y="4649788"/>
            <a:ext cx="5072063" cy="1457325"/>
          </a:xfrm>
        </p:spPr>
        <p:txBody>
          <a:bodyPr/>
          <a:lstStyle/>
          <a:p>
            <a:r>
              <a:rPr lang="en-US" dirty="0"/>
              <a:t>Statistic with impactful number</a:t>
            </a:r>
          </a:p>
        </p:txBody>
      </p:sp>
      <p:sp>
        <p:nvSpPr>
          <p:cNvPr id="4" name="Slide Number Placeholder 3">
            <a:extLst>
              <a:ext uri="{FF2B5EF4-FFF2-40B4-BE49-F238E27FC236}">
                <a16:creationId xmlns:a16="http://schemas.microsoft.com/office/drawing/2014/main" id="{81C0926A-23E4-47F5-A4FC-F18B2830D9C1}"/>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128</a:t>
            </a:fld>
            <a:endParaRPr lang="en-US" dirty="0"/>
          </a:p>
        </p:txBody>
      </p:sp>
      <p:sp>
        <p:nvSpPr>
          <p:cNvPr id="5" name="Footer Placeholder 4">
            <a:extLst>
              <a:ext uri="{FF2B5EF4-FFF2-40B4-BE49-F238E27FC236}">
                <a16:creationId xmlns:a16="http://schemas.microsoft.com/office/drawing/2014/main" id="{16F08A13-7C7C-4895-A74C-027AA2DE4923}"/>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76750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EBB0556-A61E-26C5-B6C6-96201E43908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9C4C9F9-DF1A-9229-2C24-BEFE66A5ADA4}"/>
              </a:ext>
            </a:extLst>
          </p:cNvPr>
          <p:cNvSpPr>
            <a:spLocks noGrp="1"/>
          </p:cNvSpPr>
          <p:nvPr>
            <p:ph type="title"/>
          </p:nvPr>
        </p:nvSpPr>
        <p:spPr>
          <a:xfrm>
            <a:off x="768875" y="182403"/>
            <a:ext cx="10671048" cy="822960"/>
          </a:xfrm>
        </p:spPr>
        <p:txBody>
          <a:bodyPr/>
          <a:lstStyle/>
          <a:p>
            <a:r>
              <a:rPr lang="en-US" dirty="0"/>
              <a:t>Single statistic title on light</a:t>
            </a:r>
          </a:p>
        </p:txBody>
      </p:sp>
      <p:sp>
        <p:nvSpPr>
          <p:cNvPr id="32" name="Text Placeholder 31">
            <a:extLst>
              <a:ext uri="{FF2B5EF4-FFF2-40B4-BE49-F238E27FC236}">
                <a16:creationId xmlns:a16="http://schemas.microsoft.com/office/drawing/2014/main" id="{FB6EE50C-A8EC-496D-0E75-9EDB1F1EACC9}"/>
              </a:ext>
            </a:extLst>
          </p:cNvPr>
          <p:cNvSpPr>
            <a:spLocks noGrp="1"/>
          </p:cNvSpPr>
          <p:nvPr>
            <p:ph type="body" sz="quarter" idx="15"/>
          </p:nvPr>
        </p:nvSpPr>
        <p:spPr>
          <a:xfrm>
            <a:off x="792538" y="1600200"/>
            <a:ext cx="5072063" cy="2415700"/>
          </a:xfrm>
        </p:spPr>
        <p:txBody>
          <a:bodyPr/>
          <a:lstStyle/>
          <a:p>
            <a:r>
              <a:rPr lang="en-US" dirty="0"/>
              <a:t>90%</a:t>
            </a:r>
          </a:p>
        </p:txBody>
      </p:sp>
      <p:sp>
        <p:nvSpPr>
          <p:cNvPr id="3" name="Content Placeholder 2">
            <a:extLst>
              <a:ext uri="{FF2B5EF4-FFF2-40B4-BE49-F238E27FC236}">
                <a16:creationId xmlns:a16="http://schemas.microsoft.com/office/drawing/2014/main" id="{089E0432-71D3-75F0-4D7F-A26C38946CC4}"/>
              </a:ext>
            </a:extLst>
          </p:cNvPr>
          <p:cNvSpPr>
            <a:spLocks noGrp="1"/>
          </p:cNvSpPr>
          <p:nvPr>
            <p:ph sz="quarter" idx="14"/>
          </p:nvPr>
        </p:nvSpPr>
        <p:spPr>
          <a:xfrm>
            <a:off x="792538" y="4649788"/>
            <a:ext cx="5072063" cy="1457325"/>
          </a:xfrm>
        </p:spPr>
        <p:txBody>
          <a:bodyPr/>
          <a:lstStyle/>
          <a:p>
            <a:r>
              <a:rPr lang="en-US" dirty="0"/>
              <a:t>Statistic with impactful number</a:t>
            </a:r>
          </a:p>
        </p:txBody>
      </p:sp>
      <p:sp>
        <p:nvSpPr>
          <p:cNvPr id="4" name="Slide Number Placeholder 3">
            <a:extLst>
              <a:ext uri="{FF2B5EF4-FFF2-40B4-BE49-F238E27FC236}">
                <a16:creationId xmlns:a16="http://schemas.microsoft.com/office/drawing/2014/main" id="{A32DBC88-6E75-E53E-1245-969EA5786445}"/>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129</a:t>
            </a:fld>
            <a:endParaRPr lang="en-US" dirty="0"/>
          </a:p>
        </p:txBody>
      </p:sp>
      <p:sp>
        <p:nvSpPr>
          <p:cNvPr id="5" name="Footer Placeholder 4">
            <a:extLst>
              <a:ext uri="{FF2B5EF4-FFF2-40B4-BE49-F238E27FC236}">
                <a16:creationId xmlns:a16="http://schemas.microsoft.com/office/drawing/2014/main" id="{58A135A1-A37E-6F67-6F4C-DB487F2BD8A2}"/>
              </a:ext>
            </a:extLst>
          </p:cNvPr>
          <p:cNvSpPr>
            <a:spLocks noGrp="1"/>
          </p:cNvSpPr>
          <p:nvPr>
            <p:ph type="ftr" sz="quarter" idx="17"/>
          </p:nvPr>
        </p:nvSpPr>
        <p:spPr>
          <a:xfrm>
            <a:off x="1127759" y="6423978"/>
            <a:ext cx="5745379" cy="365125"/>
          </a:xfrm>
        </p:spPr>
        <p:txBody>
          <a:bodyPr/>
          <a:lstStyle/>
          <a:p>
            <a:r>
              <a:rPr lang="en-US" dirty="0"/>
              <a:t>Copyright © 2025, Oracle and/or its affiliates |  Confidential: Internal/Restricted/Highly Restricted</a:t>
            </a:r>
          </a:p>
        </p:txBody>
      </p:sp>
    </p:spTree>
    <p:extLst>
      <p:ext uri="{BB962C8B-B14F-4D97-AF65-F5344CB8AC3E}">
        <p14:creationId xmlns:p14="http://schemas.microsoft.com/office/powerpoint/2010/main" val="3502940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1D24CCE-E9DC-0C98-9D0E-67A4FE897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E83E01-498D-B7C2-8330-D872DC850B69}"/>
              </a:ext>
            </a:extLst>
          </p:cNvPr>
          <p:cNvSpPr>
            <a:spLocks noGrp="1"/>
          </p:cNvSpPr>
          <p:nvPr>
            <p:ph type="title"/>
          </p:nvPr>
        </p:nvSpPr>
        <p:spPr>
          <a:xfrm>
            <a:off x="768875" y="182403"/>
            <a:ext cx="10671048" cy="822960"/>
          </a:xfrm>
        </p:spPr>
        <p:txBody>
          <a:bodyPr/>
          <a:lstStyle/>
          <a:p>
            <a:r>
              <a:rPr lang="en-US" dirty="0"/>
              <a:t>Example: Showing how an OCW 2024 deck could look</a:t>
            </a:r>
          </a:p>
        </p:txBody>
      </p:sp>
      <p:sp>
        <p:nvSpPr>
          <p:cNvPr id="3" name="Slide Number Placeholder 2">
            <a:extLst>
              <a:ext uri="{FF2B5EF4-FFF2-40B4-BE49-F238E27FC236}">
                <a16:creationId xmlns:a16="http://schemas.microsoft.com/office/drawing/2014/main" id="{02A430C6-D0C0-B3D3-D909-02D541563104}"/>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13</a:t>
            </a:fld>
            <a:endParaRPr lang="en-US" dirty="0"/>
          </a:p>
        </p:txBody>
      </p:sp>
      <p:sp>
        <p:nvSpPr>
          <p:cNvPr id="4" name="Footer Placeholder 3">
            <a:extLst>
              <a:ext uri="{FF2B5EF4-FFF2-40B4-BE49-F238E27FC236}">
                <a16:creationId xmlns:a16="http://schemas.microsoft.com/office/drawing/2014/main" id="{1BC74160-7AB1-151A-E87F-EED2DF86DAF3}"/>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50" name="Text Placeholder 49">
            <a:extLst>
              <a:ext uri="{FF2B5EF4-FFF2-40B4-BE49-F238E27FC236}">
                <a16:creationId xmlns:a16="http://schemas.microsoft.com/office/drawing/2014/main" id="{D9B09506-B19E-3263-ECD2-D325BA2B9564}"/>
              </a:ext>
            </a:extLst>
          </p:cNvPr>
          <p:cNvSpPr>
            <a:spLocks noGrp="1"/>
          </p:cNvSpPr>
          <p:nvPr>
            <p:ph type="body" sz="quarter" idx="11"/>
          </p:nvPr>
        </p:nvSpPr>
        <p:spPr>
          <a:xfrm>
            <a:off x="766763" y="1009904"/>
            <a:ext cx="10671048" cy="330540"/>
          </a:xfrm>
        </p:spPr>
        <p:txBody>
          <a:bodyPr/>
          <a:lstStyle/>
          <a:p>
            <a:r>
              <a:rPr lang="en-US" dirty="0"/>
              <a:t>A mix of themed slides, and standard content slides in light and dark</a:t>
            </a:r>
            <a:br>
              <a:rPr lang="en-US" dirty="0"/>
            </a:br>
            <a:r>
              <a:rPr lang="en-US" dirty="0"/>
              <a:t>(Note: Dark slides should be used during live events, when displayed on a large screen)</a:t>
            </a:r>
          </a:p>
        </p:txBody>
      </p:sp>
      <p:grpSp>
        <p:nvGrpSpPr>
          <p:cNvPr id="6" name="AI Fusion Apps with OCW Mock-up" descr="Cluster group of an slides. Arranged in columns and rows. It is 6 columns and 4 rows. The slides are alternating in a random order between slides that have design elements on them and slides that do not have design on them">
            <a:extLst>
              <a:ext uri="{FF2B5EF4-FFF2-40B4-BE49-F238E27FC236}">
                <a16:creationId xmlns:a16="http://schemas.microsoft.com/office/drawing/2014/main" id="{624F2EF8-BA04-E6EB-33C6-C3A89D5E6335}"/>
              </a:ext>
            </a:extLst>
          </p:cNvPr>
          <p:cNvGrpSpPr/>
          <p:nvPr/>
        </p:nvGrpSpPr>
        <p:grpSpPr>
          <a:xfrm>
            <a:off x="749388" y="1965976"/>
            <a:ext cx="10693225" cy="4088391"/>
            <a:chOff x="749388" y="1764902"/>
            <a:chExt cx="10693225" cy="4088391"/>
          </a:xfrm>
        </p:grpSpPr>
        <p:pic>
          <p:nvPicPr>
            <p:cNvPr id="21" name="Picture 20">
              <a:extLst>
                <a:ext uri="{FF2B5EF4-FFF2-40B4-BE49-F238E27FC236}">
                  <a16:creationId xmlns:a16="http://schemas.microsoft.com/office/drawing/2014/main" id="{27FC8D23-521A-A2EF-EC58-AB564BDB7473}"/>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49388" y="1764902"/>
              <a:ext cx="1706878" cy="960119"/>
            </a:xfrm>
            <a:prstGeom prst="rect">
              <a:avLst/>
            </a:prstGeom>
            <a:ln w="28575">
              <a:solidFill>
                <a:srgbClr val="467173"/>
              </a:solidFill>
            </a:ln>
          </p:spPr>
        </p:pic>
        <p:pic>
          <p:nvPicPr>
            <p:cNvPr id="16" name="Picture 15">
              <a:extLst>
                <a:ext uri="{FF2B5EF4-FFF2-40B4-BE49-F238E27FC236}">
                  <a16:creationId xmlns:a16="http://schemas.microsoft.com/office/drawing/2014/main" id="{C797FDC9-B6E6-2DF0-551D-F22C2BA6D5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656" y="1764902"/>
              <a:ext cx="1706880" cy="960120"/>
            </a:xfrm>
            <a:prstGeom prst="rect">
              <a:avLst/>
            </a:prstGeom>
          </p:spPr>
        </p:pic>
        <p:pic>
          <p:nvPicPr>
            <p:cNvPr id="20" name="Picture 19">
              <a:extLst>
                <a:ext uri="{FF2B5EF4-FFF2-40B4-BE49-F238E27FC236}">
                  <a16:creationId xmlns:a16="http://schemas.microsoft.com/office/drawing/2014/main" id="{255AD5B4-DF55-EA16-BB44-BBBFF0E8145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43925" y="1764902"/>
              <a:ext cx="1706880" cy="960120"/>
            </a:xfrm>
            <a:prstGeom prst="rect">
              <a:avLst/>
            </a:prstGeom>
            <a:ln>
              <a:solidFill>
                <a:schemeClr val="tx1"/>
              </a:solidFill>
            </a:ln>
          </p:spPr>
        </p:pic>
        <p:pic>
          <p:nvPicPr>
            <p:cNvPr id="23" name="Picture 22">
              <a:extLst>
                <a:ext uri="{FF2B5EF4-FFF2-40B4-BE49-F238E27FC236}">
                  <a16:creationId xmlns:a16="http://schemas.microsoft.com/office/drawing/2014/main" id="{B5889160-8754-509A-BA05-0F5F420D285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41194" y="1764902"/>
              <a:ext cx="1706880" cy="960120"/>
            </a:xfrm>
            <a:prstGeom prst="rect">
              <a:avLst/>
            </a:prstGeom>
            <a:ln>
              <a:solidFill>
                <a:schemeClr val="tx1"/>
              </a:solidFill>
            </a:ln>
          </p:spPr>
        </p:pic>
        <p:pic>
          <p:nvPicPr>
            <p:cNvPr id="25" name="Picture 24" descr="An image of a slide example saying &quot;ended in existing workloads&quot; followed by 4 other lines of text. ">
              <a:extLst>
                <a:ext uri="{FF2B5EF4-FFF2-40B4-BE49-F238E27FC236}">
                  <a16:creationId xmlns:a16="http://schemas.microsoft.com/office/drawing/2014/main" id="{5C683C7C-47B6-87C0-E1F4-9E0488B7FB0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38463" y="1764902"/>
              <a:ext cx="1706880" cy="960120"/>
            </a:xfrm>
            <a:prstGeom prst="rect">
              <a:avLst/>
            </a:prstGeom>
          </p:spPr>
        </p:pic>
        <p:pic>
          <p:nvPicPr>
            <p:cNvPr id="27" name="Picture 26" descr="An image of a slide with text on the left side and an image of a computer on the right side. ">
              <a:extLst>
                <a:ext uri="{FF2B5EF4-FFF2-40B4-BE49-F238E27FC236}">
                  <a16:creationId xmlns:a16="http://schemas.microsoft.com/office/drawing/2014/main" id="{995E1C82-2BAB-417A-B1A7-AEB2D9D91BC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5733" y="1764902"/>
              <a:ext cx="1706880" cy="960120"/>
            </a:xfrm>
            <a:prstGeom prst="rect">
              <a:avLst/>
            </a:prstGeom>
          </p:spPr>
        </p:pic>
        <p:pic>
          <p:nvPicPr>
            <p:cNvPr id="28" name="Picture 27">
              <a:extLst>
                <a:ext uri="{FF2B5EF4-FFF2-40B4-BE49-F238E27FC236}">
                  <a16:creationId xmlns:a16="http://schemas.microsoft.com/office/drawing/2014/main" id="{B7EED499-4F0A-99DA-0A24-6B1D061DA36F}"/>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49482" y="2807738"/>
              <a:ext cx="1706700" cy="960018"/>
            </a:xfrm>
            <a:prstGeom prst="rect">
              <a:avLst/>
            </a:prstGeom>
            <a:ln w="28575">
              <a:solidFill>
                <a:srgbClr val="467173"/>
              </a:solidFill>
            </a:ln>
          </p:spPr>
        </p:pic>
        <p:pic>
          <p:nvPicPr>
            <p:cNvPr id="29" name="Picture 28" descr="An imageof a sample slide that has two columns of text on the left and a macbook on the right. ">
              <a:extLst>
                <a:ext uri="{FF2B5EF4-FFF2-40B4-BE49-F238E27FC236}">
                  <a16:creationId xmlns:a16="http://schemas.microsoft.com/office/drawing/2014/main" id="{428EDC3B-586A-F484-B7A0-C911F374FF3B}"/>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546750" y="2807688"/>
              <a:ext cx="1706702" cy="960120"/>
            </a:xfrm>
            <a:prstGeom prst="rect">
              <a:avLst/>
            </a:prstGeom>
          </p:spPr>
        </p:pic>
        <p:pic>
          <p:nvPicPr>
            <p:cNvPr id="30" name="Picture 29" descr="A sample image of slide showing three columns with company logos on it. ">
              <a:extLst>
                <a:ext uri="{FF2B5EF4-FFF2-40B4-BE49-F238E27FC236}">
                  <a16:creationId xmlns:a16="http://schemas.microsoft.com/office/drawing/2014/main" id="{BD56878D-9C7F-1CB8-3A20-C96E05E4D3C0}"/>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344019" y="2807688"/>
              <a:ext cx="1706702" cy="960120"/>
            </a:xfrm>
            <a:prstGeom prst="rect">
              <a:avLst/>
            </a:prstGeom>
          </p:spPr>
        </p:pic>
        <p:pic>
          <p:nvPicPr>
            <p:cNvPr id="31" name="Picture 30" descr="A sample image of slide showing three columns with company logos on it. ">
              <a:extLst>
                <a:ext uri="{FF2B5EF4-FFF2-40B4-BE49-F238E27FC236}">
                  <a16:creationId xmlns:a16="http://schemas.microsoft.com/office/drawing/2014/main" id="{ACAF80E8-D18C-4A7C-98AB-4DE8062EBAF9}"/>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141288" y="2807688"/>
              <a:ext cx="1706702" cy="960120"/>
            </a:xfrm>
            <a:prstGeom prst="rect">
              <a:avLst/>
            </a:prstGeom>
          </p:spPr>
        </p:pic>
        <p:pic>
          <p:nvPicPr>
            <p:cNvPr id="32" name="Picture 31" descr="A sample imge of a slide that has the word lanaguage on it">
              <a:extLst>
                <a:ext uri="{FF2B5EF4-FFF2-40B4-BE49-F238E27FC236}">
                  <a16:creationId xmlns:a16="http://schemas.microsoft.com/office/drawing/2014/main" id="{8A723B14-6983-F5C0-9880-180B07BC566E}"/>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938557" y="2807688"/>
              <a:ext cx="1706702" cy="960120"/>
            </a:xfrm>
            <a:prstGeom prst="rect">
              <a:avLst/>
            </a:prstGeom>
          </p:spPr>
        </p:pic>
        <p:pic>
          <p:nvPicPr>
            <p:cNvPr id="33" name="Picture 32">
              <a:extLst>
                <a:ext uri="{FF2B5EF4-FFF2-40B4-BE49-F238E27FC236}">
                  <a16:creationId xmlns:a16="http://schemas.microsoft.com/office/drawing/2014/main" id="{CAC16880-0E12-8DB7-3051-E6825489C764}"/>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735826" y="2807738"/>
              <a:ext cx="1706702" cy="960019"/>
            </a:xfrm>
            <a:prstGeom prst="rect">
              <a:avLst/>
            </a:prstGeom>
          </p:spPr>
        </p:pic>
        <p:pic>
          <p:nvPicPr>
            <p:cNvPr id="34" name="Picture 33">
              <a:extLst>
                <a:ext uri="{FF2B5EF4-FFF2-40B4-BE49-F238E27FC236}">
                  <a16:creationId xmlns:a16="http://schemas.microsoft.com/office/drawing/2014/main" id="{998CEE96-57E6-F0BC-2ED6-61B70A424965}"/>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49529" y="3850474"/>
              <a:ext cx="1706610" cy="960120"/>
            </a:xfrm>
            <a:prstGeom prst="rect">
              <a:avLst/>
            </a:prstGeom>
            <a:ln>
              <a:solidFill>
                <a:schemeClr val="tx1"/>
              </a:solidFill>
            </a:ln>
          </p:spPr>
        </p:pic>
        <p:pic>
          <p:nvPicPr>
            <p:cNvPr id="35" name="Picture 34">
              <a:extLst>
                <a:ext uri="{FF2B5EF4-FFF2-40B4-BE49-F238E27FC236}">
                  <a16:creationId xmlns:a16="http://schemas.microsoft.com/office/drawing/2014/main" id="{1E8D74A1-445A-D527-BCA8-F926682B1D41}"/>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2546797" y="3850550"/>
              <a:ext cx="1706611" cy="959968"/>
            </a:xfrm>
            <a:prstGeom prst="rect">
              <a:avLst/>
            </a:prstGeom>
          </p:spPr>
        </p:pic>
        <p:pic>
          <p:nvPicPr>
            <p:cNvPr id="36" name="Picture 35">
              <a:extLst>
                <a:ext uri="{FF2B5EF4-FFF2-40B4-BE49-F238E27FC236}">
                  <a16:creationId xmlns:a16="http://schemas.microsoft.com/office/drawing/2014/main" id="{34A72FC2-A484-DC34-2175-9F3967F307A2}"/>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4344066" y="3850474"/>
              <a:ext cx="1706611" cy="960120"/>
            </a:xfrm>
            <a:prstGeom prst="rect">
              <a:avLst/>
            </a:prstGeom>
          </p:spPr>
        </p:pic>
        <p:pic>
          <p:nvPicPr>
            <p:cNvPr id="37" name="Picture 36">
              <a:extLst>
                <a:ext uri="{FF2B5EF4-FFF2-40B4-BE49-F238E27FC236}">
                  <a16:creationId xmlns:a16="http://schemas.microsoft.com/office/drawing/2014/main" id="{1C2CA8A6-6ADC-0FF2-75B1-34FFC38D41ED}"/>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6141335" y="3850474"/>
              <a:ext cx="1706611" cy="960120"/>
            </a:xfrm>
            <a:prstGeom prst="rect">
              <a:avLst/>
            </a:prstGeom>
          </p:spPr>
        </p:pic>
        <p:pic>
          <p:nvPicPr>
            <p:cNvPr id="38" name="Picture 37">
              <a:extLst>
                <a:ext uri="{FF2B5EF4-FFF2-40B4-BE49-F238E27FC236}">
                  <a16:creationId xmlns:a16="http://schemas.microsoft.com/office/drawing/2014/main" id="{6EE390D4-8167-7C15-1965-F5993AA8CAD7}"/>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7938604" y="3850474"/>
              <a:ext cx="1706611" cy="960120"/>
            </a:xfrm>
            <a:prstGeom prst="rect">
              <a:avLst/>
            </a:prstGeom>
          </p:spPr>
        </p:pic>
        <p:pic>
          <p:nvPicPr>
            <p:cNvPr id="39" name="Picture 38">
              <a:extLst>
                <a:ext uri="{FF2B5EF4-FFF2-40B4-BE49-F238E27FC236}">
                  <a16:creationId xmlns:a16="http://schemas.microsoft.com/office/drawing/2014/main" id="{F9DD0BE6-C88E-5AE1-4D60-5F6765898C2E}"/>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9735875" y="3850474"/>
              <a:ext cx="1706611" cy="960120"/>
            </a:xfrm>
            <a:prstGeom prst="rect">
              <a:avLst/>
            </a:prstGeom>
          </p:spPr>
        </p:pic>
        <p:pic>
          <p:nvPicPr>
            <p:cNvPr id="40" name="Picture 39">
              <a:extLst>
                <a:ext uri="{FF2B5EF4-FFF2-40B4-BE49-F238E27FC236}">
                  <a16:creationId xmlns:a16="http://schemas.microsoft.com/office/drawing/2014/main" id="{8D9BC1C3-9625-19FE-46EF-617E6E6E0040}"/>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49551" y="4893348"/>
              <a:ext cx="1706568" cy="959944"/>
            </a:xfrm>
            <a:prstGeom prst="rect">
              <a:avLst/>
            </a:prstGeom>
            <a:ln w="28575">
              <a:solidFill>
                <a:srgbClr val="467173"/>
              </a:solidFill>
            </a:ln>
          </p:spPr>
        </p:pic>
        <p:pic>
          <p:nvPicPr>
            <p:cNvPr id="41" name="Picture 40">
              <a:extLst>
                <a:ext uri="{FF2B5EF4-FFF2-40B4-BE49-F238E27FC236}">
                  <a16:creationId xmlns:a16="http://schemas.microsoft.com/office/drawing/2014/main" id="{BF05B600-4261-4A2C-C8F4-B5294CE66650}"/>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546819" y="4893348"/>
              <a:ext cx="1706570" cy="959945"/>
            </a:xfrm>
            <a:prstGeom prst="rect">
              <a:avLst/>
            </a:prstGeom>
          </p:spPr>
        </p:pic>
        <p:pic>
          <p:nvPicPr>
            <p:cNvPr id="42" name="Picture 41">
              <a:extLst>
                <a:ext uri="{FF2B5EF4-FFF2-40B4-BE49-F238E27FC236}">
                  <a16:creationId xmlns:a16="http://schemas.microsoft.com/office/drawing/2014/main" id="{F93A3CEF-B983-2821-885B-6062B2735079}"/>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4344089" y="4893348"/>
              <a:ext cx="1706568" cy="959944"/>
            </a:xfrm>
            <a:prstGeom prst="rect">
              <a:avLst/>
            </a:prstGeom>
            <a:ln w="28575">
              <a:solidFill>
                <a:srgbClr val="467173"/>
              </a:solidFill>
            </a:ln>
          </p:spPr>
        </p:pic>
        <p:pic>
          <p:nvPicPr>
            <p:cNvPr id="43" name="Picture 42">
              <a:extLst>
                <a:ext uri="{FF2B5EF4-FFF2-40B4-BE49-F238E27FC236}">
                  <a16:creationId xmlns:a16="http://schemas.microsoft.com/office/drawing/2014/main" id="{B85455DC-70AD-6D71-45A1-8CFEB2A41B5F}"/>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6141358" y="4893348"/>
              <a:ext cx="1706568" cy="959945"/>
            </a:xfrm>
            <a:prstGeom prst="rect">
              <a:avLst/>
            </a:prstGeom>
            <a:ln w="9525">
              <a:solidFill>
                <a:schemeClr val="tx1"/>
              </a:solidFill>
            </a:ln>
          </p:spPr>
        </p:pic>
        <p:pic>
          <p:nvPicPr>
            <p:cNvPr id="44" name="Picture 43">
              <a:extLst>
                <a:ext uri="{FF2B5EF4-FFF2-40B4-BE49-F238E27FC236}">
                  <a16:creationId xmlns:a16="http://schemas.microsoft.com/office/drawing/2014/main" id="{936115F5-EFA2-8241-A14F-06E0D6F9CD58}"/>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7938626" y="4893348"/>
              <a:ext cx="1706570" cy="959945"/>
            </a:xfrm>
            <a:prstGeom prst="rect">
              <a:avLst/>
            </a:prstGeom>
            <a:ln>
              <a:solidFill>
                <a:schemeClr val="tx1"/>
              </a:solidFill>
            </a:ln>
          </p:spPr>
        </p:pic>
        <p:pic>
          <p:nvPicPr>
            <p:cNvPr id="45" name="Picture 44">
              <a:extLst>
                <a:ext uri="{FF2B5EF4-FFF2-40B4-BE49-F238E27FC236}">
                  <a16:creationId xmlns:a16="http://schemas.microsoft.com/office/drawing/2014/main" id="{A7979254-C3B1-295E-25AB-9775F0EFD9F4}"/>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9735896" y="4893348"/>
              <a:ext cx="1706568" cy="959945"/>
            </a:xfrm>
            <a:prstGeom prst="rect">
              <a:avLst/>
            </a:prstGeom>
            <a:ln w="28575">
              <a:solidFill>
                <a:srgbClr val="467173"/>
              </a:solidFill>
            </a:ln>
          </p:spPr>
        </p:pic>
      </p:grpSp>
      <p:sp>
        <p:nvSpPr>
          <p:cNvPr id="7" name="Delete this box">
            <a:extLst>
              <a:ext uri="{FF2B5EF4-FFF2-40B4-BE49-F238E27FC236}">
                <a16:creationId xmlns:a16="http://schemas.microsoft.com/office/drawing/2014/main" id="{EAF9FACF-16EF-DEC4-4517-9C89CD102F73}"/>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1682176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4CA4CC-A143-0044-B7EB-057AD4E08EA5}"/>
              </a:ext>
            </a:extLst>
          </p:cNvPr>
          <p:cNvSpPr>
            <a:spLocks noGrp="1"/>
          </p:cNvSpPr>
          <p:nvPr>
            <p:ph type="title"/>
          </p:nvPr>
        </p:nvSpPr>
        <p:spPr>
          <a:xfrm>
            <a:off x="768875" y="182403"/>
            <a:ext cx="10671048" cy="822960"/>
          </a:xfrm>
        </p:spPr>
        <p:txBody>
          <a:bodyPr/>
          <a:lstStyle/>
          <a:p>
            <a:r>
              <a:rPr lang="en-US" dirty="0"/>
              <a:t>Title</a:t>
            </a:r>
          </a:p>
        </p:txBody>
      </p:sp>
      <p:sp>
        <p:nvSpPr>
          <p:cNvPr id="9" name="Footer Placeholder 8">
            <a:extLst>
              <a:ext uri="{FF2B5EF4-FFF2-40B4-BE49-F238E27FC236}">
                <a16:creationId xmlns:a16="http://schemas.microsoft.com/office/drawing/2014/main" id="{5EB8AD6E-F58B-FCB1-6523-1491C2272595}"/>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0" name="Slide Number Placeholder 9">
            <a:extLst>
              <a:ext uri="{FF2B5EF4-FFF2-40B4-BE49-F238E27FC236}">
                <a16:creationId xmlns:a16="http://schemas.microsoft.com/office/drawing/2014/main" id="{3F5FE82F-05A0-5B76-D316-9568A90A5DED}"/>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130</a:t>
            </a:fld>
            <a:endParaRPr lang="en-US" dirty="0"/>
          </a:p>
        </p:txBody>
      </p:sp>
      <p:graphicFrame>
        <p:nvGraphicFramePr>
          <p:cNvPr id="32" name="Chart 31" descr="A placeholder donut chart that is 30% filled with blue and 70% filled with white. ">
            <a:extLst>
              <a:ext uri="{FF2B5EF4-FFF2-40B4-BE49-F238E27FC236}">
                <a16:creationId xmlns:a16="http://schemas.microsoft.com/office/drawing/2014/main" id="{34C6901A-5E6D-42D9-88CB-3AE515E075CE}"/>
              </a:ext>
            </a:extLst>
          </p:cNvPr>
          <p:cNvGraphicFramePr/>
          <p:nvPr>
            <p:extLst>
              <p:ext uri="{D42A27DB-BD31-4B8C-83A1-F6EECF244321}">
                <p14:modId xmlns:p14="http://schemas.microsoft.com/office/powerpoint/2010/main" val="643056386"/>
              </p:ext>
            </p:extLst>
          </p:nvPr>
        </p:nvGraphicFramePr>
        <p:xfrm>
          <a:off x="838200" y="2085812"/>
          <a:ext cx="2973462" cy="297346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Chart 29" descr="A placeholder donut chart that is 30% filled with blue and 70% filled with white. ">
            <a:extLst>
              <a:ext uri="{FF2B5EF4-FFF2-40B4-BE49-F238E27FC236}">
                <a16:creationId xmlns:a16="http://schemas.microsoft.com/office/drawing/2014/main" id="{0926D83E-0B62-444C-B0B7-8F9DE1702B7C}"/>
              </a:ext>
            </a:extLst>
          </p:cNvPr>
          <p:cNvGraphicFramePr/>
          <p:nvPr>
            <p:extLst>
              <p:ext uri="{D42A27DB-BD31-4B8C-83A1-F6EECF244321}">
                <p14:modId xmlns:p14="http://schemas.microsoft.com/office/powerpoint/2010/main" val="1599116100"/>
              </p:ext>
            </p:extLst>
          </p:nvPr>
        </p:nvGraphicFramePr>
        <p:xfrm>
          <a:off x="4609269" y="2085812"/>
          <a:ext cx="2973462" cy="29734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Chart 32" descr="A placeholder donut chart that is 30% filled with blue and 70% filled with white. ">
            <a:extLst>
              <a:ext uri="{FF2B5EF4-FFF2-40B4-BE49-F238E27FC236}">
                <a16:creationId xmlns:a16="http://schemas.microsoft.com/office/drawing/2014/main" id="{3FBE6CC3-D8D3-48B1-B0DB-211D5D702A0A}"/>
              </a:ext>
            </a:extLst>
          </p:cNvPr>
          <p:cNvGraphicFramePr/>
          <p:nvPr>
            <p:extLst>
              <p:ext uri="{D42A27DB-BD31-4B8C-83A1-F6EECF244321}">
                <p14:modId xmlns:p14="http://schemas.microsoft.com/office/powerpoint/2010/main" val="1553697649"/>
              </p:ext>
            </p:extLst>
          </p:nvPr>
        </p:nvGraphicFramePr>
        <p:xfrm>
          <a:off x="8305800" y="2085812"/>
          <a:ext cx="2973462" cy="297346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D7F7911-5A99-1619-5F8B-40DBA51E3417}"/>
              </a:ext>
            </a:extLst>
          </p:cNvPr>
          <p:cNvSpPr txBox="1"/>
          <p:nvPr/>
        </p:nvSpPr>
        <p:spPr>
          <a:xfrm>
            <a:off x="712321" y="6171889"/>
            <a:ext cx="3225219" cy="276999"/>
          </a:xfrm>
          <a:prstGeom prst="rect">
            <a:avLst/>
          </a:prstGeom>
          <a:noFill/>
        </p:spPr>
        <p:txBody>
          <a:bodyPr wrap="square">
            <a:spAutoFit/>
          </a:bodyPr>
          <a:lstStyle/>
          <a:p>
            <a:pPr marL="0" marR="0" lvl="0" indent="0" rtl="0">
              <a:lnSpc>
                <a:spcPct val="100000"/>
              </a:lnSpc>
              <a:spcBef>
                <a:spcPts val="0"/>
              </a:spcBef>
              <a:spcAft>
                <a:spcPts val="0"/>
              </a:spcAft>
              <a:buClr>
                <a:srgbClr val="000000"/>
              </a:buClr>
              <a:buSzPts val="1000"/>
              <a:buFont typeface="Arial"/>
              <a:buNone/>
            </a:pPr>
            <a:r>
              <a:rPr lang="en-US" sz="1200" u="none" strike="noStrike" cap="none" dirty="0">
                <a:solidFill>
                  <a:srgbClr val="8B8580"/>
                </a:solidFill>
                <a:ea typeface="Arial"/>
                <a:cs typeface="Oracle Sans Tab" panose="020B0503020204020204" pitchFamily="34" charset="0"/>
                <a:sym typeface="Arial"/>
              </a:rPr>
              <a:t>Source: eMarketer, 0000</a:t>
            </a:r>
          </a:p>
        </p:txBody>
      </p:sp>
    </p:spTree>
    <p:extLst>
      <p:ext uri="{BB962C8B-B14F-4D97-AF65-F5344CB8AC3E}">
        <p14:creationId xmlns:p14="http://schemas.microsoft.com/office/powerpoint/2010/main" val="2686471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F44DF3A-F0F3-E74F-9FB8-E19D01007A01}"/>
              </a:ext>
            </a:extLst>
          </p:cNvPr>
          <p:cNvSpPr>
            <a:spLocks noGrp="1"/>
          </p:cNvSpPr>
          <p:nvPr>
            <p:ph type="title"/>
          </p:nvPr>
        </p:nvSpPr>
        <p:spPr>
          <a:xfrm>
            <a:off x="768875" y="182403"/>
            <a:ext cx="10671048" cy="822960"/>
          </a:xfrm>
        </p:spPr>
        <p:txBody>
          <a:bodyPr/>
          <a:lstStyle/>
          <a:p>
            <a:r>
              <a:rPr lang="en-US" dirty="0"/>
              <a:t>Title for a chart </a:t>
            </a:r>
          </a:p>
        </p:txBody>
      </p:sp>
      <p:sp>
        <p:nvSpPr>
          <p:cNvPr id="9" name="Footer Placeholder 8">
            <a:extLst>
              <a:ext uri="{FF2B5EF4-FFF2-40B4-BE49-F238E27FC236}">
                <a16:creationId xmlns:a16="http://schemas.microsoft.com/office/drawing/2014/main" id="{7C76F61F-EA70-D6E2-E63B-AA1DEC45DBD8}"/>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0" name="Slide Number Placeholder 9">
            <a:extLst>
              <a:ext uri="{FF2B5EF4-FFF2-40B4-BE49-F238E27FC236}">
                <a16:creationId xmlns:a16="http://schemas.microsoft.com/office/drawing/2014/main" id="{389FFDA7-BA66-463B-4D71-DD57542E88D8}"/>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131</a:t>
            </a:fld>
            <a:endParaRPr lang="en-US" dirty="0"/>
          </a:p>
        </p:txBody>
      </p:sp>
      <p:graphicFrame>
        <p:nvGraphicFramePr>
          <p:cNvPr id="7" name="Chart 6" descr="A donut chart that is equally divided into four parts. Each part has a different color and text formatted next to it. ">
            <a:extLst>
              <a:ext uri="{FF2B5EF4-FFF2-40B4-BE49-F238E27FC236}">
                <a16:creationId xmlns:a16="http://schemas.microsoft.com/office/drawing/2014/main" id="{E072D247-EF49-EBAA-513E-AD1C305E4C00}"/>
              </a:ext>
            </a:extLst>
          </p:cNvPr>
          <p:cNvGraphicFramePr/>
          <p:nvPr>
            <p:extLst>
              <p:ext uri="{D42A27DB-BD31-4B8C-83A1-F6EECF244321}">
                <p14:modId xmlns:p14="http://schemas.microsoft.com/office/powerpoint/2010/main" val="2311551244"/>
              </p:ext>
            </p:extLst>
          </p:nvPr>
        </p:nvGraphicFramePr>
        <p:xfrm>
          <a:off x="2768590" y="1341470"/>
          <a:ext cx="6654820" cy="4757507"/>
        </p:xfrm>
        <a:graphic>
          <a:graphicData uri="http://schemas.openxmlformats.org/drawingml/2006/chart">
            <c:chart xmlns:c="http://schemas.openxmlformats.org/drawingml/2006/chart" xmlns:r="http://schemas.openxmlformats.org/officeDocument/2006/relationships" r:id="rId2"/>
          </a:graphicData>
        </a:graphic>
      </p:graphicFrame>
      <p:sp>
        <p:nvSpPr>
          <p:cNvPr id="19" name="TextBox 18">
            <a:extLst>
              <a:ext uri="{FF2B5EF4-FFF2-40B4-BE49-F238E27FC236}">
                <a16:creationId xmlns:a16="http://schemas.microsoft.com/office/drawing/2014/main" id="{665BE757-78EA-B544-9D7C-4C8E1CE75ED8}"/>
              </a:ext>
            </a:extLst>
          </p:cNvPr>
          <p:cNvSpPr txBox="1"/>
          <p:nvPr/>
        </p:nvSpPr>
        <p:spPr>
          <a:xfrm>
            <a:off x="941216" y="1876166"/>
            <a:ext cx="2748116" cy="1415772"/>
          </a:xfrm>
          <a:prstGeom prst="rect">
            <a:avLst/>
          </a:prstGeom>
          <a:noFill/>
        </p:spPr>
        <p:txBody>
          <a:bodyPr wrap="square" rtlCol="0">
            <a:noAutofit/>
          </a:bodyPr>
          <a:lstStyle/>
          <a:p>
            <a:r>
              <a:rPr lang="en-US" b="1" dirty="0">
                <a:solidFill>
                  <a:schemeClr val="tx2"/>
                </a:solidFill>
                <a:latin typeface="Oracle Sans Tab Extra Bold" panose="020B0503020204020204" pitchFamily="34" charset="0"/>
                <a:cs typeface="Oracle Sans Tab Extra Bold" panose="020B0503020204020204" pitchFamily="34" charset="0"/>
              </a:rPr>
              <a:t>Subhead</a:t>
            </a:r>
          </a:p>
          <a:p>
            <a:endParaRPr lang="en-US" sz="1600" b="1" dirty="0">
              <a:solidFill>
                <a:schemeClr val="bg1"/>
              </a:solidFill>
              <a:latin typeface="Oracle Sans Tab Extra Bold" panose="020B0503020204020204" pitchFamily="34" charset="0"/>
              <a:cs typeface="Oracle Sans Tab Extra Bold" panose="020B0503020204020204" pitchFamily="34" charset="0"/>
            </a:endParaRPr>
          </a:p>
          <a:p>
            <a:r>
              <a:rPr lang="en-IN" sz="1300" dirty="0">
                <a:latin typeface="Oracle Sans Tab" panose="020B0503020204020204" pitchFamily="34" charset="0"/>
                <a:cs typeface="Oracle Sans Tab" panose="020B0503020204020204" pitchFamily="34" charset="0"/>
              </a:rPr>
              <a:t>Lorem ipsum </a:t>
            </a:r>
            <a:r>
              <a:rPr lang="en-IN" sz="1300" dirty="0" err="1">
                <a:latin typeface="Oracle Sans Tab" panose="020B0503020204020204" pitchFamily="34" charset="0"/>
                <a:cs typeface="Oracle Sans Tab" panose="020B0503020204020204" pitchFamily="34" charset="0"/>
              </a:rPr>
              <a:t>dolor</a:t>
            </a:r>
            <a:r>
              <a:rPr lang="en-IN" sz="1300" dirty="0">
                <a:latin typeface="Oracle Sans Tab" panose="020B0503020204020204" pitchFamily="34" charset="0"/>
                <a:cs typeface="Oracle Sans Tab" panose="020B0503020204020204" pitchFamily="34" charset="0"/>
              </a:rPr>
              <a:t> sit </a:t>
            </a:r>
            <a:r>
              <a:rPr lang="en-IN" sz="1300" dirty="0" err="1">
                <a:latin typeface="Oracle Sans Tab" panose="020B0503020204020204" pitchFamily="34" charset="0"/>
                <a:cs typeface="Oracle Sans Tab" panose="020B0503020204020204" pitchFamily="34" charset="0"/>
              </a:rPr>
              <a:t>amet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consectetur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adipiscing</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elit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Curabitur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sapien</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nibh</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tincidunt</a:t>
            </a:r>
            <a:r>
              <a:rPr lang="en-IN" sz="1300" dirty="0">
                <a:latin typeface="Oracle Sans Tab" panose="020B0503020204020204" pitchFamily="34" charset="0"/>
                <a:cs typeface="Oracle Sans Tab" panose="020B0503020204020204" pitchFamily="34" charset="0"/>
              </a:rPr>
              <a:t> at lorem </a:t>
            </a:r>
            <a:r>
              <a:rPr lang="en-IN" sz="1300" dirty="0" err="1">
                <a:latin typeface="Oracle Sans Tab" panose="020B0503020204020204" pitchFamily="34" charset="0"/>
                <a:cs typeface="Oracle Sans Tab" panose="020B0503020204020204" pitchFamily="34" charset="0"/>
              </a:rPr>
              <a:t>eget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euismod</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lobortis</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erat</a:t>
            </a:r>
            <a:r>
              <a:rPr lang="en-IN" sz="1300" dirty="0">
                <a:latin typeface="Oracle Sans Tab" panose="020B0503020204020204" pitchFamily="34" charset="0"/>
                <a:cs typeface="Oracle Sans Tab" panose="020B0503020204020204" pitchFamily="34" charset="0"/>
              </a:rPr>
              <a:t>.</a:t>
            </a:r>
            <a:endParaRPr lang="en-US" sz="1300" dirty="0">
              <a:latin typeface="Oracle Sans Tab" panose="020B0503020204020204" pitchFamily="34" charset="0"/>
              <a:ea typeface="Lato Light" panose="020F0502020204030203" pitchFamily="34" charset="0"/>
              <a:cs typeface="Oracle Sans Tab" panose="020B0503020204020204" pitchFamily="34" charset="0"/>
            </a:endParaRPr>
          </a:p>
        </p:txBody>
      </p:sp>
      <p:sp>
        <p:nvSpPr>
          <p:cNvPr id="27" name="TextBox 26">
            <a:extLst>
              <a:ext uri="{FF2B5EF4-FFF2-40B4-BE49-F238E27FC236}">
                <a16:creationId xmlns:a16="http://schemas.microsoft.com/office/drawing/2014/main" id="{418FA56C-9E82-8243-89B5-7AFA47AB60C3}"/>
              </a:ext>
            </a:extLst>
          </p:cNvPr>
          <p:cNvSpPr txBox="1"/>
          <p:nvPr/>
        </p:nvSpPr>
        <p:spPr>
          <a:xfrm>
            <a:off x="941216" y="4146270"/>
            <a:ext cx="2748116" cy="1446550"/>
          </a:xfrm>
          <a:prstGeom prst="rect">
            <a:avLst/>
          </a:prstGeom>
          <a:noFill/>
        </p:spPr>
        <p:txBody>
          <a:bodyPr wrap="square" rtlCol="0">
            <a:noAutofit/>
          </a:bodyPr>
          <a:lstStyle/>
          <a:p>
            <a:r>
              <a:rPr lang="en-US" b="1" dirty="0">
                <a:solidFill>
                  <a:schemeClr val="tx2"/>
                </a:solidFill>
                <a:latin typeface="Oracle Sans Tab Extra Bold" panose="020B0503020204020204" pitchFamily="34" charset="0"/>
                <a:cs typeface="Oracle Sans Tab Extra Bold" panose="020B0503020204020204" pitchFamily="34" charset="0"/>
              </a:rPr>
              <a:t>Subhead</a:t>
            </a:r>
          </a:p>
          <a:p>
            <a:endParaRPr lang="en-US" b="1" dirty="0">
              <a:latin typeface="Oracle Sans Tab Extra Bold" panose="020B0503020204020204" pitchFamily="34" charset="0"/>
              <a:cs typeface="Oracle Sans Tab Extra Bold" panose="020B0503020204020204" pitchFamily="34" charset="0"/>
            </a:endParaRPr>
          </a:p>
          <a:p>
            <a:r>
              <a:rPr lang="en-IN" sz="1300" dirty="0">
                <a:latin typeface="Oracle Sans Tab" panose="020B0503020204020204" pitchFamily="34" charset="0"/>
                <a:cs typeface="Oracle Sans Tab" panose="020B0503020204020204" pitchFamily="34" charset="0"/>
              </a:rPr>
              <a:t>Lorem ipsum </a:t>
            </a:r>
            <a:r>
              <a:rPr lang="en-IN" sz="1300" dirty="0" err="1">
                <a:latin typeface="Oracle Sans Tab" panose="020B0503020204020204" pitchFamily="34" charset="0"/>
                <a:cs typeface="Oracle Sans Tab" panose="020B0503020204020204" pitchFamily="34" charset="0"/>
              </a:rPr>
              <a:t>dolor</a:t>
            </a:r>
            <a:r>
              <a:rPr lang="en-IN" sz="1300" dirty="0">
                <a:latin typeface="Oracle Sans Tab" panose="020B0503020204020204" pitchFamily="34" charset="0"/>
                <a:cs typeface="Oracle Sans Tab" panose="020B0503020204020204" pitchFamily="34" charset="0"/>
              </a:rPr>
              <a:t> sit </a:t>
            </a:r>
            <a:r>
              <a:rPr lang="en-IN" sz="1300" dirty="0" err="1">
                <a:latin typeface="Oracle Sans Tab" panose="020B0503020204020204" pitchFamily="34" charset="0"/>
                <a:cs typeface="Oracle Sans Tab" panose="020B0503020204020204" pitchFamily="34" charset="0"/>
              </a:rPr>
              <a:t>amet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consectetur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adipiscing</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elit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Curabitur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sapien</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nibh</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tincidunt</a:t>
            </a:r>
            <a:r>
              <a:rPr lang="en-IN" sz="1300" dirty="0">
                <a:latin typeface="Oracle Sans Tab" panose="020B0503020204020204" pitchFamily="34" charset="0"/>
                <a:cs typeface="Oracle Sans Tab" panose="020B0503020204020204" pitchFamily="34" charset="0"/>
              </a:rPr>
              <a:t> at lorem </a:t>
            </a:r>
            <a:r>
              <a:rPr lang="en-IN" sz="1300" dirty="0" err="1">
                <a:latin typeface="Oracle Sans Tab" panose="020B0503020204020204" pitchFamily="34" charset="0"/>
                <a:cs typeface="Oracle Sans Tab" panose="020B0503020204020204" pitchFamily="34" charset="0"/>
              </a:rPr>
              <a:t>eget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euismod</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lobortis</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erat</a:t>
            </a:r>
            <a:r>
              <a:rPr lang="en-IN" sz="1300" dirty="0">
                <a:latin typeface="Oracle Sans Tab" panose="020B0503020204020204" pitchFamily="34" charset="0"/>
                <a:cs typeface="Oracle Sans Tab" panose="020B0503020204020204" pitchFamily="34" charset="0"/>
              </a:rPr>
              <a:t>.</a:t>
            </a:r>
            <a:endParaRPr lang="en-US" sz="1300" dirty="0">
              <a:latin typeface="Oracle Sans Tab" panose="020B0503020204020204" pitchFamily="34" charset="0"/>
              <a:ea typeface="Lato Light" panose="020F0502020204030203" pitchFamily="34" charset="0"/>
              <a:cs typeface="Oracle Sans Tab" panose="020B0503020204020204" pitchFamily="34" charset="0"/>
            </a:endParaRPr>
          </a:p>
        </p:txBody>
      </p:sp>
      <p:sp>
        <p:nvSpPr>
          <p:cNvPr id="16" name="TextBox 15">
            <a:extLst>
              <a:ext uri="{FF2B5EF4-FFF2-40B4-BE49-F238E27FC236}">
                <a16:creationId xmlns:a16="http://schemas.microsoft.com/office/drawing/2014/main" id="{7F53E85A-BDE1-9048-8885-EC86000CBB3A}"/>
              </a:ext>
            </a:extLst>
          </p:cNvPr>
          <p:cNvSpPr txBox="1"/>
          <p:nvPr/>
        </p:nvSpPr>
        <p:spPr>
          <a:xfrm>
            <a:off x="8550378" y="1876166"/>
            <a:ext cx="2748116" cy="1369606"/>
          </a:xfrm>
          <a:prstGeom prst="rect">
            <a:avLst/>
          </a:prstGeom>
          <a:noFill/>
        </p:spPr>
        <p:txBody>
          <a:bodyPr wrap="square" rtlCol="0">
            <a:noAutofit/>
          </a:bodyPr>
          <a:lstStyle/>
          <a:p>
            <a:r>
              <a:rPr lang="en-US" b="1" dirty="0">
                <a:solidFill>
                  <a:schemeClr val="tx2"/>
                </a:solidFill>
                <a:latin typeface="Oracle Sans Tab Extra Bold" panose="020B0503020204020204" pitchFamily="34" charset="0"/>
                <a:cs typeface="Oracle Sans Tab Extra Bold" panose="020B0503020204020204" pitchFamily="34" charset="0"/>
              </a:rPr>
              <a:t>Subhead</a:t>
            </a:r>
          </a:p>
          <a:p>
            <a:endParaRPr lang="en-IN" sz="1300" dirty="0">
              <a:latin typeface="Oracle Sans Tab Light" panose="020B0403020204020204" pitchFamily="34" charset="0"/>
              <a:cs typeface="Oracle Sans Tab Light" panose="020B0403020204020204" pitchFamily="34" charset="0"/>
            </a:endParaRPr>
          </a:p>
          <a:p>
            <a:r>
              <a:rPr lang="en-IN" sz="1300" dirty="0">
                <a:latin typeface="Oracle Sans Tab" panose="020B0503020204020204" pitchFamily="34" charset="0"/>
                <a:cs typeface="Oracle Sans Tab" panose="020B0503020204020204" pitchFamily="34" charset="0"/>
              </a:rPr>
              <a:t>Lorem ipsum </a:t>
            </a:r>
            <a:r>
              <a:rPr lang="en-IN" sz="1300" dirty="0" err="1">
                <a:latin typeface="Oracle Sans Tab" panose="020B0503020204020204" pitchFamily="34" charset="0"/>
                <a:cs typeface="Oracle Sans Tab" panose="020B0503020204020204" pitchFamily="34" charset="0"/>
              </a:rPr>
              <a:t>dolor</a:t>
            </a:r>
            <a:r>
              <a:rPr lang="en-IN" sz="1300" dirty="0">
                <a:latin typeface="Oracle Sans Tab" panose="020B0503020204020204" pitchFamily="34" charset="0"/>
                <a:cs typeface="Oracle Sans Tab" panose="020B0503020204020204" pitchFamily="34" charset="0"/>
              </a:rPr>
              <a:t> sit </a:t>
            </a:r>
            <a:r>
              <a:rPr lang="en-IN" sz="1300" dirty="0" err="1">
                <a:latin typeface="Oracle Sans Tab" panose="020B0503020204020204" pitchFamily="34" charset="0"/>
                <a:cs typeface="Oracle Sans Tab" panose="020B0503020204020204" pitchFamily="34" charset="0"/>
              </a:rPr>
              <a:t>amet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consectetur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adipiscing</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elit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Curabitur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sapien</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nibh</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tincidunt</a:t>
            </a:r>
            <a:r>
              <a:rPr lang="en-IN" sz="1300" dirty="0">
                <a:latin typeface="Oracle Sans Tab" panose="020B0503020204020204" pitchFamily="34" charset="0"/>
                <a:cs typeface="Oracle Sans Tab" panose="020B0503020204020204" pitchFamily="34" charset="0"/>
              </a:rPr>
              <a:t> at lorem </a:t>
            </a:r>
            <a:r>
              <a:rPr lang="en-IN" sz="1300" dirty="0" err="1">
                <a:latin typeface="Oracle Sans Tab" panose="020B0503020204020204" pitchFamily="34" charset="0"/>
                <a:cs typeface="Oracle Sans Tab" panose="020B0503020204020204" pitchFamily="34" charset="0"/>
              </a:rPr>
              <a:t>eget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euismod</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lobortis</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erat</a:t>
            </a:r>
            <a:r>
              <a:rPr lang="en-IN" sz="1300" dirty="0">
                <a:latin typeface="Oracle Sans Tab" panose="020B0503020204020204" pitchFamily="34" charset="0"/>
                <a:cs typeface="Oracle Sans Tab" panose="020B0503020204020204" pitchFamily="34" charset="0"/>
              </a:rPr>
              <a:t>.</a:t>
            </a:r>
            <a:endParaRPr lang="en-US" sz="1300" dirty="0">
              <a:latin typeface="Oracle Sans Tab" panose="020B0503020204020204" pitchFamily="34" charset="0"/>
              <a:ea typeface="Lato Light" panose="020F0502020204030203" pitchFamily="34" charset="0"/>
              <a:cs typeface="Oracle Sans Tab" panose="020B0503020204020204" pitchFamily="34" charset="0"/>
            </a:endParaRPr>
          </a:p>
        </p:txBody>
      </p:sp>
      <p:sp>
        <p:nvSpPr>
          <p:cNvPr id="24" name="TextBox 23">
            <a:extLst>
              <a:ext uri="{FF2B5EF4-FFF2-40B4-BE49-F238E27FC236}">
                <a16:creationId xmlns:a16="http://schemas.microsoft.com/office/drawing/2014/main" id="{B59E323B-4FA6-4349-90B2-CC4918F9099F}"/>
              </a:ext>
            </a:extLst>
          </p:cNvPr>
          <p:cNvSpPr txBox="1"/>
          <p:nvPr/>
        </p:nvSpPr>
        <p:spPr>
          <a:xfrm>
            <a:off x="8550378" y="4146270"/>
            <a:ext cx="2748116" cy="1446550"/>
          </a:xfrm>
          <a:prstGeom prst="rect">
            <a:avLst/>
          </a:prstGeom>
          <a:noFill/>
        </p:spPr>
        <p:txBody>
          <a:bodyPr wrap="square" rtlCol="0">
            <a:noAutofit/>
          </a:bodyPr>
          <a:lstStyle/>
          <a:p>
            <a:r>
              <a:rPr lang="en-US" b="1" dirty="0">
                <a:solidFill>
                  <a:schemeClr val="tx2"/>
                </a:solidFill>
                <a:latin typeface="Oracle Sans Tab Extra Bold" panose="020B0503020204020204" pitchFamily="34" charset="0"/>
                <a:cs typeface="Oracle Sans Tab Extra Bold" panose="020B0503020204020204" pitchFamily="34" charset="0"/>
              </a:rPr>
              <a:t>Subhead</a:t>
            </a:r>
          </a:p>
          <a:p>
            <a:endParaRPr lang="en-US" b="1" dirty="0">
              <a:latin typeface="Oracle Sans Tab Extra Bold" panose="020B0503020204020204" pitchFamily="34" charset="0"/>
              <a:cs typeface="Oracle Sans Tab Extra Bold" panose="020B0503020204020204" pitchFamily="34" charset="0"/>
            </a:endParaRPr>
          </a:p>
          <a:p>
            <a:r>
              <a:rPr lang="en-IN" sz="1300" dirty="0">
                <a:latin typeface="Oracle Sans Tab" panose="020B0503020204020204" pitchFamily="34" charset="0"/>
                <a:cs typeface="Oracle Sans Tab" panose="020B0503020204020204" pitchFamily="34" charset="0"/>
              </a:rPr>
              <a:t>Lorem ipsum </a:t>
            </a:r>
            <a:r>
              <a:rPr lang="en-IN" sz="1300" dirty="0" err="1">
                <a:latin typeface="Oracle Sans Tab" panose="020B0503020204020204" pitchFamily="34" charset="0"/>
                <a:cs typeface="Oracle Sans Tab" panose="020B0503020204020204" pitchFamily="34" charset="0"/>
              </a:rPr>
              <a:t>dolor</a:t>
            </a:r>
            <a:r>
              <a:rPr lang="en-IN" sz="1300" dirty="0">
                <a:latin typeface="Oracle Sans Tab" panose="020B0503020204020204" pitchFamily="34" charset="0"/>
                <a:cs typeface="Oracle Sans Tab" panose="020B0503020204020204" pitchFamily="34" charset="0"/>
              </a:rPr>
              <a:t> sit </a:t>
            </a:r>
            <a:r>
              <a:rPr lang="en-IN" sz="1300" dirty="0" err="1">
                <a:latin typeface="Oracle Sans Tab" panose="020B0503020204020204" pitchFamily="34" charset="0"/>
                <a:cs typeface="Oracle Sans Tab" panose="020B0503020204020204" pitchFamily="34" charset="0"/>
              </a:rPr>
              <a:t>amet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consectetur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adipiscing</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elit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Curabitur</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sapien</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nibh</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tincidunt</a:t>
            </a:r>
            <a:r>
              <a:rPr lang="en-IN" sz="1300" dirty="0">
                <a:latin typeface="Oracle Sans Tab" panose="020B0503020204020204" pitchFamily="34" charset="0"/>
                <a:cs typeface="Oracle Sans Tab" panose="020B0503020204020204" pitchFamily="34" charset="0"/>
              </a:rPr>
              <a:t> at lorem </a:t>
            </a:r>
            <a:r>
              <a:rPr lang="en-IN" sz="1300" dirty="0" err="1">
                <a:latin typeface="Oracle Sans Tab" panose="020B0503020204020204" pitchFamily="34" charset="0"/>
                <a:cs typeface="Oracle Sans Tab" panose="020B0503020204020204" pitchFamily="34" charset="0"/>
              </a:rPr>
              <a:t>eget</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euismod</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lobortis</a:t>
            </a:r>
            <a:r>
              <a:rPr lang="en-IN" sz="1300" dirty="0">
                <a:latin typeface="Oracle Sans Tab" panose="020B0503020204020204" pitchFamily="34" charset="0"/>
                <a:cs typeface="Oracle Sans Tab" panose="020B0503020204020204" pitchFamily="34" charset="0"/>
              </a:rPr>
              <a:t> </a:t>
            </a:r>
            <a:r>
              <a:rPr lang="en-IN" sz="1300" dirty="0" err="1">
                <a:latin typeface="Oracle Sans Tab" panose="020B0503020204020204" pitchFamily="34" charset="0"/>
                <a:cs typeface="Oracle Sans Tab" panose="020B0503020204020204" pitchFamily="34" charset="0"/>
              </a:rPr>
              <a:t>erat</a:t>
            </a:r>
            <a:r>
              <a:rPr lang="en-IN" sz="1300" dirty="0">
                <a:latin typeface="Oracle Sans Tab" panose="020B0503020204020204" pitchFamily="34" charset="0"/>
                <a:cs typeface="Oracle Sans Tab" panose="020B0503020204020204" pitchFamily="34" charset="0"/>
              </a:rPr>
              <a:t>.</a:t>
            </a:r>
            <a:endParaRPr lang="en-US" sz="1300" dirty="0">
              <a:latin typeface="Oracle Sans Tab" panose="020B0503020204020204" pitchFamily="34" charset="0"/>
              <a:ea typeface="Lato Light" panose="020F0502020204030203" pitchFamily="34" charset="0"/>
              <a:cs typeface="Oracle Sans Tab" panose="020B0503020204020204" pitchFamily="34" charset="0"/>
            </a:endParaRPr>
          </a:p>
        </p:txBody>
      </p:sp>
      <p:cxnSp>
        <p:nvCxnSpPr>
          <p:cNvPr id="20" name="Straight Connector 19">
            <a:extLst>
              <a:ext uri="{FF2B5EF4-FFF2-40B4-BE49-F238E27FC236}">
                <a16:creationId xmlns:a16="http://schemas.microsoft.com/office/drawing/2014/main" id="{D2A7D291-0384-D940-BF21-A4E35E76A423}"/>
              </a:ext>
              <a:ext uri="{C183D7F6-B498-43B3-948B-1728B52AA6E4}">
                <adec:decorative xmlns:adec="http://schemas.microsoft.com/office/drawing/2017/decorative" val="1"/>
              </a:ext>
            </a:extLst>
          </p:cNvPr>
          <p:cNvCxnSpPr>
            <a:cxnSpLocks/>
          </p:cNvCxnSpPr>
          <p:nvPr/>
        </p:nvCxnSpPr>
        <p:spPr>
          <a:xfrm flipH="1">
            <a:off x="702366" y="3720224"/>
            <a:ext cx="3096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8E339D-72F6-A84A-BF07-CE590512D63F}"/>
              </a:ext>
              <a:ext uri="{C183D7F6-B498-43B3-948B-1728B52AA6E4}">
                <adec:decorative xmlns:adec="http://schemas.microsoft.com/office/drawing/2017/decorative" val="1"/>
              </a:ext>
            </a:extLst>
          </p:cNvPr>
          <p:cNvCxnSpPr>
            <a:cxnSpLocks/>
          </p:cNvCxnSpPr>
          <p:nvPr/>
        </p:nvCxnSpPr>
        <p:spPr>
          <a:xfrm flipH="1">
            <a:off x="8400600" y="3720224"/>
            <a:ext cx="3096000" cy="0"/>
          </a:xfrm>
          <a:prstGeom prst="line">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049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6143D-4BD3-3658-5D11-C67070D45EA7}"/>
              </a:ext>
            </a:extLst>
          </p:cNvPr>
          <p:cNvSpPr>
            <a:spLocks noGrp="1"/>
          </p:cNvSpPr>
          <p:nvPr>
            <p:ph type="title" idx="4294967295"/>
          </p:nvPr>
        </p:nvSpPr>
        <p:spPr>
          <a:xfrm>
            <a:off x="768875" y="-822960"/>
            <a:ext cx="10671048" cy="822960"/>
          </a:xfrm>
        </p:spPr>
        <p:txBody>
          <a:bodyPr vert="horz" lIns="0" tIns="0" rIns="0" bIns="0" rtlCol="0" anchor="b">
            <a:noAutofit/>
          </a:bodyPr>
          <a:lstStyle/>
          <a:p>
            <a:r>
              <a:rPr lang="en-US" dirty="0">
                <a:noFill/>
              </a:rPr>
              <a:t>An end slide on dark showing an Oracle logo</a:t>
            </a:r>
          </a:p>
        </p:txBody>
      </p:sp>
    </p:spTree>
    <p:extLst>
      <p:ext uri="{BB962C8B-B14F-4D97-AF65-F5344CB8AC3E}">
        <p14:creationId xmlns:p14="http://schemas.microsoft.com/office/powerpoint/2010/main" val="2697261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99CF-BC59-F860-CE0E-14FEA4C54089}"/>
              </a:ext>
            </a:extLst>
          </p:cNvPr>
          <p:cNvSpPr>
            <a:spLocks noGrp="1"/>
          </p:cNvSpPr>
          <p:nvPr>
            <p:ph type="title" idx="4294967295"/>
          </p:nvPr>
        </p:nvSpPr>
        <p:spPr>
          <a:xfrm>
            <a:off x="768875" y="-822960"/>
            <a:ext cx="10671048" cy="822960"/>
          </a:xfrm>
        </p:spPr>
        <p:txBody>
          <a:bodyPr vert="horz" lIns="0" tIns="0" rIns="0" bIns="0" rtlCol="0" anchor="b">
            <a:noAutofit/>
          </a:bodyPr>
          <a:lstStyle/>
          <a:p>
            <a:r>
              <a:rPr lang="en-US" dirty="0">
                <a:noFill/>
              </a:rPr>
              <a:t>An end slide on light showing an Oracle logo</a:t>
            </a:r>
          </a:p>
        </p:txBody>
      </p:sp>
    </p:spTree>
    <p:extLst>
      <p:ext uri="{BB962C8B-B14F-4D97-AF65-F5344CB8AC3E}">
        <p14:creationId xmlns:p14="http://schemas.microsoft.com/office/powerpoint/2010/main" val="3957586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C502C40-340C-243E-3BF6-1245FF780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DABBB-1898-78F6-14B5-89408F76E536}"/>
              </a:ext>
            </a:extLst>
          </p:cNvPr>
          <p:cNvSpPr>
            <a:spLocks noGrp="1"/>
          </p:cNvSpPr>
          <p:nvPr>
            <p:ph type="title"/>
          </p:nvPr>
        </p:nvSpPr>
        <p:spPr>
          <a:xfrm>
            <a:off x="768875" y="182403"/>
            <a:ext cx="10671048" cy="822960"/>
          </a:xfrm>
        </p:spPr>
        <p:txBody>
          <a:bodyPr/>
          <a:lstStyle/>
          <a:p>
            <a:r>
              <a:rPr lang="en-US" dirty="0"/>
              <a:t>Example: Showing how a field events deck could look</a:t>
            </a:r>
          </a:p>
        </p:txBody>
      </p:sp>
      <p:sp>
        <p:nvSpPr>
          <p:cNvPr id="3" name="Slide Number Placeholder 2">
            <a:extLst>
              <a:ext uri="{FF2B5EF4-FFF2-40B4-BE49-F238E27FC236}">
                <a16:creationId xmlns:a16="http://schemas.microsoft.com/office/drawing/2014/main" id="{E1431EFF-B641-9405-D154-6683A752BB40}"/>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14</a:t>
            </a:fld>
            <a:endParaRPr lang="en-US" dirty="0"/>
          </a:p>
        </p:txBody>
      </p:sp>
      <p:sp>
        <p:nvSpPr>
          <p:cNvPr id="4" name="Footer Placeholder 3">
            <a:extLst>
              <a:ext uri="{FF2B5EF4-FFF2-40B4-BE49-F238E27FC236}">
                <a16:creationId xmlns:a16="http://schemas.microsoft.com/office/drawing/2014/main" id="{AABD3D2D-B94F-F5A4-EA9C-21E648704EE0}"/>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50" name="Text Placeholder 49">
            <a:extLst>
              <a:ext uri="{FF2B5EF4-FFF2-40B4-BE49-F238E27FC236}">
                <a16:creationId xmlns:a16="http://schemas.microsoft.com/office/drawing/2014/main" id="{48954046-FB38-3E38-6A52-9D0E2DC6CEE4}"/>
              </a:ext>
            </a:extLst>
          </p:cNvPr>
          <p:cNvSpPr>
            <a:spLocks noGrp="1"/>
          </p:cNvSpPr>
          <p:nvPr>
            <p:ph type="body" sz="quarter" idx="11"/>
          </p:nvPr>
        </p:nvSpPr>
        <p:spPr>
          <a:xfrm>
            <a:off x="766763" y="1009904"/>
            <a:ext cx="10671048" cy="330540"/>
          </a:xfrm>
        </p:spPr>
        <p:txBody>
          <a:bodyPr/>
          <a:lstStyle/>
          <a:p>
            <a:r>
              <a:rPr lang="en-US" dirty="0"/>
              <a:t>A mix of themed slides, and standard content slides in light and dark</a:t>
            </a:r>
            <a:br>
              <a:rPr lang="en-US" dirty="0"/>
            </a:br>
            <a:r>
              <a:rPr lang="en-US" dirty="0"/>
              <a:t>(Note: Dark slides should be used during live events, when displayed on a large screen)</a:t>
            </a:r>
          </a:p>
        </p:txBody>
      </p:sp>
      <p:grpSp>
        <p:nvGrpSpPr>
          <p:cNvPr id="6" name="AI in Oracle Fusion Cloud Apps Field Events" descr="Cluster group of an slides. Arranged in columns and rows. It is 6 columns and 4 rows. The slides are alternating in a random order between slides that have design elements on them and slides that do not have design on them">
            <a:extLst>
              <a:ext uri="{FF2B5EF4-FFF2-40B4-BE49-F238E27FC236}">
                <a16:creationId xmlns:a16="http://schemas.microsoft.com/office/drawing/2014/main" id="{8ED19788-B8B2-86CC-CE59-94E2B47BBAC1}"/>
              </a:ext>
            </a:extLst>
          </p:cNvPr>
          <p:cNvGrpSpPr/>
          <p:nvPr/>
        </p:nvGrpSpPr>
        <p:grpSpPr>
          <a:xfrm>
            <a:off x="749388" y="1965976"/>
            <a:ext cx="10693225" cy="4088391"/>
            <a:chOff x="749388" y="1764902"/>
            <a:chExt cx="10693225" cy="4088391"/>
          </a:xfrm>
        </p:grpSpPr>
        <p:pic>
          <p:nvPicPr>
            <p:cNvPr id="21" name="Picture 20">
              <a:extLst>
                <a:ext uri="{FF2B5EF4-FFF2-40B4-BE49-F238E27FC236}">
                  <a16:creationId xmlns:a16="http://schemas.microsoft.com/office/drawing/2014/main" id="{660BD074-0A23-C99C-3E44-9AEF68BC8F3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49388" y="1764902"/>
              <a:ext cx="1706878" cy="960118"/>
            </a:xfrm>
            <a:prstGeom prst="rect">
              <a:avLst/>
            </a:prstGeom>
            <a:ln w="28575">
              <a:solidFill>
                <a:srgbClr val="467173"/>
              </a:solidFill>
            </a:ln>
          </p:spPr>
        </p:pic>
        <p:pic>
          <p:nvPicPr>
            <p:cNvPr id="16" name="Picture 15">
              <a:extLst>
                <a:ext uri="{FF2B5EF4-FFF2-40B4-BE49-F238E27FC236}">
                  <a16:creationId xmlns:a16="http://schemas.microsoft.com/office/drawing/2014/main" id="{690AAE11-C10E-976D-D499-6A86903FDFD1}"/>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546656" y="1764902"/>
              <a:ext cx="1706880" cy="960120"/>
            </a:xfrm>
            <a:prstGeom prst="rect">
              <a:avLst/>
            </a:prstGeom>
          </p:spPr>
        </p:pic>
        <p:pic>
          <p:nvPicPr>
            <p:cNvPr id="20" name="Picture 19">
              <a:extLst>
                <a:ext uri="{FF2B5EF4-FFF2-40B4-BE49-F238E27FC236}">
                  <a16:creationId xmlns:a16="http://schemas.microsoft.com/office/drawing/2014/main" id="{A0309EB0-44D8-230C-B7EA-30536FAC6E5F}"/>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4343925" y="1764902"/>
              <a:ext cx="1706880" cy="960120"/>
            </a:xfrm>
            <a:prstGeom prst="rect">
              <a:avLst/>
            </a:prstGeom>
            <a:ln>
              <a:solidFill>
                <a:schemeClr val="tx1"/>
              </a:solidFill>
            </a:ln>
          </p:spPr>
        </p:pic>
        <p:pic>
          <p:nvPicPr>
            <p:cNvPr id="23" name="Picture 22">
              <a:extLst>
                <a:ext uri="{FF2B5EF4-FFF2-40B4-BE49-F238E27FC236}">
                  <a16:creationId xmlns:a16="http://schemas.microsoft.com/office/drawing/2014/main" id="{2B0CF22F-82AB-65A0-727D-66F84A58110C}"/>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141194" y="1764902"/>
              <a:ext cx="1706880" cy="960120"/>
            </a:xfrm>
            <a:prstGeom prst="rect">
              <a:avLst/>
            </a:prstGeom>
            <a:ln>
              <a:solidFill>
                <a:schemeClr val="tx1"/>
              </a:solidFill>
            </a:ln>
          </p:spPr>
        </p:pic>
        <p:pic>
          <p:nvPicPr>
            <p:cNvPr id="25" name="Picture 24" descr="An image of a slide example saying &quot;ended in existing workloads&quot; followed by 4 other lines of text. ">
              <a:extLst>
                <a:ext uri="{FF2B5EF4-FFF2-40B4-BE49-F238E27FC236}">
                  <a16:creationId xmlns:a16="http://schemas.microsoft.com/office/drawing/2014/main" id="{A5BDEEAC-A0CB-CFC0-2C32-7A857AC809D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38463" y="1764902"/>
              <a:ext cx="1706880" cy="960120"/>
            </a:xfrm>
            <a:prstGeom prst="rect">
              <a:avLst/>
            </a:prstGeom>
          </p:spPr>
        </p:pic>
        <p:pic>
          <p:nvPicPr>
            <p:cNvPr id="27" name="Picture 26" descr="An image of a slide with text on the left side and an image of a computer on the right side. ">
              <a:extLst>
                <a:ext uri="{FF2B5EF4-FFF2-40B4-BE49-F238E27FC236}">
                  <a16:creationId xmlns:a16="http://schemas.microsoft.com/office/drawing/2014/main" id="{101BC4B6-6284-6FD2-48CB-1F4A14F016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35733" y="1764902"/>
              <a:ext cx="1706880" cy="960120"/>
            </a:xfrm>
            <a:prstGeom prst="rect">
              <a:avLst/>
            </a:prstGeom>
          </p:spPr>
        </p:pic>
        <p:pic>
          <p:nvPicPr>
            <p:cNvPr id="28" name="Picture 27">
              <a:extLst>
                <a:ext uri="{FF2B5EF4-FFF2-40B4-BE49-F238E27FC236}">
                  <a16:creationId xmlns:a16="http://schemas.microsoft.com/office/drawing/2014/main" id="{7216DF77-1592-39EC-C7BB-D8B18251D378}"/>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49483" y="2807738"/>
              <a:ext cx="1706698" cy="960018"/>
            </a:xfrm>
            <a:prstGeom prst="rect">
              <a:avLst/>
            </a:prstGeom>
            <a:ln w="28575">
              <a:solidFill>
                <a:srgbClr val="467173"/>
              </a:solidFill>
            </a:ln>
          </p:spPr>
        </p:pic>
        <p:pic>
          <p:nvPicPr>
            <p:cNvPr id="29" name="Picture 28" descr="An imageof a sample slide that has two columns of text on the left and a macbook on the right. ">
              <a:extLst>
                <a:ext uri="{FF2B5EF4-FFF2-40B4-BE49-F238E27FC236}">
                  <a16:creationId xmlns:a16="http://schemas.microsoft.com/office/drawing/2014/main" id="{66184EAA-1F04-B045-847D-7076D7A8AE89}"/>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a:off x="2546750" y="2807688"/>
              <a:ext cx="1706702" cy="960120"/>
            </a:xfrm>
            <a:prstGeom prst="rect">
              <a:avLst/>
            </a:prstGeom>
          </p:spPr>
        </p:pic>
        <p:pic>
          <p:nvPicPr>
            <p:cNvPr id="30" name="Picture 29" descr="A sample image of slide showing three columns with company logos on it. ">
              <a:extLst>
                <a:ext uri="{FF2B5EF4-FFF2-40B4-BE49-F238E27FC236}">
                  <a16:creationId xmlns:a16="http://schemas.microsoft.com/office/drawing/2014/main" id="{44B1418E-2CE0-4301-C334-999FA12B451F}"/>
                </a:ext>
              </a:extLst>
            </p:cNvPr>
            <p:cNvPicPr>
              <a:picLocks noChangeAspect="1"/>
            </p:cNvPicPr>
            <p:nvPr/>
          </p:nvPicPr>
          <p:blipFill>
            <a:blip r:embed="rId10" cstate="email">
              <a:extLst>
                <a:ext uri="{28A0092B-C50C-407E-A947-70E740481C1C}">
                  <a14:useLocalDpi xmlns:a14="http://schemas.microsoft.com/office/drawing/2010/main"/>
                </a:ext>
              </a:extLst>
            </a:blip>
            <a:srcRect/>
            <a:stretch/>
          </p:blipFill>
          <p:spPr>
            <a:xfrm>
              <a:off x="4344019" y="2807688"/>
              <a:ext cx="1706702" cy="960120"/>
            </a:xfrm>
            <a:prstGeom prst="rect">
              <a:avLst/>
            </a:prstGeom>
          </p:spPr>
        </p:pic>
        <p:pic>
          <p:nvPicPr>
            <p:cNvPr id="31" name="Picture 30" descr="A sample image of slide showing three columns with company logos on it. ">
              <a:extLst>
                <a:ext uri="{FF2B5EF4-FFF2-40B4-BE49-F238E27FC236}">
                  <a16:creationId xmlns:a16="http://schemas.microsoft.com/office/drawing/2014/main" id="{875A1E14-19FB-1B21-2944-033D5549D7CF}"/>
                </a:ext>
              </a:extLst>
            </p:cNvPr>
            <p:cNvPicPr>
              <a:picLocks noChangeAspect="1"/>
            </p:cNvPicPr>
            <p:nvPr/>
          </p:nvPicPr>
          <p:blipFill>
            <a:blip r:embed="rId11" cstate="email">
              <a:extLst>
                <a:ext uri="{28A0092B-C50C-407E-A947-70E740481C1C}">
                  <a14:useLocalDpi xmlns:a14="http://schemas.microsoft.com/office/drawing/2010/main"/>
                </a:ext>
              </a:extLst>
            </a:blip>
            <a:srcRect/>
            <a:stretch/>
          </p:blipFill>
          <p:spPr>
            <a:xfrm>
              <a:off x="6141288" y="2807688"/>
              <a:ext cx="1706702" cy="960120"/>
            </a:xfrm>
            <a:prstGeom prst="rect">
              <a:avLst/>
            </a:prstGeom>
          </p:spPr>
        </p:pic>
        <p:pic>
          <p:nvPicPr>
            <p:cNvPr id="32" name="Picture 31" descr="A sample imge of a slide that has the word lanaguage on it">
              <a:extLst>
                <a:ext uri="{FF2B5EF4-FFF2-40B4-BE49-F238E27FC236}">
                  <a16:creationId xmlns:a16="http://schemas.microsoft.com/office/drawing/2014/main" id="{C3078F3C-2E35-B631-C1D0-4739009EC79D}"/>
                </a:ext>
              </a:extLst>
            </p:cNvPr>
            <p:cNvPicPr>
              <a:picLocks noChangeAspect="1"/>
            </p:cNvPicPr>
            <p:nvPr/>
          </p:nvPicPr>
          <p:blipFill>
            <a:blip r:embed="rId12" cstate="email">
              <a:extLst>
                <a:ext uri="{28A0092B-C50C-407E-A947-70E740481C1C}">
                  <a14:useLocalDpi xmlns:a14="http://schemas.microsoft.com/office/drawing/2010/main"/>
                </a:ext>
              </a:extLst>
            </a:blip>
            <a:srcRect/>
            <a:stretch/>
          </p:blipFill>
          <p:spPr>
            <a:xfrm>
              <a:off x="7938557" y="2807688"/>
              <a:ext cx="1706702" cy="960120"/>
            </a:xfrm>
            <a:prstGeom prst="rect">
              <a:avLst/>
            </a:prstGeom>
          </p:spPr>
        </p:pic>
        <p:pic>
          <p:nvPicPr>
            <p:cNvPr id="33" name="Picture 32">
              <a:extLst>
                <a:ext uri="{FF2B5EF4-FFF2-40B4-BE49-F238E27FC236}">
                  <a16:creationId xmlns:a16="http://schemas.microsoft.com/office/drawing/2014/main" id="{D499EB2A-59FE-4A39-8939-E13C8823E9D7}"/>
                </a:ext>
              </a:extLst>
            </p:cNvPr>
            <p:cNvPicPr>
              <a:picLocks noChangeAspect="1"/>
            </p:cNvPicPr>
            <p:nvPr/>
          </p:nvPicPr>
          <p:blipFill>
            <a:blip r:embed="rId13" cstate="email">
              <a:extLst>
                <a:ext uri="{28A0092B-C50C-407E-A947-70E740481C1C}">
                  <a14:useLocalDpi xmlns:a14="http://schemas.microsoft.com/office/drawing/2010/main"/>
                </a:ext>
              </a:extLst>
            </a:blip>
            <a:srcRect/>
            <a:stretch/>
          </p:blipFill>
          <p:spPr>
            <a:xfrm>
              <a:off x="9735826" y="2807738"/>
              <a:ext cx="1706702" cy="960019"/>
            </a:xfrm>
            <a:prstGeom prst="rect">
              <a:avLst/>
            </a:prstGeom>
          </p:spPr>
        </p:pic>
        <p:pic>
          <p:nvPicPr>
            <p:cNvPr id="34" name="Picture 33">
              <a:extLst>
                <a:ext uri="{FF2B5EF4-FFF2-40B4-BE49-F238E27FC236}">
                  <a16:creationId xmlns:a16="http://schemas.microsoft.com/office/drawing/2014/main" id="{BB3883FA-1BD4-2002-C137-0A17FBDB5B71}"/>
                </a:ext>
              </a:extLst>
            </p:cNvPr>
            <p:cNvPicPr>
              <a:picLocks noChangeAspect="1"/>
            </p:cNvPicPr>
            <p:nvPr/>
          </p:nvPicPr>
          <p:blipFill>
            <a:blip r:embed="rId14" cstate="email">
              <a:extLst>
                <a:ext uri="{28A0092B-C50C-407E-A947-70E740481C1C}">
                  <a14:useLocalDpi xmlns:a14="http://schemas.microsoft.com/office/drawing/2010/main"/>
                </a:ext>
              </a:extLst>
            </a:blip>
            <a:srcRect/>
            <a:stretch/>
          </p:blipFill>
          <p:spPr>
            <a:xfrm>
              <a:off x="749529" y="3850474"/>
              <a:ext cx="1706610" cy="960120"/>
            </a:xfrm>
            <a:prstGeom prst="rect">
              <a:avLst/>
            </a:prstGeom>
            <a:ln>
              <a:solidFill>
                <a:schemeClr val="tx1"/>
              </a:solidFill>
            </a:ln>
          </p:spPr>
        </p:pic>
        <p:pic>
          <p:nvPicPr>
            <p:cNvPr id="35" name="Picture 34">
              <a:extLst>
                <a:ext uri="{FF2B5EF4-FFF2-40B4-BE49-F238E27FC236}">
                  <a16:creationId xmlns:a16="http://schemas.microsoft.com/office/drawing/2014/main" id="{6E6BEDB4-5C98-A929-7442-EFFFA0E2DC7E}"/>
                </a:ext>
              </a:extLst>
            </p:cNvPr>
            <p:cNvPicPr>
              <a:picLocks noChangeAspect="1"/>
            </p:cNvPicPr>
            <p:nvPr/>
          </p:nvPicPr>
          <p:blipFill>
            <a:blip r:embed="rId15" cstate="email">
              <a:extLst>
                <a:ext uri="{28A0092B-C50C-407E-A947-70E740481C1C}">
                  <a14:useLocalDpi xmlns:a14="http://schemas.microsoft.com/office/drawing/2010/main"/>
                </a:ext>
              </a:extLst>
            </a:blip>
            <a:srcRect/>
            <a:stretch/>
          </p:blipFill>
          <p:spPr>
            <a:xfrm>
              <a:off x="2546797" y="3850550"/>
              <a:ext cx="1706611" cy="959968"/>
            </a:xfrm>
            <a:prstGeom prst="rect">
              <a:avLst/>
            </a:prstGeom>
          </p:spPr>
        </p:pic>
        <p:pic>
          <p:nvPicPr>
            <p:cNvPr id="36" name="Picture 35">
              <a:extLst>
                <a:ext uri="{FF2B5EF4-FFF2-40B4-BE49-F238E27FC236}">
                  <a16:creationId xmlns:a16="http://schemas.microsoft.com/office/drawing/2014/main" id="{52B037B6-C655-E881-ED0B-5DEDD43F2E1D}"/>
                </a:ext>
              </a:extLst>
            </p:cNvPr>
            <p:cNvPicPr>
              <a:picLocks noChangeAspect="1"/>
            </p:cNvPicPr>
            <p:nvPr/>
          </p:nvPicPr>
          <p:blipFill>
            <a:blip r:embed="rId16" cstate="email">
              <a:extLst>
                <a:ext uri="{28A0092B-C50C-407E-A947-70E740481C1C}">
                  <a14:useLocalDpi xmlns:a14="http://schemas.microsoft.com/office/drawing/2010/main"/>
                </a:ext>
              </a:extLst>
            </a:blip>
            <a:srcRect/>
            <a:stretch/>
          </p:blipFill>
          <p:spPr>
            <a:xfrm>
              <a:off x="4344066" y="3850474"/>
              <a:ext cx="1706611" cy="960120"/>
            </a:xfrm>
            <a:prstGeom prst="rect">
              <a:avLst/>
            </a:prstGeom>
          </p:spPr>
        </p:pic>
        <p:pic>
          <p:nvPicPr>
            <p:cNvPr id="37" name="Picture 36">
              <a:extLst>
                <a:ext uri="{FF2B5EF4-FFF2-40B4-BE49-F238E27FC236}">
                  <a16:creationId xmlns:a16="http://schemas.microsoft.com/office/drawing/2014/main" id="{89231E19-0184-61AD-4215-7BD1ED3B9C9C}"/>
                </a:ext>
              </a:extLst>
            </p:cNvPr>
            <p:cNvPicPr>
              <a:picLocks noChangeAspect="1"/>
            </p:cNvPicPr>
            <p:nvPr/>
          </p:nvPicPr>
          <p:blipFill>
            <a:blip r:embed="rId17" cstate="email">
              <a:extLst>
                <a:ext uri="{28A0092B-C50C-407E-A947-70E740481C1C}">
                  <a14:useLocalDpi xmlns:a14="http://schemas.microsoft.com/office/drawing/2010/main"/>
                </a:ext>
              </a:extLst>
            </a:blip>
            <a:srcRect/>
            <a:stretch/>
          </p:blipFill>
          <p:spPr>
            <a:xfrm>
              <a:off x="6141335" y="3850474"/>
              <a:ext cx="1706611" cy="960120"/>
            </a:xfrm>
            <a:prstGeom prst="rect">
              <a:avLst/>
            </a:prstGeom>
          </p:spPr>
        </p:pic>
        <p:pic>
          <p:nvPicPr>
            <p:cNvPr id="38" name="Picture 37">
              <a:extLst>
                <a:ext uri="{FF2B5EF4-FFF2-40B4-BE49-F238E27FC236}">
                  <a16:creationId xmlns:a16="http://schemas.microsoft.com/office/drawing/2014/main" id="{8EB5F5B8-6F0E-E18C-0291-3FE2CCB024BF}"/>
                </a:ext>
              </a:extLst>
            </p:cNvPr>
            <p:cNvPicPr>
              <a:picLocks noChangeAspect="1"/>
            </p:cNvPicPr>
            <p:nvPr/>
          </p:nvPicPr>
          <p:blipFill>
            <a:blip r:embed="rId18" cstate="email">
              <a:extLst>
                <a:ext uri="{28A0092B-C50C-407E-A947-70E740481C1C}">
                  <a14:useLocalDpi xmlns:a14="http://schemas.microsoft.com/office/drawing/2010/main"/>
                </a:ext>
              </a:extLst>
            </a:blip>
            <a:srcRect/>
            <a:stretch/>
          </p:blipFill>
          <p:spPr>
            <a:xfrm>
              <a:off x="7938604" y="3850474"/>
              <a:ext cx="1706611" cy="960120"/>
            </a:xfrm>
            <a:prstGeom prst="rect">
              <a:avLst/>
            </a:prstGeom>
          </p:spPr>
        </p:pic>
        <p:pic>
          <p:nvPicPr>
            <p:cNvPr id="39" name="Picture 38">
              <a:extLst>
                <a:ext uri="{FF2B5EF4-FFF2-40B4-BE49-F238E27FC236}">
                  <a16:creationId xmlns:a16="http://schemas.microsoft.com/office/drawing/2014/main" id="{661DE864-C4A5-B868-8A55-9DCA3140C014}"/>
                </a:ext>
              </a:extLst>
            </p:cNvPr>
            <p:cNvPicPr>
              <a:picLocks noChangeAspect="1"/>
            </p:cNvPicPr>
            <p:nvPr/>
          </p:nvPicPr>
          <p:blipFill>
            <a:blip r:embed="rId19" cstate="email">
              <a:extLst>
                <a:ext uri="{28A0092B-C50C-407E-A947-70E740481C1C}">
                  <a14:useLocalDpi xmlns:a14="http://schemas.microsoft.com/office/drawing/2010/main"/>
                </a:ext>
              </a:extLst>
            </a:blip>
            <a:srcRect/>
            <a:stretch/>
          </p:blipFill>
          <p:spPr>
            <a:xfrm>
              <a:off x="9735875" y="3850474"/>
              <a:ext cx="1706611" cy="960120"/>
            </a:xfrm>
            <a:prstGeom prst="rect">
              <a:avLst/>
            </a:prstGeom>
          </p:spPr>
        </p:pic>
        <p:pic>
          <p:nvPicPr>
            <p:cNvPr id="40" name="Picture 39">
              <a:extLst>
                <a:ext uri="{FF2B5EF4-FFF2-40B4-BE49-F238E27FC236}">
                  <a16:creationId xmlns:a16="http://schemas.microsoft.com/office/drawing/2014/main" id="{07822162-48F1-E3F4-7773-1A9525581880}"/>
                </a:ext>
              </a:extLst>
            </p:cNvPr>
            <p:cNvPicPr>
              <a:picLocks noChangeAspect="1"/>
            </p:cNvPicPr>
            <p:nvPr/>
          </p:nvPicPr>
          <p:blipFill>
            <a:blip r:embed="rId20" cstate="email">
              <a:extLst>
                <a:ext uri="{28A0092B-C50C-407E-A947-70E740481C1C}">
                  <a14:useLocalDpi xmlns:a14="http://schemas.microsoft.com/office/drawing/2010/main"/>
                </a:ext>
              </a:extLst>
            </a:blip>
            <a:srcRect/>
            <a:stretch/>
          </p:blipFill>
          <p:spPr>
            <a:xfrm>
              <a:off x="749551" y="4893348"/>
              <a:ext cx="1706567" cy="959944"/>
            </a:xfrm>
            <a:prstGeom prst="rect">
              <a:avLst/>
            </a:prstGeom>
            <a:ln w="28575">
              <a:solidFill>
                <a:srgbClr val="467173"/>
              </a:solidFill>
            </a:ln>
          </p:spPr>
        </p:pic>
        <p:pic>
          <p:nvPicPr>
            <p:cNvPr id="41" name="Picture 40">
              <a:extLst>
                <a:ext uri="{FF2B5EF4-FFF2-40B4-BE49-F238E27FC236}">
                  <a16:creationId xmlns:a16="http://schemas.microsoft.com/office/drawing/2014/main" id="{25AC6702-6DDB-9A8A-16FB-D746DB4C8B47}"/>
                </a:ext>
              </a:extLst>
            </p:cNvPr>
            <p:cNvPicPr>
              <a:picLocks noChangeAspect="1"/>
            </p:cNvPicPr>
            <p:nvPr/>
          </p:nvPicPr>
          <p:blipFill>
            <a:blip r:embed="rId21" cstate="email">
              <a:extLst>
                <a:ext uri="{28A0092B-C50C-407E-A947-70E740481C1C}">
                  <a14:useLocalDpi xmlns:a14="http://schemas.microsoft.com/office/drawing/2010/main"/>
                </a:ext>
              </a:extLst>
            </a:blip>
            <a:srcRect/>
            <a:stretch/>
          </p:blipFill>
          <p:spPr>
            <a:xfrm>
              <a:off x="2546820" y="4893348"/>
              <a:ext cx="1706568" cy="959945"/>
            </a:xfrm>
            <a:prstGeom prst="rect">
              <a:avLst/>
            </a:prstGeom>
          </p:spPr>
        </p:pic>
        <p:pic>
          <p:nvPicPr>
            <p:cNvPr id="42" name="Picture 41">
              <a:extLst>
                <a:ext uri="{FF2B5EF4-FFF2-40B4-BE49-F238E27FC236}">
                  <a16:creationId xmlns:a16="http://schemas.microsoft.com/office/drawing/2014/main" id="{A21B4721-050E-A4F0-22EB-7404D03C9845}"/>
                </a:ext>
              </a:extLst>
            </p:cNvPr>
            <p:cNvPicPr>
              <a:picLocks noChangeAspect="1"/>
            </p:cNvPicPr>
            <p:nvPr/>
          </p:nvPicPr>
          <p:blipFill>
            <a:blip r:embed="rId22" cstate="email">
              <a:extLst>
                <a:ext uri="{28A0092B-C50C-407E-A947-70E740481C1C}">
                  <a14:useLocalDpi xmlns:a14="http://schemas.microsoft.com/office/drawing/2010/main"/>
                </a:ext>
              </a:extLst>
            </a:blip>
            <a:srcRect/>
            <a:stretch/>
          </p:blipFill>
          <p:spPr>
            <a:xfrm>
              <a:off x="4344089" y="4893348"/>
              <a:ext cx="1706567" cy="959944"/>
            </a:xfrm>
            <a:prstGeom prst="rect">
              <a:avLst/>
            </a:prstGeom>
            <a:ln w="28575">
              <a:solidFill>
                <a:srgbClr val="467173"/>
              </a:solidFill>
            </a:ln>
          </p:spPr>
        </p:pic>
        <p:pic>
          <p:nvPicPr>
            <p:cNvPr id="43" name="Picture 42">
              <a:extLst>
                <a:ext uri="{FF2B5EF4-FFF2-40B4-BE49-F238E27FC236}">
                  <a16:creationId xmlns:a16="http://schemas.microsoft.com/office/drawing/2014/main" id="{E6D29F15-53AE-E2B2-F46F-2F5895E809B0}"/>
                </a:ext>
              </a:extLst>
            </p:cNvPr>
            <p:cNvPicPr>
              <a:picLocks noChangeAspect="1"/>
            </p:cNvPicPr>
            <p:nvPr/>
          </p:nvPicPr>
          <p:blipFill>
            <a:blip r:embed="rId23" cstate="email">
              <a:extLst>
                <a:ext uri="{28A0092B-C50C-407E-A947-70E740481C1C}">
                  <a14:useLocalDpi xmlns:a14="http://schemas.microsoft.com/office/drawing/2010/main"/>
                </a:ext>
              </a:extLst>
            </a:blip>
            <a:srcRect/>
            <a:stretch/>
          </p:blipFill>
          <p:spPr>
            <a:xfrm>
              <a:off x="6141358" y="4893348"/>
              <a:ext cx="1706568" cy="959945"/>
            </a:xfrm>
            <a:prstGeom prst="rect">
              <a:avLst/>
            </a:prstGeom>
            <a:ln w="9525">
              <a:solidFill>
                <a:schemeClr val="tx1"/>
              </a:solidFill>
            </a:ln>
          </p:spPr>
        </p:pic>
        <p:pic>
          <p:nvPicPr>
            <p:cNvPr id="44" name="Picture 43">
              <a:extLst>
                <a:ext uri="{FF2B5EF4-FFF2-40B4-BE49-F238E27FC236}">
                  <a16:creationId xmlns:a16="http://schemas.microsoft.com/office/drawing/2014/main" id="{8C11AE1E-FE75-7F8E-C9DC-C793BDCB046D}"/>
                </a:ext>
              </a:extLst>
            </p:cNvPr>
            <p:cNvPicPr>
              <a:picLocks noChangeAspect="1"/>
            </p:cNvPicPr>
            <p:nvPr/>
          </p:nvPicPr>
          <p:blipFill>
            <a:blip r:embed="rId24" cstate="email">
              <a:extLst>
                <a:ext uri="{28A0092B-C50C-407E-A947-70E740481C1C}">
                  <a14:useLocalDpi xmlns:a14="http://schemas.microsoft.com/office/drawing/2010/main"/>
                </a:ext>
              </a:extLst>
            </a:blip>
            <a:srcRect/>
            <a:stretch/>
          </p:blipFill>
          <p:spPr>
            <a:xfrm>
              <a:off x="7938626" y="4893348"/>
              <a:ext cx="1706570" cy="959945"/>
            </a:xfrm>
            <a:prstGeom prst="rect">
              <a:avLst/>
            </a:prstGeom>
            <a:ln>
              <a:solidFill>
                <a:schemeClr val="tx1"/>
              </a:solidFill>
            </a:ln>
          </p:spPr>
        </p:pic>
        <p:pic>
          <p:nvPicPr>
            <p:cNvPr id="45" name="Picture 44">
              <a:extLst>
                <a:ext uri="{FF2B5EF4-FFF2-40B4-BE49-F238E27FC236}">
                  <a16:creationId xmlns:a16="http://schemas.microsoft.com/office/drawing/2014/main" id="{D25228A0-CE3E-8332-FC6D-6632774DE71E}"/>
                </a:ext>
              </a:extLst>
            </p:cNvPr>
            <p:cNvPicPr>
              <a:picLocks noChangeAspect="1"/>
            </p:cNvPicPr>
            <p:nvPr/>
          </p:nvPicPr>
          <p:blipFill>
            <a:blip r:embed="rId25" cstate="email">
              <a:extLst>
                <a:ext uri="{28A0092B-C50C-407E-A947-70E740481C1C}">
                  <a14:useLocalDpi xmlns:a14="http://schemas.microsoft.com/office/drawing/2010/main"/>
                </a:ext>
              </a:extLst>
            </a:blip>
            <a:srcRect/>
            <a:stretch/>
          </p:blipFill>
          <p:spPr>
            <a:xfrm>
              <a:off x="9735896" y="4893348"/>
              <a:ext cx="1706568" cy="959944"/>
            </a:xfrm>
            <a:prstGeom prst="rect">
              <a:avLst/>
            </a:prstGeom>
            <a:ln w="28575">
              <a:solidFill>
                <a:srgbClr val="467173"/>
              </a:solidFill>
            </a:ln>
          </p:spPr>
        </p:pic>
      </p:grpSp>
      <p:sp>
        <p:nvSpPr>
          <p:cNvPr id="7" name="Delete this box">
            <a:extLst>
              <a:ext uri="{FF2B5EF4-FFF2-40B4-BE49-F238E27FC236}">
                <a16:creationId xmlns:a16="http://schemas.microsoft.com/office/drawing/2014/main" id="{817E0339-77A3-B521-6165-C0AA08D606CB}"/>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13895385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2695-742A-AAD7-96FA-FE9AE211C27F}"/>
              </a:ext>
            </a:extLst>
          </p:cNvPr>
          <p:cNvSpPr>
            <a:spLocks noGrp="1"/>
          </p:cNvSpPr>
          <p:nvPr>
            <p:ph type="title"/>
          </p:nvPr>
        </p:nvSpPr>
        <p:spPr/>
        <p:txBody>
          <a:bodyPr/>
          <a:lstStyle/>
          <a:p>
            <a:r>
              <a:rPr lang="en-US" dirty="0"/>
              <a:t>General do’s and don’t</a:t>
            </a:r>
          </a:p>
        </p:txBody>
      </p:sp>
      <p:grpSp>
        <p:nvGrpSpPr>
          <p:cNvPr id="50" name="TItles" descr="A do and don’t graphic showing how the template should work. The do shows titles as shown in the template. The don’t shows an altered title with a blue box in it&#10;">
            <a:extLst>
              <a:ext uri="{FF2B5EF4-FFF2-40B4-BE49-F238E27FC236}">
                <a16:creationId xmlns:a16="http://schemas.microsoft.com/office/drawing/2014/main" id="{A32987AE-8A2E-8C44-F321-08F2304AA25A}"/>
              </a:ext>
            </a:extLst>
          </p:cNvPr>
          <p:cNvGrpSpPr/>
          <p:nvPr/>
        </p:nvGrpSpPr>
        <p:grpSpPr>
          <a:xfrm>
            <a:off x="752476" y="1427509"/>
            <a:ext cx="2377440" cy="4360669"/>
            <a:chOff x="752476" y="1232411"/>
            <a:chExt cx="2377440" cy="4360669"/>
          </a:xfrm>
        </p:grpSpPr>
        <p:grpSp>
          <p:nvGrpSpPr>
            <p:cNvPr id="36" name="Do-Template Titles">
              <a:extLst>
                <a:ext uri="{FF2B5EF4-FFF2-40B4-BE49-F238E27FC236}">
                  <a16:creationId xmlns:a16="http://schemas.microsoft.com/office/drawing/2014/main" id="{86772BEF-B324-4321-A2D1-E29F27EBE3E4}"/>
                </a:ext>
              </a:extLst>
            </p:cNvPr>
            <p:cNvGrpSpPr/>
            <p:nvPr/>
          </p:nvGrpSpPr>
          <p:grpSpPr>
            <a:xfrm>
              <a:off x="752476" y="1232411"/>
              <a:ext cx="2377440" cy="1981318"/>
              <a:chOff x="752476" y="1232411"/>
              <a:chExt cx="2377440" cy="1981318"/>
            </a:xfrm>
          </p:grpSpPr>
          <p:sp>
            <p:nvSpPr>
              <p:cNvPr id="5" name="Rectangle 4">
                <a:extLst>
                  <a:ext uri="{FF2B5EF4-FFF2-40B4-BE49-F238E27FC236}">
                    <a16:creationId xmlns:a16="http://schemas.microsoft.com/office/drawing/2014/main" id="{E684092E-8AD6-0F05-26F0-7430BA7FBB4F}"/>
                  </a:ext>
                </a:extLst>
              </p:cNvPr>
              <p:cNvSpPr/>
              <p:nvPr/>
            </p:nvSpPr>
            <p:spPr>
              <a:xfrm>
                <a:off x="752476" y="2573649"/>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solidFill>
                    <a:latin typeface="Oracle Sans Tab" panose="020B0503020204020204" pitchFamily="34" charset="0"/>
                    <a:cs typeface="Oracle Sans Tab" panose="020B0503020204020204" pitchFamily="34" charset="0"/>
                  </a:rPr>
                  <a:t>Do</a:t>
                </a:r>
                <a:r>
                  <a:rPr lang="en-US" sz="1600" b="1" dirty="0">
                    <a:solidFill>
                      <a:schemeClr val="tx1"/>
                    </a:solidFill>
                    <a:latin typeface="Oracle Sans Tab" panose="020B0503020204020204" pitchFamily="34" charset="0"/>
                    <a:cs typeface="Oracle Sans Tab" panose="020B0503020204020204" pitchFamily="34" charset="0"/>
                  </a:rPr>
                  <a:t> </a:t>
                </a:r>
                <a:r>
                  <a:rPr lang="en-US" sz="1600" dirty="0">
                    <a:solidFill>
                      <a:schemeClr val="tx1"/>
                    </a:solidFill>
                    <a:latin typeface="Oracle Sans Tab" panose="020B0503020204020204" pitchFamily="34" charset="0"/>
                    <a:cs typeface="Oracle Sans Tab" panose="020B0503020204020204" pitchFamily="34" charset="0"/>
                  </a:rPr>
                  <a:t>use the template’s formatting for titles</a:t>
                </a:r>
              </a:p>
            </p:txBody>
          </p:sp>
          <p:pic>
            <p:nvPicPr>
              <p:cNvPr id="7" name="Picture 6">
                <a:extLst>
                  <a:ext uri="{FF2B5EF4-FFF2-40B4-BE49-F238E27FC236}">
                    <a16:creationId xmlns:a16="http://schemas.microsoft.com/office/drawing/2014/main" id="{972AAA21-9FDE-29D8-9859-847BF6BA2B1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2476" y="1232411"/>
                <a:ext cx="2377440" cy="1337310"/>
              </a:xfrm>
              <a:prstGeom prst="rect">
                <a:avLst/>
              </a:prstGeom>
            </p:spPr>
          </p:pic>
        </p:grpSp>
        <p:grpSp>
          <p:nvGrpSpPr>
            <p:cNvPr id="37" name="Don't template titles">
              <a:extLst>
                <a:ext uri="{FF2B5EF4-FFF2-40B4-BE49-F238E27FC236}">
                  <a16:creationId xmlns:a16="http://schemas.microsoft.com/office/drawing/2014/main" id="{E2A26D96-835B-8AE6-B4D2-B79DA0A480CB}"/>
                </a:ext>
              </a:extLst>
            </p:cNvPr>
            <p:cNvGrpSpPr/>
            <p:nvPr/>
          </p:nvGrpSpPr>
          <p:grpSpPr>
            <a:xfrm>
              <a:off x="752476" y="3607185"/>
              <a:ext cx="2377440" cy="1985895"/>
              <a:chOff x="752476" y="3607185"/>
              <a:chExt cx="2377440" cy="1985895"/>
            </a:xfrm>
          </p:grpSpPr>
          <p:sp>
            <p:nvSpPr>
              <p:cNvPr id="8" name="Rectangle 7">
                <a:extLst>
                  <a:ext uri="{FF2B5EF4-FFF2-40B4-BE49-F238E27FC236}">
                    <a16:creationId xmlns:a16="http://schemas.microsoft.com/office/drawing/2014/main" id="{4684D56D-1E4F-C589-36AB-379FCBFA9754}"/>
                  </a:ext>
                </a:extLst>
              </p:cNvPr>
              <p:cNvSpPr/>
              <p:nvPr/>
            </p:nvSpPr>
            <p:spPr>
              <a:xfrm>
                <a:off x="752476" y="4953000"/>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Oracle Sans Tab" panose="020B0503020204020204" pitchFamily="34" charset="0"/>
                    <a:cs typeface="Oracle Sans Tab" panose="020B0503020204020204" pitchFamily="34" charset="0"/>
                  </a:rPr>
                  <a:t>Don’t </a:t>
                </a:r>
                <a:r>
                  <a:rPr lang="en-US" sz="1600" dirty="0">
                    <a:solidFill>
                      <a:schemeClr val="tx1"/>
                    </a:solidFill>
                    <a:latin typeface="Oracle Sans Tab" panose="020B0503020204020204" pitchFamily="34" charset="0"/>
                    <a:cs typeface="Oracle Sans Tab" panose="020B0503020204020204" pitchFamily="34" charset="0"/>
                  </a:rPr>
                  <a:t>alter </a:t>
                </a:r>
                <a:br>
                  <a:rPr lang="en-US" sz="1600" dirty="0">
                    <a:solidFill>
                      <a:schemeClr val="tx1"/>
                    </a:solidFill>
                    <a:latin typeface="Oracle Sans Tab" panose="020B0503020204020204" pitchFamily="34" charset="0"/>
                    <a:cs typeface="Oracle Sans Tab" panose="020B0503020204020204" pitchFamily="34" charset="0"/>
                  </a:rPr>
                </a:br>
                <a:r>
                  <a:rPr lang="en-US" sz="1600" dirty="0">
                    <a:solidFill>
                      <a:schemeClr val="tx1"/>
                    </a:solidFill>
                    <a:latin typeface="Oracle Sans Tab" panose="020B0503020204020204" pitchFamily="34" charset="0"/>
                    <a:cs typeface="Oracle Sans Tab" panose="020B0503020204020204" pitchFamily="34" charset="0"/>
                  </a:rPr>
                  <a:t>templates titles</a:t>
                </a:r>
              </a:p>
            </p:txBody>
          </p:sp>
          <p:pic>
            <p:nvPicPr>
              <p:cNvPr id="9" name="Picture 8">
                <a:extLst>
                  <a:ext uri="{FF2B5EF4-FFF2-40B4-BE49-F238E27FC236}">
                    <a16:creationId xmlns:a16="http://schemas.microsoft.com/office/drawing/2014/main" id="{BABC64CE-B18F-83E8-DA67-3935EA934AD5}"/>
                  </a:ext>
                </a:extLst>
              </p:cNvPr>
              <p:cNvPicPr>
                <a:picLocks noChangeAspect="1"/>
              </p:cNvPicPr>
              <p:nvPr/>
            </p:nvPicPr>
            <p:blipFill>
              <a:blip r:embed="rId4">
                <a:extLst>
                  <a:ext uri="{28A0092B-C50C-407E-A947-70E740481C1C}">
                    <a14:useLocalDpi xmlns:a14="http://schemas.microsoft.com/office/drawing/2010/main" val="0"/>
                  </a:ext>
                </a:extLst>
              </a:blip>
              <a:srcRect l="5" r="5"/>
              <a:stretch/>
            </p:blipFill>
            <p:spPr>
              <a:xfrm>
                <a:off x="752476" y="3607185"/>
                <a:ext cx="2377440" cy="1337450"/>
              </a:xfrm>
              <a:prstGeom prst="rect">
                <a:avLst/>
              </a:prstGeom>
            </p:spPr>
          </p:pic>
          <p:cxnSp>
            <p:nvCxnSpPr>
              <p:cNvPr id="21" name="Straight Connector 20">
                <a:extLst>
                  <a:ext uri="{FF2B5EF4-FFF2-40B4-BE49-F238E27FC236}">
                    <a16:creationId xmlns:a16="http://schemas.microsoft.com/office/drawing/2014/main" id="{57AB4478-B27F-0BF1-6F91-7B706ED41BCC}"/>
                  </a:ext>
                </a:extLst>
              </p:cNvPr>
              <p:cNvCxnSpPr>
                <a:cxnSpLocks/>
              </p:cNvCxnSpPr>
              <p:nvPr/>
            </p:nvCxnSpPr>
            <p:spPr>
              <a:xfrm flipV="1">
                <a:off x="752476" y="3607265"/>
                <a:ext cx="2377440" cy="1337522"/>
              </a:xfrm>
              <a:prstGeom prst="line">
                <a:avLst/>
              </a:prstGeom>
              <a:ln w="12700">
                <a:solidFill>
                  <a:srgbClr val="C74634"/>
                </a:solidFill>
              </a:ln>
            </p:spPr>
            <p:style>
              <a:lnRef idx="1">
                <a:schemeClr val="accent1"/>
              </a:lnRef>
              <a:fillRef idx="0">
                <a:schemeClr val="accent1"/>
              </a:fillRef>
              <a:effectRef idx="0">
                <a:schemeClr val="accent1"/>
              </a:effectRef>
              <a:fontRef idx="minor">
                <a:schemeClr val="tx1"/>
              </a:fontRef>
            </p:style>
          </p:cxnSp>
        </p:grpSp>
      </p:grpSp>
      <p:grpSp>
        <p:nvGrpSpPr>
          <p:cNvPr id="49" name="Spaceing" descr="A do and don’t graphic showing how the template should work. The do image keeps text kerning how it is set in the template. The Don’t shows text with altered spacing. ">
            <a:extLst>
              <a:ext uri="{FF2B5EF4-FFF2-40B4-BE49-F238E27FC236}">
                <a16:creationId xmlns:a16="http://schemas.microsoft.com/office/drawing/2014/main" id="{4BBB0628-0C51-4A5C-45AB-218C335D9A1F}"/>
              </a:ext>
            </a:extLst>
          </p:cNvPr>
          <p:cNvGrpSpPr/>
          <p:nvPr/>
        </p:nvGrpSpPr>
        <p:grpSpPr>
          <a:xfrm>
            <a:off x="3556346" y="1427474"/>
            <a:ext cx="2377440" cy="4360739"/>
            <a:chOff x="3556346" y="1232341"/>
            <a:chExt cx="2377440" cy="4360739"/>
          </a:xfrm>
        </p:grpSpPr>
        <p:grpSp>
          <p:nvGrpSpPr>
            <p:cNvPr id="38" name="Do template formatting">
              <a:extLst>
                <a:ext uri="{FF2B5EF4-FFF2-40B4-BE49-F238E27FC236}">
                  <a16:creationId xmlns:a16="http://schemas.microsoft.com/office/drawing/2014/main" id="{CC3AB197-9BED-B16B-9899-7080595FB604}"/>
                </a:ext>
              </a:extLst>
            </p:cNvPr>
            <p:cNvGrpSpPr/>
            <p:nvPr/>
          </p:nvGrpSpPr>
          <p:grpSpPr>
            <a:xfrm>
              <a:off x="3556346" y="1232341"/>
              <a:ext cx="2377440" cy="1981388"/>
              <a:chOff x="3556346" y="1232341"/>
              <a:chExt cx="2377440" cy="1981388"/>
            </a:xfrm>
          </p:grpSpPr>
          <p:sp>
            <p:nvSpPr>
              <p:cNvPr id="10" name="Rectangle 9">
                <a:extLst>
                  <a:ext uri="{FF2B5EF4-FFF2-40B4-BE49-F238E27FC236}">
                    <a16:creationId xmlns:a16="http://schemas.microsoft.com/office/drawing/2014/main" id="{AB585D1D-037C-F994-1820-9389FC858EB5}"/>
                  </a:ext>
                </a:extLst>
              </p:cNvPr>
              <p:cNvSpPr/>
              <p:nvPr/>
            </p:nvSpPr>
            <p:spPr>
              <a:xfrm>
                <a:off x="3556346" y="2573649"/>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solidFill>
                    <a:latin typeface="Oracle Sans Tab" panose="020B0503020204020204" pitchFamily="34" charset="0"/>
                    <a:cs typeface="Oracle Sans Tab" panose="020B0503020204020204" pitchFamily="34" charset="0"/>
                  </a:rPr>
                  <a:t>Do</a:t>
                </a:r>
                <a:r>
                  <a:rPr lang="en-US" sz="1600" b="1" dirty="0">
                    <a:solidFill>
                      <a:schemeClr val="tx1"/>
                    </a:solidFill>
                    <a:latin typeface="Oracle Sans Tab" panose="020B0503020204020204" pitchFamily="34" charset="0"/>
                    <a:cs typeface="Oracle Sans Tab" panose="020B0503020204020204" pitchFamily="34" charset="0"/>
                  </a:rPr>
                  <a:t> </a:t>
                </a:r>
                <a:r>
                  <a:rPr lang="en-US" sz="1600" dirty="0">
                    <a:solidFill>
                      <a:schemeClr val="tx1"/>
                    </a:solidFill>
                    <a:latin typeface="Oracle Sans Tab" panose="020B0503020204020204" pitchFamily="34" charset="0"/>
                    <a:cs typeface="Oracle Sans Tab" panose="020B0503020204020204" pitchFamily="34" charset="0"/>
                  </a:rPr>
                  <a:t>use the template’s formatting for type</a:t>
                </a:r>
              </a:p>
            </p:txBody>
          </p:sp>
          <p:pic>
            <p:nvPicPr>
              <p:cNvPr id="11" name="Picture 10">
                <a:extLst>
                  <a:ext uri="{FF2B5EF4-FFF2-40B4-BE49-F238E27FC236}">
                    <a16:creationId xmlns:a16="http://schemas.microsoft.com/office/drawing/2014/main" id="{85595D5B-FA66-B235-A77E-1DEA0E905674}"/>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556346" y="1232341"/>
                <a:ext cx="2377440" cy="1337450"/>
              </a:xfrm>
              <a:prstGeom prst="rect">
                <a:avLst/>
              </a:prstGeom>
            </p:spPr>
          </p:pic>
        </p:grpSp>
        <p:grpSp>
          <p:nvGrpSpPr>
            <p:cNvPr id="39" name="Don't spacing">
              <a:extLst>
                <a:ext uri="{FF2B5EF4-FFF2-40B4-BE49-F238E27FC236}">
                  <a16:creationId xmlns:a16="http://schemas.microsoft.com/office/drawing/2014/main" id="{21D71419-C60A-FFB2-EB05-33B83E736738}"/>
                </a:ext>
              </a:extLst>
            </p:cNvPr>
            <p:cNvGrpSpPr/>
            <p:nvPr/>
          </p:nvGrpSpPr>
          <p:grpSpPr>
            <a:xfrm>
              <a:off x="3556346" y="3607149"/>
              <a:ext cx="2377440" cy="1985931"/>
              <a:chOff x="3556346" y="3607149"/>
              <a:chExt cx="2377440" cy="1985931"/>
            </a:xfrm>
          </p:grpSpPr>
          <p:sp>
            <p:nvSpPr>
              <p:cNvPr id="12" name="Rectangle 11">
                <a:extLst>
                  <a:ext uri="{FF2B5EF4-FFF2-40B4-BE49-F238E27FC236}">
                    <a16:creationId xmlns:a16="http://schemas.microsoft.com/office/drawing/2014/main" id="{7E883DC1-51AE-D6DE-DAE6-E16159EF8878}"/>
                  </a:ext>
                </a:extLst>
              </p:cNvPr>
              <p:cNvSpPr/>
              <p:nvPr/>
            </p:nvSpPr>
            <p:spPr>
              <a:xfrm>
                <a:off x="3556346" y="4953000"/>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Oracle Sans Tab" panose="020B0503020204020204" pitchFamily="34" charset="0"/>
                    <a:cs typeface="Oracle Sans Tab" panose="020B0503020204020204" pitchFamily="34" charset="0"/>
                  </a:rPr>
                  <a:t>Don’t </a:t>
                </a:r>
                <a:r>
                  <a:rPr lang="en-US" sz="1600" dirty="0">
                    <a:solidFill>
                      <a:schemeClr val="tx1"/>
                    </a:solidFill>
                    <a:latin typeface="Oracle Sans Tab" panose="020B0503020204020204" pitchFamily="34" charset="0"/>
                    <a:cs typeface="Oracle Sans Tab" panose="020B0503020204020204" pitchFamily="34" charset="0"/>
                  </a:rPr>
                  <a:t>alter </a:t>
                </a:r>
                <a:br>
                  <a:rPr lang="en-US" sz="1600" dirty="0">
                    <a:solidFill>
                      <a:schemeClr val="tx1"/>
                    </a:solidFill>
                    <a:latin typeface="Oracle Sans Tab" panose="020B0503020204020204" pitchFamily="34" charset="0"/>
                    <a:cs typeface="Oracle Sans Tab" panose="020B0503020204020204" pitchFamily="34" charset="0"/>
                  </a:rPr>
                </a:br>
                <a:r>
                  <a:rPr lang="en-US" sz="1600" dirty="0">
                    <a:solidFill>
                      <a:schemeClr val="tx1"/>
                    </a:solidFill>
                    <a:latin typeface="Oracle Sans Tab" panose="020B0503020204020204" pitchFamily="34" charset="0"/>
                    <a:cs typeface="Oracle Sans Tab" panose="020B0503020204020204" pitchFamily="34" charset="0"/>
                  </a:rPr>
                  <a:t>spacing for text</a:t>
                </a:r>
              </a:p>
            </p:txBody>
          </p:sp>
          <p:pic>
            <p:nvPicPr>
              <p:cNvPr id="13" name="Picture 12">
                <a:extLst>
                  <a:ext uri="{FF2B5EF4-FFF2-40B4-BE49-F238E27FC236}">
                    <a16:creationId xmlns:a16="http://schemas.microsoft.com/office/drawing/2014/main" id="{F697F468-CF9C-94C0-DAA1-658C515709A1}"/>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556346" y="3607149"/>
                <a:ext cx="2377440" cy="1337522"/>
              </a:xfrm>
              <a:prstGeom prst="rect">
                <a:avLst/>
              </a:prstGeom>
            </p:spPr>
          </p:pic>
          <p:cxnSp>
            <p:nvCxnSpPr>
              <p:cNvPr id="20" name="Straight Connector 19">
                <a:extLst>
                  <a:ext uri="{FF2B5EF4-FFF2-40B4-BE49-F238E27FC236}">
                    <a16:creationId xmlns:a16="http://schemas.microsoft.com/office/drawing/2014/main" id="{83C489CB-FBF6-8521-2D38-415A542793B6}"/>
                  </a:ext>
                </a:extLst>
              </p:cNvPr>
              <p:cNvCxnSpPr>
                <a:cxnSpLocks/>
              </p:cNvCxnSpPr>
              <p:nvPr/>
            </p:nvCxnSpPr>
            <p:spPr>
              <a:xfrm flipV="1">
                <a:off x="3556346" y="3607265"/>
                <a:ext cx="2377440" cy="1337522"/>
              </a:xfrm>
              <a:prstGeom prst="line">
                <a:avLst/>
              </a:prstGeom>
              <a:ln w="12700">
                <a:solidFill>
                  <a:srgbClr val="C74634"/>
                </a:solidFill>
              </a:ln>
            </p:spPr>
            <p:style>
              <a:lnRef idx="1">
                <a:schemeClr val="accent1"/>
              </a:lnRef>
              <a:fillRef idx="0">
                <a:schemeClr val="accent1"/>
              </a:fillRef>
              <a:effectRef idx="0">
                <a:schemeClr val="accent1"/>
              </a:effectRef>
              <a:fontRef idx="minor">
                <a:schemeClr val="tx1"/>
              </a:fontRef>
            </p:style>
          </p:cxnSp>
        </p:grpSp>
      </p:grpSp>
      <p:grpSp>
        <p:nvGrpSpPr>
          <p:cNvPr id="48" name="Background graphics" descr="A do and don’t graphic showing how the template should work. The Do shows the slide background as it was built. The don’t shows an altered graphic.">
            <a:extLst>
              <a:ext uri="{FF2B5EF4-FFF2-40B4-BE49-F238E27FC236}">
                <a16:creationId xmlns:a16="http://schemas.microsoft.com/office/drawing/2014/main" id="{73729001-2A84-34B8-8160-C89AEB3C4537}"/>
              </a:ext>
            </a:extLst>
          </p:cNvPr>
          <p:cNvGrpSpPr/>
          <p:nvPr/>
        </p:nvGrpSpPr>
        <p:grpSpPr>
          <a:xfrm>
            <a:off x="6360216" y="1427474"/>
            <a:ext cx="2377440" cy="4360739"/>
            <a:chOff x="6360216" y="1232341"/>
            <a:chExt cx="2377440" cy="4360739"/>
          </a:xfrm>
        </p:grpSpPr>
        <p:grpSp>
          <p:nvGrpSpPr>
            <p:cNvPr id="40" name="Do slide BG">
              <a:extLst>
                <a:ext uri="{FF2B5EF4-FFF2-40B4-BE49-F238E27FC236}">
                  <a16:creationId xmlns:a16="http://schemas.microsoft.com/office/drawing/2014/main" id="{9128CFC6-7372-662E-3FA5-830A2A1B30D7}"/>
                </a:ext>
              </a:extLst>
            </p:cNvPr>
            <p:cNvGrpSpPr/>
            <p:nvPr/>
          </p:nvGrpSpPr>
          <p:grpSpPr>
            <a:xfrm>
              <a:off x="6360216" y="1232341"/>
              <a:ext cx="2377440" cy="1981388"/>
              <a:chOff x="6360216" y="1232341"/>
              <a:chExt cx="2377440" cy="1981388"/>
            </a:xfrm>
          </p:grpSpPr>
          <p:sp>
            <p:nvSpPr>
              <p:cNvPr id="6" name="Rectangle 5">
                <a:extLst>
                  <a:ext uri="{FF2B5EF4-FFF2-40B4-BE49-F238E27FC236}">
                    <a16:creationId xmlns:a16="http://schemas.microsoft.com/office/drawing/2014/main" id="{80A55928-A9CF-373D-A019-4E43E7061E6E}"/>
                  </a:ext>
                </a:extLst>
              </p:cNvPr>
              <p:cNvSpPr/>
              <p:nvPr/>
            </p:nvSpPr>
            <p:spPr>
              <a:xfrm>
                <a:off x="6360216" y="2573649"/>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solidFill>
                    <a:latin typeface="Oracle Sans Tab" panose="020B0503020204020204" pitchFamily="34" charset="0"/>
                    <a:cs typeface="Oracle Sans Tab" panose="020B0503020204020204" pitchFamily="34" charset="0"/>
                  </a:rPr>
                  <a:t>Do</a:t>
                </a:r>
                <a:r>
                  <a:rPr lang="en-US" sz="1600" b="1" dirty="0">
                    <a:solidFill>
                      <a:schemeClr val="tx1"/>
                    </a:solidFill>
                    <a:latin typeface="Oracle Sans Tab" panose="020B0503020204020204" pitchFamily="34" charset="0"/>
                    <a:cs typeface="Oracle Sans Tab" panose="020B0503020204020204" pitchFamily="34" charset="0"/>
                  </a:rPr>
                  <a:t> </a:t>
                </a:r>
                <a:r>
                  <a:rPr lang="en-US" sz="1600" dirty="0">
                    <a:solidFill>
                      <a:schemeClr val="tx1"/>
                    </a:solidFill>
                    <a:latin typeface="Oracle Sans Tab" panose="020B0503020204020204" pitchFamily="34" charset="0"/>
                    <a:cs typeface="Oracle Sans Tab" panose="020B0503020204020204" pitchFamily="34" charset="0"/>
                  </a:rPr>
                  <a:t>use the slide background provided</a:t>
                </a:r>
              </a:p>
            </p:txBody>
          </p:sp>
          <p:pic>
            <p:nvPicPr>
              <p:cNvPr id="14" name="Picture 13">
                <a:extLst>
                  <a:ext uri="{FF2B5EF4-FFF2-40B4-BE49-F238E27FC236}">
                    <a16:creationId xmlns:a16="http://schemas.microsoft.com/office/drawing/2014/main" id="{42167587-0EAB-22E5-B78F-967F8CDB549E}"/>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6360280" y="1232341"/>
                <a:ext cx="2377312" cy="1337450"/>
              </a:xfrm>
              <a:prstGeom prst="rect">
                <a:avLst/>
              </a:prstGeom>
            </p:spPr>
          </p:pic>
        </p:grpSp>
        <p:grpSp>
          <p:nvGrpSpPr>
            <p:cNvPr id="41" name="Don't alter background BG">
              <a:extLst>
                <a:ext uri="{FF2B5EF4-FFF2-40B4-BE49-F238E27FC236}">
                  <a16:creationId xmlns:a16="http://schemas.microsoft.com/office/drawing/2014/main" id="{651BE5AE-14F7-2F65-7646-829A9F62E770}"/>
                </a:ext>
              </a:extLst>
            </p:cNvPr>
            <p:cNvGrpSpPr/>
            <p:nvPr/>
          </p:nvGrpSpPr>
          <p:grpSpPr>
            <a:xfrm>
              <a:off x="6360216" y="3607034"/>
              <a:ext cx="2377440" cy="1986046"/>
              <a:chOff x="6360216" y="3607034"/>
              <a:chExt cx="2377440" cy="1986046"/>
            </a:xfrm>
          </p:grpSpPr>
          <p:sp>
            <p:nvSpPr>
              <p:cNvPr id="22" name="Rectangle 21">
                <a:extLst>
                  <a:ext uri="{FF2B5EF4-FFF2-40B4-BE49-F238E27FC236}">
                    <a16:creationId xmlns:a16="http://schemas.microsoft.com/office/drawing/2014/main" id="{4A4CFF1B-2F34-8A6A-BD6B-8D3FC2AE46D3}"/>
                  </a:ext>
                </a:extLst>
              </p:cNvPr>
              <p:cNvSpPr/>
              <p:nvPr/>
            </p:nvSpPr>
            <p:spPr>
              <a:xfrm>
                <a:off x="6360216" y="4953000"/>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Oracle Sans Tab" panose="020B0503020204020204" pitchFamily="34" charset="0"/>
                    <a:cs typeface="Oracle Sans Tab" panose="020B0503020204020204" pitchFamily="34" charset="0"/>
                  </a:rPr>
                  <a:t>Don’t </a:t>
                </a:r>
                <a:r>
                  <a:rPr lang="en-US" sz="1600" dirty="0">
                    <a:solidFill>
                      <a:schemeClr val="tx1"/>
                    </a:solidFill>
                    <a:latin typeface="Oracle Sans Tab" panose="020B0503020204020204" pitchFamily="34" charset="0"/>
                    <a:cs typeface="Oracle Sans Tab" panose="020B0503020204020204" pitchFamily="34" charset="0"/>
                  </a:rPr>
                  <a:t>alter </a:t>
                </a:r>
                <a:br>
                  <a:rPr lang="en-US" sz="1600" dirty="0">
                    <a:solidFill>
                      <a:schemeClr val="tx1"/>
                    </a:solidFill>
                    <a:latin typeface="Oracle Sans Tab" panose="020B0503020204020204" pitchFamily="34" charset="0"/>
                    <a:cs typeface="Oracle Sans Tab" panose="020B0503020204020204" pitchFamily="34" charset="0"/>
                  </a:rPr>
                </a:br>
                <a:r>
                  <a:rPr lang="en-US" sz="1600" dirty="0">
                    <a:solidFill>
                      <a:schemeClr val="tx1"/>
                    </a:solidFill>
                    <a:latin typeface="Oracle Sans Tab" panose="020B0503020204020204" pitchFamily="34" charset="0"/>
                    <a:cs typeface="Oracle Sans Tab" panose="020B0503020204020204" pitchFamily="34" charset="0"/>
                  </a:rPr>
                  <a:t>background graphic</a:t>
                </a:r>
              </a:p>
            </p:txBody>
          </p:sp>
          <p:pic>
            <p:nvPicPr>
              <p:cNvPr id="23" name="Picture 22">
                <a:extLst>
                  <a:ext uri="{FF2B5EF4-FFF2-40B4-BE49-F238E27FC236}">
                    <a16:creationId xmlns:a16="http://schemas.microsoft.com/office/drawing/2014/main" id="{3D4279A9-3398-FC15-3A1B-DC6899C3C47D}"/>
                  </a:ext>
                </a:extLst>
              </p:cNvPr>
              <p:cNvPicPr>
                <a:picLocks noChangeAspect="1"/>
              </p:cNvPicPr>
              <p:nvPr/>
            </p:nvPicPr>
            <p:blipFill>
              <a:blip r:embed="rId8">
                <a:extLst>
                  <a:ext uri="{28A0092B-C50C-407E-A947-70E740481C1C}">
                    <a14:useLocalDpi xmlns:a14="http://schemas.microsoft.com/office/drawing/2010/main" val="0"/>
                  </a:ext>
                </a:extLst>
              </a:blip>
              <a:srcRect l="8" r="8"/>
              <a:stretch/>
            </p:blipFill>
            <p:spPr>
              <a:xfrm>
                <a:off x="6360280" y="3607185"/>
                <a:ext cx="2377312" cy="1337450"/>
              </a:xfrm>
              <a:prstGeom prst="rect">
                <a:avLst/>
              </a:prstGeom>
            </p:spPr>
          </p:pic>
          <p:cxnSp>
            <p:nvCxnSpPr>
              <p:cNvPr id="24" name="Straight Connector 23">
                <a:extLst>
                  <a:ext uri="{FF2B5EF4-FFF2-40B4-BE49-F238E27FC236}">
                    <a16:creationId xmlns:a16="http://schemas.microsoft.com/office/drawing/2014/main" id="{AAA502F3-8521-963F-9714-9A993DD15EDF}"/>
                  </a:ext>
                </a:extLst>
              </p:cNvPr>
              <p:cNvCxnSpPr>
                <a:cxnSpLocks/>
              </p:cNvCxnSpPr>
              <p:nvPr/>
            </p:nvCxnSpPr>
            <p:spPr>
              <a:xfrm flipV="1">
                <a:off x="6360216" y="3607034"/>
                <a:ext cx="2377440" cy="1337522"/>
              </a:xfrm>
              <a:prstGeom prst="line">
                <a:avLst/>
              </a:prstGeom>
              <a:ln w="12700">
                <a:solidFill>
                  <a:srgbClr val="C74634"/>
                </a:solidFill>
              </a:ln>
            </p:spPr>
            <p:style>
              <a:lnRef idx="1">
                <a:schemeClr val="accent1"/>
              </a:lnRef>
              <a:fillRef idx="0">
                <a:schemeClr val="accent1"/>
              </a:fillRef>
              <a:effectRef idx="0">
                <a:schemeClr val="accent1"/>
              </a:effectRef>
              <a:fontRef idx="minor">
                <a:schemeClr val="tx1"/>
              </a:fontRef>
            </p:style>
          </p:cxnSp>
        </p:grpSp>
      </p:grpSp>
      <p:grpSp>
        <p:nvGrpSpPr>
          <p:cNvPr id="47" name="Slide Formats" descr="Examples showing dos and don’t for slide formats. The Do shows text only in the small text box. The don’t image shows text filling up the full screen. ">
            <a:extLst>
              <a:ext uri="{FF2B5EF4-FFF2-40B4-BE49-F238E27FC236}">
                <a16:creationId xmlns:a16="http://schemas.microsoft.com/office/drawing/2014/main" id="{00CB460C-D106-C307-CE5B-66B21E66890C}"/>
              </a:ext>
            </a:extLst>
          </p:cNvPr>
          <p:cNvGrpSpPr/>
          <p:nvPr/>
        </p:nvGrpSpPr>
        <p:grpSpPr>
          <a:xfrm>
            <a:off x="9164086" y="1427474"/>
            <a:ext cx="2377440" cy="4360739"/>
            <a:chOff x="9164086" y="1232341"/>
            <a:chExt cx="2377440" cy="4360739"/>
          </a:xfrm>
        </p:grpSpPr>
        <p:grpSp>
          <p:nvGrpSpPr>
            <p:cNvPr id="42" name="Do impact statment">
              <a:extLst>
                <a:ext uri="{FF2B5EF4-FFF2-40B4-BE49-F238E27FC236}">
                  <a16:creationId xmlns:a16="http://schemas.microsoft.com/office/drawing/2014/main" id="{1B8DEBDB-38D3-E74A-4ECA-96A97771FC6B}"/>
                </a:ext>
              </a:extLst>
            </p:cNvPr>
            <p:cNvGrpSpPr/>
            <p:nvPr/>
          </p:nvGrpSpPr>
          <p:grpSpPr>
            <a:xfrm>
              <a:off x="9164086" y="1232341"/>
              <a:ext cx="2377440" cy="1981388"/>
              <a:chOff x="9164086" y="1232341"/>
              <a:chExt cx="2377440" cy="1981388"/>
            </a:xfrm>
          </p:grpSpPr>
          <p:sp>
            <p:nvSpPr>
              <p:cNvPr id="15" name="Rectangle 14">
                <a:extLst>
                  <a:ext uri="{FF2B5EF4-FFF2-40B4-BE49-F238E27FC236}">
                    <a16:creationId xmlns:a16="http://schemas.microsoft.com/office/drawing/2014/main" id="{AEA32FE0-4BA4-4541-204E-4378BA931546}"/>
                  </a:ext>
                </a:extLst>
              </p:cNvPr>
              <p:cNvSpPr/>
              <p:nvPr/>
            </p:nvSpPr>
            <p:spPr>
              <a:xfrm>
                <a:off x="9164086" y="2573649"/>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solidFill>
                    <a:latin typeface="Oracle Sans Tab" panose="020B0503020204020204" pitchFamily="34" charset="0"/>
                    <a:cs typeface="Oracle Sans Tab" panose="020B0503020204020204" pitchFamily="34" charset="0"/>
                  </a:rPr>
                  <a:t>Do </a:t>
                </a:r>
                <a:r>
                  <a:rPr lang="en-US" sz="1600" dirty="0">
                    <a:solidFill>
                      <a:schemeClr val="tx1"/>
                    </a:solidFill>
                    <a:latin typeface="Oracle Sans Tab" panose="020B0503020204020204" pitchFamily="34" charset="0"/>
                    <a:cs typeface="Oracle Sans Tab" panose="020B0503020204020204" pitchFamily="34" charset="0"/>
                  </a:rPr>
                  <a:t>use the slide formats as intended</a:t>
                </a:r>
              </a:p>
            </p:txBody>
          </p:sp>
          <p:pic>
            <p:nvPicPr>
              <p:cNvPr id="16" name="Picture 15">
                <a:extLst>
                  <a:ext uri="{FF2B5EF4-FFF2-40B4-BE49-F238E27FC236}">
                    <a16:creationId xmlns:a16="http://schemas.microsoft.com/office/drawing/2014/main" id="{8054A093-AD07-7F0D-6AEF-40207457788B}"/>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9164179" y="1232341"/>
                <a:ext cx="2377255" cy="1337450"/>
              </a:xfrm>
              <a:prstGeom prst="rect">
                <a:avLst/>
              </a:prstGeom>
            </p:spPr>
          </p:pic>
        </p:grpSp>
        <p:grpSp>
          <p:nvGrpSpPr>
            <p:cNvPr id="43" name="Don't slide type">
              <a:extLst>
                <a:ext uri="{FF2B5EF4-FFF2-40B4-BE49-F238E27FC236}">
                  <a16:creationId xmlns:a16="http://schemas.microsoft.com/office/drawing/2014/main" id="{1E3D4560-0F3E-7618-8A9B-D2486CC10F1E}"/>
                </a:ext>
              </a:extLst>
            </p:cNvPr>
            <p:cNvGrpSpPr/>
            <p:nvPr/>
          </p:nvGrpSpPr>
          <p:grpSpPr>
            <a:xfrm>
              <a:off x="9164086" y="3607034"/>
              <a:ext cx="2377440" cy="1986046"/>
              <a:chOff x="9164086" y="3607034"/>
              <a:chExt cx="2377440" cy="1986046"/>
            </a:xfrm>
          </p:grpSpPr>
          <p:sp>
            <p:nvSpPr>
              <p:cNvPr id="25" name="Rectangle 24">
                <a:extLst>
                  <a:ext uri="{FF2B5EF4-FFF2-40B4-BE49-F238E27FC236}">
                    <a16:creationId xmlns:a16="http://schemas.microsoft.com/office/drawing/2014/main" id="{F80D435A-B026-D99B-CEA7-11B8B4E0F76D}"/>
                  </a:ext>
                </a:extLst>
              </p:cNvPr>
              <p:cNvSpPr/>
              <p:nvPr/>
            </p:nvSpPr>
            <p:spPr>
              <a:xfrm>
                <a:off x="9164086" y="4953000"/>
                <a:ext cx="237744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Oracle Sans Tab" panose="020B0503020204020204" pitchFamily="34" charset="0"/>
                    <a:cs typeface="Oracle Sans Tab" panose="020B0503020204020204" pitchFamily="34" charset="0"/>
                  </a:rPr>
                  <a:t>Don’t</a:t>
                </a:r>
                <a:r>
                  <a:rPr lang="en-US" sz="1600" b="1" dirty="0">
                    <a:solidFill>
                      <a:schemeClr val="accent6"/>
                    </a:solidFill>
                    <a:latin typeface="Oracle Sans Tab" panose="020B0503020204020204" pitchFamily="34" charset="0"/>
                    <a:cs typeface="Oracle Sans Tab" panose="020B0503020204020204" pitchFamily="34" charset="0"/>
                  </a:rPr>
                  <a:t> </a:t>
                </a:r>
                <a:r>
                  <a:rPr lang="en-US" sz="1600" dirty="0">
                    <a:solidFill>
                      <a:schemeClr val="tx1"/>
                    </a:solidFill>
                    <a:latin typeface="Oracle Sans Tab" panose="020B0503020204020204" pitchFamily="34" charset="0"/>
                    <a:cs typeface="Oracle Sans Tab" panose="020B0503020204020204" pitchFamily="34" charset="0"/>
                  </a:rPr>
                  <a:t>use incorrect slide types</a:t>
                </a:r>
              </a:p>
            </p:txBody>
          </p:sp>
          <p:pic>
            <p:nvPicPr>
              <p:cNvPr id="26" name="Picture 25">
                <a:extLst>
                  <a:ext uri="{FF2B5EF4-FFF2-40B4-BE49-F238E27FC236}">
                    <a16:creationId xmlns:a16="http://schemas.microsoft.com/office/drawing/2014/main" id="{9962180A-5E12-E2DE-CD28-9770D6F2F67E}"/>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164150" y="3607185"/>
                <a:ext cx="2377312" cy="1337450"/>
              </a:xfrm>
              <a:prstGeom prst="rect">
                <a:avLst/>
              </a:prstGeom>
            </p:spPr>
          </p:pic>
          <p:cxnSp>
            <p:nvCxnSpPr>
              <p:cNvPr id="30" name="Straight Connector 29">
                <a:extLst>
                  <a:ext uri="{FF2B5EF4-FFF2-40B4-BE49-F238E27FC236}">
                    <a16:creationId xmlns:a16="http://schemas.microsoft.com/office/drawing/2014/main" id="{6FA66098-9549-318B-DB14-108132768B0B}"/>
                  </a:ext>
                </a:extLst>
              </p:cNvPr>
              <p:cNvCxnSpPr>
                <a:cxnSpLocks/>
              </p:cNvCxnSpPr>
              <p:nvPr/>
            </p:nvCxnSpPr>
            <p:spPr>
              <a:xfrm flipV="1">
                <a:off x="9164086" y="3607034"/>
                <a:ext cx="2377440" cy="1337522"/>
              </a:xfrm>
              <a:prstGeom prst="line">
                <a:avLst/>
              </a:prstGeom>
              <a:ln w="12700">
                <a:solidFill>
                  <a:srgbClr val="C74634"/>
                </a:solidFill>
              </a:ln>
            </p:spPr>
            <p:style>
              <a:lnRef idx="1">
                <a:schemeClr val="accent1"/>
              </a:lnRef>
              <a:fillRef idx="0">
                <a:schemeClr val="accent1"/>
              </a:fillRef>
              <a:effectRef idx="0">
                <a:schemeClr val="accent1"/>
              </a:effectRef>
              <a:fontRef idx="minor">
                <a:schemeClr val="tx1"/>
              </a:fontRef>
            </p:style>
          </p:cxnSp>
        </p:grpSp>
      </p:grpSp>
      <p:cxnSp>
        <p:nvCxnSpPr>
          <p:cNvPr id="44" name="Column Divider">
            <a:extLst>
              <a:ext uri="{FF2B5EF4-FFF2-40B4-BE49-F238E27FC236}">
                <a16:creationId xmlns:a16="http://schemas.microsoft.com/office/drawing/2014/main" id="{DF70691E-5346-0D44-8D73-E18896755208}"/>
              </a:ext>
              <a:ext uri="{C183D7F6-B498-43B3-948B-1728B52AA6E4}">
                <adec:decorative xmlns:adec="http://schemas.microsoft.com/office/drawing/2017/decorative" val="1"/>
              </a:ext>
            </a:extLst>
          </p:cNvPr>
          <p:cNvCxnSpPr>
            <a:cxnSpLocks/>
          </p:cNvCxnSpPr>
          <p:nvPr/>
        </p:nvCxnSpPr>
        <p:spPr>
          <a:xfrm>
            <a:off x="3343131" y="1353847"/>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5" name="Column Divider">
            <a:extLst>
              <a:ext uri="{FF2B5EF4-FFF2-40B4-BE49-F238E27FC236}">
                <a16:creationId xmlns:a16="http://schemas.microsoft.com/office/drawing/2014/main" id="{EDA02C74-2EF3-ECA8-9252-68A583DA44A4}"/>
              </a:ext>
              <a:ext uri="{C183D7F6-B498-43B3-948B-1728B52AA6E4}">
                <adec:decorative xmlns:adec="http://schemas.microsoft.com/office/drawing/2017/decorative" val="1"/>
              </a:ext>
            </a:extLst>
          </p:cNvPr>
          <p:cNvCxnSpPr>
            <a:cxnSpLocks/>
          </p:cNvCxnSpPr>
          <p:nvPr/>
        </p:nvCxnSpPr>
        <p:spPr>
          <a:xfrm>
            <a:off x="6147001" y="1353847"/>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cxnSp>
        <p:nvCxnSpPr>
          <p:cNvPr id="46" name="Column Divider">
            <a:extLst>
              <a:ext uri="{FF2B5EF4-FFF2-40B4-BE49-F238E27FC236}">
                <a16:creationId xmlns:a16="http://schemas.microsoft.com/office/drawing/2014/main" id="{9AE38A4C-F9A1-3C30-03B8-31971B7020FC}"/>
              </a:ext>
              <a:ext uri="{C183D7F6-B498-43B3-948B-1728B52AA6E4}">
                <adec:decorative xmlns:adec="http://schemas.microsoft.com/office/drawing/2017/decorative" val="1"/>
              </a:ext>
            </a:extLst>
          </p:cNvPr>
          <p:cNvCxnSpPr>
            <a:cxnSpLocks/>
          </p:cNvCxnSpPr>
          <p:nvPr/>
        </p:nvCxnSpPr>
        <p:spPr>
          <a:xfrm>
            <a:off x="8950871" y="1353847"/>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DD1BCB3C-E1C0-9A41-4338-69E6D2357479}"/>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
        <p:nvSpPr>
          <p:cNvPr id="3" name="Slide Number Placeholder 2">
            <a:extLst>
              <a:ext uri="{FF2B5EF4-FFF2-40B4-BE49-F238E27FC236}">
                <a16:creationId xmlns:a16="http://schemas.microsoft.com/office/drawing/2014/main" id="{7F6000E9-C8A1-C58F-B10D-DAEAEC9EBCB9}"/>
              </a:ext>
            </a:extLst>
          </p:cNvPr>
          <p:cNvSpPr>
            <a:spLocks noGrp="1"/>
          </p:cNvSpPr>
          <p:nvPr>
            <p:ph type="sldNum" sz="quarter" idx="12"/>
          </p:nvPr>
        </p:nvSpPr>
        <p:spPr/>
        <p:txBody>
          <a:bodyPr/>
          <a:lstStyle/>
          <a:p>
            <a:fld id="{345D60D9-5372-5F40-9443-0F9AE5BDC3C8}" type="slidenum">
              <a:rPr lang="en-US" smtClean="0"/>
              <a:pPr/>
              <a:t>15</a:t>
            </a:fld>
            <a:endParaRPr lang="en-US" dirty="0"/>
          </a:p>
        </p:txBody>
      </p:sp>
    </p:spTree>
    <p:extLst>
      <p:ext uri="{BB962C8B-B14F-4D97-AF65-F5344CB8AC3E}">
        <p14:creationId xmlns:p14="http://schemas.microsoft.com/office/powerpoint/2010/main" val="261756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D3044-7763-3D1D-E03A-C802EBD05653}"/>
              </a:ext>
            </a:extLst>
          </p:cNvPr>
          <p:cNvSpPr>
            <a:spLocks noGrp="1"/>
          </p:cNvSpPr>
          <p:nvPr>
            <p:ph type="ctrTitle"/>
          </p:nvPr>
        </p:nvSpPr>
        <p:spPr/>
        <p:txBody>
          <a:bodyPr/>
          <a:lstStyle/>
          <a:p>
            <a:r>
              <a:rPr lang="en-US" dirty="0"/>
              <a:t>Master brand/ industries/ cross-pillar title dark</a:t>
            </a:r>
          </a:p>
        </p:txBody>
      </p:sp>
      <p:sp>
        <p:nvSpPr>
          <p:cNvPr id="3" name="Text Placeholder 2">
            <a:extLst>
              <a:ext uri="{FF2B5EF4-FFF2-40B4-BE49-F238E27FC236}">
                <a16:creationId xmlns:a16="http://schemas.microsoft.com/office/drawing/2014/main" id="{2A0498C9-A5FB-330B-4B79-B6F405C07AA0}"/>
              </a:ext>
            </a:extLst>
          </p:cNvPr>
          <p:cNvSpPr>
            <a:spLocks noGrp="1"/>
          </p:cNvSpPr>
          <p:nvPr>
            <p:ph type="body" sz="quarter" idx="33"/>
          </p:nvPr>
        </p:nvSpPr>
        <p:spPr/>
        <p:txBody>
          <a:bodyPr/>
          <a:lstStyle/>
          <a:p>
            <a:r>
              <a:rPr lang="en-US" dirty="0"/>
              <a:t>Subhead goes here on one line</a:t>
            </a:r>
          </a:p>
          <a:p>
            <a:endParaRPr lang="en-US" dirty="0"/>
          </a:p>
          <a:p>
            <a:endParaRPr lang="en-US" dirty="0"/>
          </a:p>
        </p:txBody>
      </p:sp>
      <p:sp>
        <p:nvSpPr>
          <p:cNvPr id="4" name="Text Placeholder 3">
            <a:extLst>
              <a:ext uri="{FF2B5EF4-FFF2-40B4-BE49-F238E27FC236}">
                <a16:creationId xmlns:a16="http://schemas.microsoft.com/office/drawing/2014/main" id="{236E4F39-48F0-BCBD-7439-E7857BB4B43E}"/>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5F25D7C5-9200-2FD4-9283-3BF3BD414FD0}"/>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a:p>
            <a:endParaRPr lang="en-US" dirty="0"/>
          </a:p>
        </p:txBody>
      </p:sp>
      <p:sp>
        <p:nvSpPr>
          <p:cNvPr id="6" name="Slide Number Placeholder 5">
            <a:extLst>
              <a:ext uri="{FF2B5EF4-FFF2-40B4-BE49-F238E27FC236}">
                <a16:creationId xmlns:a16="http://schemas.microsoft.com/office/drawing/2014/main" id="{10D4C162-9C86-2490-CE45-0282AC26788F}"/>
              </a:ext>
            </a:extLst>
          </p:cNvPr>
          <p:cNvSpPr>
            <a:spLocks noGrp="1"/>
          </p:cNvSpPr>
          <p:nvPr>
            <p:ph type="sldNum" sz="quarter" idx="12"/>
          </p:nvPr>
        </p:nvSpPr>
        <p:spPr/>
        <p:txBody>
          <a:bodyPr/>
          <a:lstStyle/>
          <a:p>
            <a:fld id="{345D60D9-5372-5F40-9443-0F9AE5BDC3C8}" type="slidenum">
              <a:rPr lang="en-US" smtClean="0"/>
              <a:pPr/>
              <a:t>16</a:t>
            </a:fld>
            <a:endParaRPr lang="en-US" dirty="0"/>
          </a:p>
        </p:txBody>
      </p:sp>
      <p:sp>
        <p:nvSpPr>
          <p:cNvPr id="7" name="Footer Placeholder 6">
            <a:extLst>
              <a:ext uri="{FF2B5EF4-FFF2-40B4-BE49-F238E27FC236}">
                <a16:creationId xmlns:a16="http://schemas.microsoft.com/office/drawing/2014/main" id="{5A32E49C-A8E3-BDB3-D086-7E13A789505A}"/>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241067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C682433-419D-38F1-0433-BFC7B3ED4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54384-0EB6-A3B7-08C9-3D68D4BD885E}"/>
              </a:ext>
            </a:extLst>
          </p:cNvPr>
          <p:cNvSpPr>
            <a:spLocks noGrp="1"/>
          </p:cNvSpPr>
          <p:nvPr>
            <p:ph type="ctrTitle"/>
          </p:nvPr>
        </p:nvSpPr>
        <p:spPr>
          <a:xfrm>
            <a:off x="792468" y="2148840"/>
            <a:ext cx="6400800" cy="1280160"/>
          </a:xfrm>
        </p:spPr>
        <p:txBody>
          <a:bodyPr/>
          <a:lstStyle/>
          <a:p>
            <a:r>
              <a:rPr lang="en-US" dirty="0"/>
              <a:t>Master brand/ industries/ cross-pillar title light</a:t>
            </a:r>
          </a:p>
        </p:txBody>
      </p:sp>
      <p:sp>
        <p:nvSpPr>
          <p:cNvPr id="3" name="Text Placeholder 2">
            <a:extLst>
              <a:ext uri="{FF2B5EF4-FFF2-40B4-BE49-F238E27FC236}">
                <a16:creationId xmlns:a16="http://schemas.microsoft.com/office/drawing/2014/main" id="{73BB865E-2124-9DFB-E90D-67F8512ACDB7}"/>
              </a:ext>
            </a:extLst>
          </p:cNvPr>
          <p:cNvSpPr>
            <a:spLocks noGrp="1"/>
          </p:cNvSpPr>
          <p:nvPr>
            <p:ph type="body" sz="quarter" idx="33"/>
          </p:nvPr>
        </p:nvSpPr>
        <p:spPr>
          <a:xfrm>
            <a:off x="792468" y="3519553"/>
            <a:ext cx="6400800" cy="341247"/>
          </a:xfrm>
        </p:spPr>
        <p:txBody>
          <a:bodyPr/>
          <a:lstStyle/>
          <a:p>
            <a:r>
              <a:rPr lang="en-US" dirty="0"/>
              <a:t>Subhead goes here on one line</a:t>
            </a:r>
          </a:p>
        </p:txBody>
      </p:sp>
      <p:sp>
        <p:nvSpPr>
          <p:cNvPr id="31" name="Text Placeholder 30">
            <a:extLst>
              <a:ext uri="{FF2B5EF4-FFF2-40B4-BE49-F238E27FC236}">
                <a16:creationId xmlns:a16="http://schemas.microsoft.com/office/drawing/2014/main" id="{DCAEDBC0-920A-65EE-B289-587E41669E6C}"/>
              </a:ext>
            </a:extLst>
          </p:cNvPr>
          <p:cNvSpPr>
            <a:spLocks noGrp="1"/>
          </p:cNvSpPr>
          <p:nvPr>
            <p:ph type="body" sz="quarter" idx="35"/>
          </p:nvPr>
        </p:nvSpPr>
        <p:spPr>
          <a:xfrm>
            <a:off x="792468" y="4544568"/>
            <a:ext cx="5077970" cy="266291"/>
          </a:xfrm>
        </p:spPr>
        <p:txBody>
          <a:bodyPr/>
          <a:lstStyle/>
          <a:p>
            <a:r>
              <a:rPr lang="en-US" dirty="0"/>
              <a:t>Name</a:t>
            </a:r>
          </a:p>
        </p:txBody>
      </p:sp>
      <p:sp>
        <p:nvSpPr>
          <p:cNvPr id="4" name="Text Placeholder 3">
            <a:extLst>
              <a:ext uri="{FF2B5EF4-FFF2-40B4-BE49-F238E27FC236}">
                <a16:creationId xmlns:a16="http://schemas.microsoft.com/office/drawing/2014/main" id="{8C98A7BA-85AB-C838-B8BA-7E96C3E5D4A5}"/>
              </a:ext>
            </a:extLst>
          </p:cNvPr>
          <p:cNvSpPr>
            <a:spLocks noGrp="1"/>
          </p:cNvSpPr>
          <p:nvPr>
            <p:ph type="body" sz="quarter" idx="34"/>
          </p:nvPr>
        </p:nvSpPr>
        <p:spPr>
          <a:xfrm>
            <a:off x="792468" y="4882896"/>
            <a:ext cx="5077970" cy="895181"/>
          </a:xfrm>
        </p:spPr>
        <p:txBody>
          <a:bodyPr/>
          <a:lstStyle/>
          <a:p>
            <a:pPr lvl="0"/>
            <a:r>
              <a:rPr lang="en-US" dirty="0"/>
              <a:t>Presenter’s Title</a:t>
            </a:r>
          </a:p>
          <a:p>
            <a:pPr lvl="0"/>
            <a:r>
              <a:rPr lang="en-US" dirty="0"/>
              <a:t>Organization, Division or Business Unit</a:t>
            </a:r>
          </a:p>
          <a:p>
            <a:pPr lvl="0"/>
            <a:r>
              <a:rPr lang="en-US" dirty="0"/>
              <a:t>Month 00, 2025</a:t>
            </a:r>
          </a:p>
        </p:txBody>
      </p:sp>
      <p:sp>
        <p:nvSpPr>
          <p:cNvPr id="7" name="Slide Number Placeholder 6">
            <a:extLst>
              <a:ext uri="{FF2B5EF4-FFF2-40B4-BE49-F238E27FC236}">
                <a16:creationId xmlns:a16="http://schemas.microsoft.com/office/drawing/2014/main" id="{66A53C3B-A45C-2DCF-6746-F47AE29614F9}"/>
              </a:ext>
            </a:extLst>
          </p:cNvPr>
          <p:cNvSpPr>
            <a:spLocks noGrp="1"/>
          </p:cNvSpPr>
          <p:nvPr>
            <p:ph type="sldNum" sz="quarter" idx="12"/>
          </p:nvPr>
        </p:nvSpPr>
        <p:spPr>
          <a:xfrm>
            <a:off x="762000" y="6995117"/>
            <a:ext cx="365760" cy="365760"/>
          </a:xfrm>
        </p:spPr>
        <p:txBody>
          <a:bodyPr/>
          <a:lstStyle/>
          <a:p>
            <a:fld id="{345D60D9-5372-5F40-9443-0F9AE5BDC3C8}" type="slidenum">
              <a:rPr lang="en-US" smtClean="0"/>
              <a:pPr/>
              <a:t>17</a:t>
            </a:fld>
            <a:endParaRPr lang="en-US" dirty="0"/>
          </a:p>
        </p:txBody>
      </p:sp>
      <p:sp>
        <p:nvSpPr>
          <p:cNvPr id="6" name="Footer Placeholder 5">
            <a:extLst>
              <a:ext uri="{FF2B5EF4-FFF2-40B4-BE49-F238E27FC236}">
                <a16:creationId xmlns:a16="http://schemas.microsoft.com/office/drawing/2014/main" id="{407E29C8-A7DD-BBBF-717D-449F86BA3C53}"/>
              </a:ext>
            </a:extLst>
          </p:cNvPr>
          <p:cNvSpPr>
            <a:spLocks noGrp="1"/>
          </p:cNvSpPr>
          <p:nvPr>
            <p:ph type="ftr" sz="quarter" idx="36"/>
          </p:nvPr>
        </p:nvSpPr>
        <p:spPr>
          <a:xfrm>
            <a:off x="1127759" y="6995435"/>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432012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EED468D-8630-E4EC-810A-2CD85F9FF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E1DE0-30BF-648B-A1A5-5FF12AE1501D}"/>
              </a:ext>
            </a:extLst>
          </p:cNvPr>
          <p:cNvSpPr>
            <a:spLocks noGrp="1"/>
          </p:cNvSpPr>
          <p:nvPr>
            <p:ph type="ctrTitle"/>
          </p:nvPr>
        </p:nvSpPr>
        <p:spPr>
          <a:xfrm>
            <a:off x="792538" y="2148840"/>
            <a:ext cx="6400800" cy="1280160"/>
          </a:xfrm>
        </p:spPr>
        <p:txBody>
          <a:bodyPr/>
          <a:lstStyle/>
          <a:p>
            <a:r>
              <a:rPr lang="en-US" dirty="0"/>
              <a:t>Master brand/ industries/ cross-pillar title dark</a:t>
            </a:r>
          </a:p>
        </p:txBody>
      </p:sp>
      <p:sp>
        <p:nvSpPr>
          <p:cNvPr id="3" name="Text Placeholder 2">
            <a:extLst>
              <a:ext uri="{FF2B5EF4-FFF2-40B4-BE49-F238E27FC236}">
                <a16:creationId xmlns:a16="http://schemas.microsoft.com/office/drawing/2014/main" id="{00E4E1C3-9E68-0620-B7FF-6E4D9804B1EA}"/>
              </a:ext>
            </a:extLst>
          </p:cNvPr>
          <p:cNvSpPr>
            <a:spLocks noGrp="1"/>
          </p:cNvSpPr>
          <p:nvPr>
            <p:ph type="body" sz="quarter" idx="33"/>
          </p:nvPr>
        </p:nvSpPr>
        <p:spPr>
          <a:xfrm>
            <a:off x="792538" y="3519553"/>
            <a:ext cx="6400800" cy="341247"/>
          </a:xfrm>
        </p:spPr>
        <p:txBody>
          <a:bodyPr/>
          <a:lstStyle/>
          <a:p>
            <a:r>
              <a:rPr lang="en-US" dirty="0"/>
              <a:t>Subhead goes here on one line</a:t>
            </a:r>
          </a:p>
        </p:txBody>
      </p:sp>
      <p:sp>
        <p:nvSpPr>
          <p:cNvPr id="31" name="Text Placeholder 30">
            <a:extLst>
              <a:ext uri="{FF2B5EF4-FFF2-40B4-BE49-F238E27FC236}">
                <a16:creationId xmlns:a16="http://schemas.microsoft.com/office/drawing/2014/main" id="{69B4F82B-5AC9-221D-7211-759D7A0A1B63}"/>
              </a:ext>
            </a:extLst>
          </p:cNvPr>
          <p:cNvSpPr>
            <a:spLocks noGrp="1"/>
          </p:cNvSpPr>
          <p:nvPr>
            <p:ph type="body" sz="quarter" idx="35"/>
          </p:nvPr>
        </p:nvSpPr>
        <p:spPr>
          <a:xfrm>
            <a:off x="792538" y="4544568"/>
            <a:ext cx="5077970" cy="266291"/>
          </a:xfrm>
        </p:spPr>
        <p:txBody>
          <a:bodyPr/>
          <a:lstStyle/>
          <a:p>
            <a:r>
              <a:rPr lang="en-US" dirty="0"/>
              <a:t>Name</a:t>
            </a:r>
          </a:p>
        </p:txBody>
      </p:sp>
      <p:sp>
        <p:nvSpPr>
          <p:cNvPr id="4" name="Text Placeholder 3">
            <a:extLst>
              <a:ext uri="{FF2B5EF4-FFF2-40B4-BE49-F238E27FC236}">
                <a16:creationId xmlns:a16="http://schemas.microsoft.com/office/drawing/2014/main" id="{696FC33A-1227-2733-C69E-8D0CAB7AEC3E}"/>
              </a:ext>
            </a:extLst>
          </p:cNvPr>
          <p:cNvSpPr>
            <a:spLocks noGrp="1"/>
          </p:cNvSpPr>
          <p:nvPr>
            <p:ph type="body" sz="quarter" idx="34"/>
          </p:nvPr>
        </p:nvSpPr>
        <p:spPr>
          <a:xfrm>
            <a:off x="792538" y="4882896"/>
            <a:ext cx="5077970" cy="895181"/>
          </a:xfrm>
        </p:spPr>
        <p:txBody>
          <a:bodyPr/>
          <a:lstStyle/>
          <a:p>
            <a:pPr lvl="0"/>
            <a:r>
              <a:rPr lang="en-US" dirty="0"/>
              <a:t>Presenter’s Title</a:t>
            </a:r>
          </a:p>
          <a:p>
            <a:pPr lvl="0"/>
            <a:r>
              <a:rPr lang="en-US" dirty="0"/>
              <a:t>Organization, Division or Business Unit</a:t>
            </a:r>
          </a:p>
          <a:p>
            <a:pPr lvl="0"/>
            <a:r>
              <a:rPr lang="en-US" dirty="0"/>
              <a:t>Month 00, 2025</a:t>
            </a:r>
          </a:p>
        </p:txBody>
      </p:sp>
      <p:sp>
        <p:nvSpPr>
          <p:cNvPr id="7" name="Slide Number Placeholder 6">
            <a:extLst>
              <a:ext uri="{FF2B5EF4-FFF2-40B4-BE49-F238E27FC236}">
                <a16:creationId xmlns:a16="http://schemas.microsoft.com/office/drawing/2014/main" id="{245D596A-9345-505A-69FD-A94B25FEDEF3}"/>
              </a:ext>
            </a:extLst>
          </p:cNvPr>
          <p:cNvSpPr>
            <a:spLocks noGrp="1"/>
          </p:cNvSpPr>
          <p:nvPr>
            <p:ph type="sldNum" sz="quarter" idx="12"/>
          </p:nvPr>
        </p:nvSpPr>
        <p:spPr>
          <a:xfrm>
            <a:off x="762000" y="6995117"/>
            <a:ext cx="365760" cy="365760"/>
          </a:xfrm>
        </p:spPr>
        <p:txBody>
          <a:bodyPr/>
          <a:lstStyle/>
          <a:p>
            <a:fld id="{345D60D9-5372-5F40-9443-0F9AE5BDC3C8}" type="slidenum">
              <a:rPr lang="en-US" smtClean="0"/>
              <a:pPr/>
              <a:t>18</a:t>
            </a:fld>
            <a:endParaRPr lang="en-US" dirty="0"/>
          </a:p>
        </p:txBody>
      </p:sp>
      <p:sp>
        <p:nvSpPr>
          <p:cNvPr id="6" name="Footer Placeholder 5">
            <a:extLst>
              <a:ext uri="{FF2B5EF4-FFF2-40B4-BE49-F238E27FC236}">
                <a16:creationId xmlns:a16="http://schemas.microsoft.com/office/drawing/2014/main" id="{560C9626-9596-B20C-5845-3244F4D1E546}"/>
              </a:ext>
            </a:extLst>
          </p:cNvPr>
          <p:cNvSpPr>
            <a:spLocks noGrp="1"/>
          </p:cNvSpPr>
          <p:nvPr>
            <p:ph type="ftr" sz="quarter" idx="36"/>
          </p:nvPr>
        </p:nvSpPr>
        <p:spPr>
          <a:xfrm>
            <a:off x="1127759" y="6995435"/>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1210854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83CC442-FE19-2B21-C295-5135A8BBA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62EA3-B9BF-E51B-CF81-320B49531A07}"/>
              </a:ext>
            </a:extLst>
          </p:cNvPr>
          <p:cNvSpPr>
            <a:spLocks noGrp="1"/>
          </p:cNvSpPr>
          <p:nvPr>
            <p:ph type="ctrTitle"/>
          </p:nvPr>
        </p:nvSpPr>
        <p:spPr>
          <a:xfrm>
            <a:off x="792538" y="2148840"/>
            <a:ext cx="6400800" cy="1280160"/>
          </a:xfrm>
        </p:spPr>
        <p:txBody>
          <a:bodyPr/>
          <a:lstStyle/>
          <a:p>
            <a:r>
              <a:rPr lang="en-US" dirty="0"/>
              <a:t>Master brand/ industries/ cross-pillar title light</a:t>
            </a:r>
          </a:p>
        </p:txBody>
      </p:sp>
      <p:sp>
        <p:nvSpPr>
          <p:cNvPr id="3" name="Text Placeholder 2">
            <a:extLst>
              <a:ext uri="{FF2B5EF4-FFF2-40B4-BE49-F238E27FC236}">
                <a16:creationId xmlns:a16="http://schemas.microsoft.com/office/drawing/2014/main" id="{F64346D5-B4FD-21E3-D04F-3FD4614A0AB4}"/>
              </a:ext>
            </a:extLst>
          </p:cNvPr>
          <p:cNvSpPr>
            <a:spLocks noGrp="1"/>
          </p:cNvSpPr>
          <p:nvPr>
            <p:ph type="body" sz="quarter" idx="33"/>
          </p:nvPr>
        </p:nvSpPr>
        <p:spPr>
          <a:xfrm>
            <a:off x="792538" y="3519553"/>
            <a:ext cx="6400800" cy="341247"/>
          </a:xfrm>
        </p:spPr>
        <p:txBody>
          <a:bodyPr/>
          <a:lstStyle/>
          <a:p>
            <a:r>
              <a:rPr lang="en-US" dirty="0"/>
              <a:t>Subhead goes here on one line</a:t>
            </a:r>
          </a:p>
        </p:txBody>
      </p:sp>
      <p:sp>
        <p:nvSpPr>
          <p:cNvPr id="31" name="Text Placeholder 30">
            <a:extLst>
              <a:ext uri="{FF2B5EF4-FFF2-40B4-BE49-F238E27FC236}">
                <a16:creationId xmlns:a16="http://schemas.microsoft.com/office/drawing/2014/main" id="{022A955E-B180-44EC-F757-8796A610D56F}"/>
              </a:ext>
            </a:extLst>
          </p:cNvPr>
          <p:cNvSpPr>
            <a:spLocks noGrp="1"/>
          </p:cNvSpPr>
          <p:nvPr>
            <p:ph type="body" sz="quarter" idx="35"/>
          </p:nvPr>
        </p:nvSpPr>
        <p:spPr>
          <a:xfrm>
            <a:off x="792538" y="4544568"/>
            <a:ext cx="5077970" cy="266291"/>
          </a:xfrm>
        </p:spPr>
        <p:txBody>
          <a:bodyPr/>
          <a:lstStyle/>
          <a:p>
            <a:r>
              <a:rPr lang="en-US" dirty="0"/>
              <a:t>Name</a:t>
            </a:r>
          </a:p>
        </p:txBody>
      </p:sp>
      <p:sp>
        <p:nvSpPr>
          <p:cNvPr id="4" name="Text Placeholder 3">
            <a:extLst>
              <a:ext uri="{FF2B5EF4-FFF2-40B4-BE49-F238E27FC236}">
                <a16:creationId xmlns:a16="http://schemas.microsoft.com/office/drawing/2014/main" id="{D68F3A57-E55D-962C-8006-CEB1B9540528}"/>
              </a:ext>
            </a:extLst>
          </p:cNvPr>
          <p:cNvSpPr>
            <a:spLocks noGrp="1"/>
          </p:cNvSpPr>
          <p:nvPr>
            <p:ph type="body" sz="quarter" idx="34"/>
          </p:nvPr>
        </p:nvSpPr>
        <p:spPr>
          <a:xfrm>
            <a:off x="792538" y="4882896"/>
            <a:ext cx="5077970" cy="895181"/>
          </a:xfrm>
        </p:spPr>
        <p:txBody>
          <a:bodyPr/>
          <a:lstStyle/>
          <a:p>
            <a:pPr lvl="0"/>
            <a:r>
              <a:rPr lang="en-US" dirty="0"/>
              <a:t>Presenter’s Title</a:t>
            </a:r>
          </a:p>
          <a:p>
            <a:pPr lvl="0"/>
            <a:r>
              <a:rPr lang="en-US" dirty="0"/>
              <a:t>Organization, Division or Business Unit</a:t>
            </a:r>
          </a:p>
          <a:p>
            <a:pPr lvl="0"/>
            <a:r>
              <a:rPr lang="en-US" dirty="0"/>
              <a:t>Month 00, 2025</a:t>
            </a:r>
          </a:p>
        </p:txBody>
      </p:sp>
      <p:sp>
        <p:nvSpPr>
          <p:cNvPr id="7" name="Slide Number Placeholder 6">
            <a:extLst>
              <a:ext uri="{FF2B5EF4-FFF2-40B4-BE49-F238E27FC236}">
                <a16:creationId xmlns:a16="http://schemas.microsoft.com/office/drawing/2014/main" id="{C62424A2-A098-72E8-BB2E-43C3161E45A9}"/>
              </a:ext>
            </a:extLst>
          </p:cNvPr>
          <p:cNvSpPr>
            <a:spLocks noGrp="1"/>
          </p:cNvSpPr>
          <p:nvPr>
            <p:ph type="sldNum" sz="quarter" idx="12"/>
          </p:nvPr>
        </p:nvSpPr>
        <p:spPr>
          <a:xfrm>
            <a:off x="762000" y="6995117"/>
            <a:ext cx="365760" cy="365760"/>
          </a:xfrm>
        </p:spPr>
        <p:txBody>
          <a:bodyPr/>
          <a:lstStyle/>
          <a:p>
            <a:fld id="{345D60D9-5372-5F40-9443-0F9AE5BDC3C8}" type="slidenum">
              <a:rPr lang="en-US" smtClean="0"/>
              <a:pPr/>
              <a:t>19</a:t>
            </a:fld>
            <a:endParaRPr lang="en-US" dirty="0"/>
          </a:p>
        </p:txBody>
      </p:sp>
      <p:sp>
        <p:nvSpPr>
          <p:cNvPr id="6" name="Footer Placeholder 5">
            <a:extLst>
              <a:ext uri="{FF2B5EF4-FFF2-40B4-BE49-F238E27FC236}">
                <a16:creationId xmlns:a16="http://schemas.microsoft.com/office/drawing/2014/main" id="{1B288444-0037-BDBB-15D0-5942A6F71A24}"/>
              </a:ext>
            </a:extLst>
          </p:cNvPr>
          <p:cNvSpPr>
            <a:spLocks noGrp="1"/>
          </p:cNvSpPr>
          <p:nvPr>
            <p:ph type="ftr" sz="quarter" idx="36"/>
          </p:nvPr>
        </p:nvSpPr>
        <p:spPr>
          <a:xfrm>
            <a:off x="1127759" y="6995435"/>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7847624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5168FA-810E-4A2E-D6FA-482AC8F539C4}"/>
              </a:ext>
            </a:extLst>
          </p:cNvPr>
          <p:cNvSpPr>
            <a:spLocks noGrp="1"/>
          </p:cNvSpPr>
          <p:nvPr>
            <p:ph type="title"/>
          </p:nvPr>
        </p:nvSpPr>
        <p:spPr>
          <a:xfrm>
            <a:off x="768875" y="182403"/>
            <a:ext cx="10671048" cy="822960"/>
          </a:xfrm>
        </p:spPr>
        <p:txBody>
          <a:bodyPr/>
          <a:lstStyle/>
          <a:p>
            <a:r>
              <a:rPr lang="en-US" dirty="0"/>
              <a:t>How to use this deck: Overall</a:t>
            </a:r>
          </a:p>
        </p:txBody>
      </p:sp>
      <p:sp>
        <p:nvSpPr>
          <p:cNvPr id="6" name="Text Placeholder 5">
            <a:extLst>
              <a:ext uri="{FF2B5EF4-FFF2-40B4-BE49-F238E27FC236}">
                <a16:creationId xmlns:a16="http://schemas.microsoft.com/office/drawing/2014/main" id="{DCED4299-1762-E5F6-3B08-4609B47B2FA1}"/>
              </a:ext>
            </a:extLst>
          </p:cNvPr>
          <p:cNvSpPr>
            <a:spLocks noGrp="1"/>
          </p:cNvSpPr>
          <p:nvPr>
            <p:ph type="body" sz="quarter" idx="11"/>
          </p:nvPr>
        </p:nvSpPr>
        <p:spPr>
          <a:xfrm>
            <a:off x="766763" y="1009904"/>
            <a:ext cx="10671048" cy="330540"/>
          </a:xfrm>
        </p:spPr>
        <p:txBody>
          <a:bodyPr/>
          <a:lstStyle/>
          <a:p>
            <a:r>
              <a:rPr lang="en-US" dirty="0"/>
              <a:t>Slide design &amp; functionality </a:t>
            </a:r>
          </a:p>
        </p:txBody>
      </p:sp>
      <p:sp>
        <p:nvSpPr>
          <p:cNvPr id="4" name="Slide Number Placeholder 3">
            <a:extLst>
              <a:ext uri="{FF2B5EF4-FFF2-40B4-BE49-F238E27FC236}">
                <a16:creationId xmlns:a16="http://schemas.microsoft.com/office/drawing/2014/main" id="{52B90D10-A2F7-351B-12F2-993BACD4993A}"/>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2</a:t>
            </a:fld>
            <a:endParaRPr lang="en-US" dirty="0"/>
          </a:p>
        </p:txBody>
      </p:sp>
      <p:sp>
        <p:nvSpPr>
          <p:cNvPr id="3" name="Footer Placeholder 2">
            <a:extLst>
              <a:ext uri="{FF2B5EF4-FFF2-40B4-BE49-F238E27FC236}">
                <a16:creationId xmlns:a16="http://schemas.microsoft.com/office/drawing/2014/main" id="{2606D395-AF63-D73C-7A01-E65314B289CA}"/>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7" name="Content Placeholder 2">
            <a:extLst>
              <a:ext uri="{FF2B5EF4-FFF2-40B4-BE49-F238E27FC236}">
                <a16:creationId xmlns:a16="http://schemas.microsoft.com/office/drawing/2014/main" id="{DBA86B5D-CC46-B33D-58B9-F29FA3A63CB6}"/>
              </a:ext>
            </a:extLst>
          </p:cNvPr>
          <p:cNvSpPr txBox="1">
            <a:spLocks/>
          </p:cNvSpPr>
          <p:nvPr/>
        </p:nvSpPr>
        <p:spPr>
          <a:xfrm>
            <a:off x="766762" y="1600199"/>
            <a:ext cx="5084064"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b="1" dirty="0"/>
              <a:t>Customizing your slides </a:t>
            </a:r>
          </a:p>
          <a:p>
            <a:pPr lvl="1"/>
            <a:r>
              <a:rPr lang="en-US" dirty="0"/>
              <a:t>This template was designed as a net-new template, improving upon slide layouts and accessibility. You will need to re-build slides in this new template and not copy/paste slides.</a:t>
            </a:r>
          </a:p>
          <a:p>
            <a:pPr lvl="1"/>
            <a:r>
              <a:rPr lang="en-US" dirty="0"/>
              <a:t>Avoid making major changes to the slide design, such as font size, color, element placement, etc. These slides were designed specifically to look harmonious together. </a:t>
            </a:r>
          </a:p>
          <a:p>
            <a:pPr lvl="1"/>
            <a:r>
              <a:rPr lang="en-US" dirty="0"/>
              <a:t>Feel free to mix and match slides. Use your best judgement on which will work best for your content.</a:t>
            </a:r>
          </a:p>
          <a:p>
            <a:endParaRPr lang="en-US" dirty="0"/>
          </a:p>
          <a:p>
            <a:r>
              <a:rPr lang="en-US" b="1" dirty="0"/>
              <a:t>VPN required links</a:t>
            </a:r>
          </a:p>
          <a:p>
            <a:pPr lvl="1"/>
            <a:r>
              <a:rPr lang="en-US" dirty="0"/>
              <a:t>Use the Oracle icon library found </a:t>
            </a:r>
            <a:r>
              <a:rPr lang="en-US" dirty="0">
                <a:solidFill>
                  <a:srgbClr val="F0CC71"/>
                </a:solidFill>
                <a:hlinkClick r:id="rId2">
                  <a:extLst>
                    <a:ext uri="{A12FA001-AC4F-418D-AE19-62706E023703}">
                      <ahyp:hlinkClr xmlns:ahyp="http://schemas.microsoft.com/office/drawing/2018/hyperlinkcolor" val="tx"/>
                    </a:ext>
                  </a:extLst>
                </a:hlinkClick>
              </a:rPr>
              <a:t>here</a:t>
            </a:r>
            <a:r>
              <a:rPr lang="en-US" dirty="0">
                <a:solidFill>
                  <a:srgbClr val="F0CC71"/>
                </a:solidFill>
              </a:rPr>
              <a:t> </a:t>
            </a:r>
          </a:p>
          <a:p>
            <a:pPr lvl="1"/>
            <a:r>
              <a:rPr lang="en-US" dirty="0"/>
              <a:t>Find the Oracle photography guidance in </a:t>
            </a:r>
            <a:r>
              <a:rPr lang="en-US" dirty="0">
                <a:solidFill>
                  <a:srgbClr val="F0CC71"/>
                </a:solidFill>
                <a:hlinkClick r:id="rId3">
                  <a:extLst>
                    <a:ext uri="{A12FA001-AC4F-418D-AE19-62706E023703}">
                      <ahyp:hlinkClr xmlns:ahyp="http://schemas.microsoft.com/office/drawing/2018/hyperlinkcolor" val="tx"/>
                    </a:ext>
                  </a:extLst>
                </a:hlinkClick>
              </a:rPr>
              <a:t>our style guide </a:t>
            </a:r>
            <a:r>
              <a:rPr lang="en-US" dirty="0"/>
              <a:t>and photography library </a:t>
            </a:r>
            <a:r>
              <a:rPr lang="en-US" dirty="0">
                <a:solidFill>
                  <a:srgbClr val="F0CC71"/>
                </a:solidFill>
                <a:hlinkClick r:id="rId4">
                  <a:extLst>
                    <a:ext uri="{A12FA001-AC4F-418D-AE19-62706E023703}">
                      <ahyp:hlinkClr xmlns:ahyp="http://schemas.microsoft.com/office/drawing/2018/hyperlinkcolor" val="tx"/>
                    </a:ext>
                  </a:extLst>
                </a:hlinkClick>
              </a:rPr>
              <a:t>here</a:t>
            </a:r>
            <a:endParaRPr lang="en-US" dirty="0">
              <a:solidFill>
                <a:srgbClr val="F0CC71"/>
              </a:solidFill>
            </a:endParaRPr>
          </a:p>
        </p:txBody>
      </p:sp>
      <p:sp>
        <p:nvSpPr>
          <p:cNvPr id="8" name="Content Placeholder 3">
            <a:extLst>
              <a:ext uri="{FF2B5EF4-FFF2-40B4-BE49-F238E27FC236}">
                <a16:creationId xmlns:a16="http://schemas.microsoft.com/office/drawing/2014/main" id="{20C1F83D-90F7-C3FE-061D-C238CD532293}"/>
              </a:ext>
            </a:extLst>
          </p:cNvPr>
          <p:cNvSpPr txBox="1">
            <a:spLocks/>
          </p:cNvSpPr>
          <p:nvPr/>
        </p:nvSpPr>
        <p:spPr>
          <a:xfrm>
            <a:off x="6370317" y="1600220"/>
            <a:ext cx="5084064" cy="4507992"/>
          </a:xfrm>
          <a:prstGeom prst="rect">
            <a:avLst/>
          </a:prstGeom>
        </p:spPr>
        <p:txBody>
          <a:bodyPr/>
          <a:lstStyle>
            <a:lvl1pPr marL="0" marR="0" indent="0" algn="l" defTabSz="914400" rtl="0" eaLnBrk="1" fontAlgn="auto" latinLnBrk="0" hangingPunct="1">
              <a:lnSpc>
                <a:spcPct val="95000"/>
              </a:lnSpc>
              <a:spcBef>
                <a:spcPts val="600"/>
              </a:spcBef>
              <a:spcAft>
                <a:spcPts val="0"/>
              </a:spcAft>
              <a:buClrTx/>
              <a:buSzTx/>
              <a:buFont typeface="System Font Regular"/>
              <a:buNone/>
              <a:tabLst/>
              <a:defRPr sz="1600" b="0" i="0" kern="1200">
                <a:solidFill>
                  <a:schemeClr val="tx1"/>
                </a:solidFill>
                <a:latin typeface="Oracle Sans Tab" panose="020B0503020204020204" pitchFamily="34" charset="0"/>
                <a:ea typeface="+mn-ea"/>
                <a:cs typeface="Oracle Sans Tab" panose="020B0503020204020204" pitchFamily="34" charset="0"/>
              </a:defRPr>
            </a:lvl1pPr>
            <a:lvl2pPr marL="365760" marR="0" indent="-182880" algn="l" defTabSz="914400" rtl="0" eaLnBrk="1" fontAlgn="auto" latinLnBrk="0" hangingPunct="1">
              <a:lnSpc>
                <a:spcPct val="95000"/>
              </a:lnSpc>
              <a:spcBef>
                <a:spcPts val="6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2pPr>
            <a:lvl3pPr marL="547688" marR="0" indent="-182563" algn="l" defTabSz="914400" rtl="0" eaLnBrk="1" fontAlgn="auto" latinLnBrk="0" hangingPunct="1">
              <a:lnSpc>
                <a:spcPct val="95000"/>
              </a:lnSpc>
              <a:spcBef>
                <a:spcPts val="400"/>
              </a:spcBef>
              <a:spcAft>
                <a:spcPts val="0"/>
              </a:spcAft>
              <a:buClrTx/>
              <a:buSzPct val="100000"/>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3pPr>
            <a:lvl4pPr marL="730250" marR="0" indent="-182563" algn="l" defTabSz="914400" rtl="0" eaLnBrk="1" fontAlgn="auto" latinLnBrk="0" hangingPunct="1">
              <a:lnSpc>
                <a:spcPct val="95000"/>
              </a:lnSpc>
              <a:spcBef>
                <a:spcPts val="400"/>
              </a:spcBef>
              <a:spcAft>
                <a:spcPts val="0"/>
              </a:spcAft>
              <a:buClrTx/>
              <a:buSzPct val="100000"/>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4pPr>
            <a:lvl5pPr marL="914400" marR="0" indent="-182880" algn="l" defTabSz="914400" rtl="0" eaLnBrk="1" fontAlgn="auto" latinLnBrk="0" hangingPunct="1">
              <a:lnSpc>
                <a:spcPct val="95000"/>
              </a:lnSpc>
              <a:spcBef>
                <a:spcPts val="400"/>
              </a:spcBef>
              <a:spcAft>
                <a:spcPts val="0"/>
              </a:spcAft>
              <a:buClrTx/>
              <a:buSzTx/>
              <a:buFont typeface="System Font Regular"/>
              <a:buChar char="-"/>
              <a:tabLst/>
              <a:defRPr sz="1600" b="0" i="0" kern="1200">
                <a:solidFill>
                  <a:schemeClr val="tx1"/>
                </a:solidFill>
                <a:latin typeface="Oracle Sans" panose="020B0503020204020204" pitchFamily="34" charset="0"/>
                <a:ea typeface="+mn-ea"/>
                <a:cs typeface="Oracle Sans" panose="020B0503020204020204" pitchFamily="34" charset="0"/>
              </a:defRPr>
            </a:lvl5pPr>
            <a:lvl6pPr marL="1097280" indent="-182880" algn="l" defTabSz="914400" rtl="0" eaLnBrk="1" latinLnBrk="0" hangingPunct="1">
              <a:lnSpc>
                <a:spcPct val="95000"/>
              </a:lnSpc>
              <a:spcBef>
                <a:spcPts val="400"/>
              </a:spcBef>
              <a:spcAft>
                <a:spcPts val="0"/>
              </a:spcAft>
              <a:buSzPct val="100000"/>
              <a:buFont typeface="Arial" panose="020B0604020202020204" pitchFamily="34" charset="0"/>
              <a:buChar char="•"/>
              <a:defRPr sz="1600" b="0" i="0" kern="1200">
                <a:solidFill>
                  <a:schemeClr val="tx1"/>
                </a:solidFill>
                <a:latin typeface="Oracle Sans" panose="020B0503020204020204" pitchFamily="34" charset="0"/>
                <a:ea typeface="+mn-ea"/>
                <a:cs typeface="Oracle Sans" panose="020B0503020204020204" pitchFamily="34" charset="0"/>
              </a:defRPr>
            </a:lvl6pPr>
            <a:lvl7pPr marL="1280160" indent="-182880" algn="l" defTabSz="914400" rtl="0" eaLnBrk="1" latinLnBrk="0" hangingPunct="1">
              <a:lnSpc>
                <a:spcPct val="95000"/>
              </a:lnSpc>
              <a:spcBef>
                <a:spcPts val="400"/>
              </a:spcBef>
              <a:spcAft>
                <a:spcPts val="0"/>
              </a:spcAft>
              <a:buFont typeface="System Font Regular"/>
              <a:buChar char="-"/>
              <a:defRPr sz="1600" b="0" i="0" kern="1200">
                <a:solidFill>
                  <a:schemeClr val="tx1"/>
                </a:solidFill>
                <a:latin typeface="Oracle Sans" panose="020B0503020204020204" pitchFamily="34" charset="0"/>
                <a:ea typeface="+mn-ea"/>
                <a:cs typeface="Oracle Sans" panose="020B0503020204020204" pitchFamily="34" charset="0"/>
              </a:defRPr>
            </a:lvl7pPr>
            <a:lvl8pPr marL="1604963" indent="-203200" algn="l" defTabSz="914400" rtl="0" eaLnBrk="1" latinLnBrk="0" hangingPunct="1">
              <a:lnSpc>
                <a:spcPct val="90000"/>
              </a:lnSpc>
              <a:spcBef>
                <a:spcPts val="500"/>
              </a:spcBef>
              <a:buFont typeface="Arial" panose="020B0604020202020204" pitchFamily="34" charset="0"/>
              <a:buChar char="•"/>
              <a:tabLst/>
              <a:defRPr sz="1600" b="0" i="0" kern="1200">
                <a:solidFill>
                  <a:schemeClr val="tx1"/>
                </a:solidFill>
                <a:latin typeface="Oracle Sans" panose="020B0503020204020204" pitchFamily="34" charset="0"/>
                <a:ea typeface="+mn-ea"/>
                <a:cs typeface="Oracle Sans" panose="020B0503020204020204" pitchFamily="34" charset="0"/>
              </a:defRPr>
            </a:lvl8pPr>
            <a:lvl9pPr marL="1889125" indent="-203200" algn="l" defTabSz="914400" rtl="0" eaLnBrk="1" latinLnBrk="0" hangingPunct="1">
              <a:lnSpc>
                <a:spcPct val="90000"/>
              </a:lnSpc>
              <a:spcBef>
                <a:spcPts val="500"/>
              </a:spcBef>
              <a:buFont typeface="System Font Regular"/>
              <a:buChar char="-"/>
              <a:tabLst/>
              <a:defRPr sz="1600" b="0" i="0" kern="1200">
                <a:solidFill>
                  <a:schemeClr val="tx1"/>
                </a:solidFill>
                <a:latin typeface="+mn-lt"/>
                <a:ea typeface="+mn-ea"/>
                <a:cs typeface="+mn-cs"/>
              </a:defRPr>
            </a:lvl9pPr>
          </a:lstStyle>
          <a:p>
            <a:r>
              <a:rPr lang="en-US" b="1" dirty="0"/>
              <a:t>For sending the slide deck externally</a:t>
            </a:r>
          </a:p>
          <a:p>
            <a:r>
              <a:rPr lang="en-US" dirty="0"/>
              <a:t>Save the PowerPoint as a pdf so the </a:t>
            </a:r>
            <a:br>
              <a:rPr lang="en-US" dirty="0"/>
            </a:br>
            <a:r>
              <a:rPr lang="en-US" dirty="0"/>
              <a:t>fonts will display properly </a:t>
            </a:r>
          </a:p>
          <a:p>
            <a:pPr lvl="1"/>
            <a:r>
              <a:rPr lang="en-US" dirty="0"/>
              <a:t>PC/windows exports</a:t>
            </a:r>
          </a:p>
          <a:p>
            <a:pPr lvl="2"/>
            <a:r>
              <a:rPr lang="en-US" dirty="0"/>
              <a:t>File &gt; export &gt; create PDF/XPS document &gt; create PDF/XPS &gt; check minimum size (publishing online) &gt; publish</a:t>
            </a:r>
          </a:p>
          <a:p>
            <a:pPr lvl="1"/>
            <a:r>
              <a:rPr lang="en-US" dirty="0"/>
              <a:t>Mac exports (2 step process yields significant size reduction)</a:t>
            </a:r>
          </a:p>
          <a:p>
            <a:pPr lvl="2"/>
            <a:r>
              <a:rPr lang="en-US" dirty="0"/>
              <a:t>File &gt; export &gt; file format: PDF &gt; export</a:t>
            </a:r>
          </a:p>
          <a:p>
            <a:pPr lvl="2"/>
            <a:r>
              <a:rPr lang="en-US" dirty="0"/>
              <a:t>Open newly created PDF &gt; file &gt; reduce file size</a:t>
            </a:r>
          </a:p>
          <a:p>
            <a:endParaRPr lang="en-US" dirty="0"/>
          </a:p>
        </p:txBody>
      </p:sp>
      <p:cxnSp>
        <p:nvCxnSpPr>
          <p:cNvPr id="9" name="Column Divider">
            <a:extLst>
              <a:ext uri="{FF2B5EF4-FFF2-40B4-BE49-F238E27FC236}">
                <a16:creationId xmlns:a16="http://schemas.microsoft.com/office/drawing/2014/main" id="{A216E3FC-3F61-7B5F-C681-4E0C85F62915}"/>
              </a:ext>
              <a:ext uri="{C183D7F6-B498-43B3-948B-1728B52AA6E4}">
                <adec:decorative xmlns:adec="http://schemas.microsoft.com/office/drawing/2017/decorative" val="1"/>
              </a:ext>
            </a:extLst>
          </p:cNvPr>
          <p:cNvCxnSpPr>
            <a:cxnSpLocks/>
          </p:cNvCxnSpPr>
          <p:nvPr/>
        </p:nvCxnSpPr>
        <p:spPr>
          <a:xfrm>
            <a:off x="6096000"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2822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2788C3-D729-558C-C400-671F5EFCB66C}"/>
              </a:ext>
            </a:extLst>
          </p:cNvPr>
          <p:cNvSpPr>
            <a:spLocks noGrp="1"/>
          </p:cNvSpPr>
          <p:nvPr>
            <p:ph type="ctrTitle"/>
          </p:nvPr>
        </p:nvSpPr>
        <p:spPr>
          <a:xfrm>
            <a:off x="792538" y="2148840"/>
            <a:ext cx="6583608" cy="1280160"/>
          </a:xfrm>
        </p:spPr>
        <p:txBody>
          <a:bodyPr/>
          <a:lstStyle/>
          <a:p>
            <a:r>
              <a:rPr lang="en-US" dirty="0"/>
              <a:t>Master brand/ industries/ cross-pillar title dark </a:t>
            </a:r>
          </a:p>
        </p:txBody>
      </p:sp>
      <p:sp>
        <p:nvSpPr>
          <p:cNvPr id="6" name="Text Placeholder 5">
            <a:extLst>
              <a:ext uri="{FF2B5EF4-FFF2-40B4-BE49-F238E27FC236}">
                <a16:creationId xmlns:a16="http://schemas.microsoft.com/office/drawing/2014/main" id="{5ED83497-596A-86D6-87B2-453E566E88DD}"/>
              </a:ext>
            </a:extLst>
          </p:cNvPr>
          <p:cNvSpPr>
            <a:spLocks noGrp="1"/>
          </p:cNvSpPr>
          <p:nvPr>
            <p:ph type="body" sz="quarter" idx="33"/>
          </p:nvPr>
        </p:nvSpPr>
        <p:spPr>
          <a:xfrm>
            <a:off x="792538" y="3519553"/>
            <a:ext cx="6583608" cy="341247"/>
          </a:xfrm>
        </p:spPr>
        <p:txBody>
          <a:bodyPr/>
          <a:lstStyle/>
          <a:p>
            <a:r>
              <a:rPr lang="en-US" dirty="0"/>
              <a:t>Subhead goes here on one line</a:t>
            </a:r>
          </a:p>
        </p:txBody>
      </p:sp>
      <p:sp>
        <p:nvSpPr>
          <p:cNvPr id="7" name="Text Placeholder 6">
            <a:extLst>
              <a:ext uri="{FF2B5EF4-FFF2-40B4-BE49-F238E27FC236}">
                <a16:creationId xmlns:a16="http://schemas.microsoft.com/office/drawing/2014/main" id="{D12862A8-7052-9735-CAD5-53578C859A00}"/>
              </a:ext>
            </a:extLst>
          </p:cNvPr>
          <p:cNvSpPr>
            <a:spLocks noGrp="1"/>
          </p:cNvSpPr>
          <p:nvPr>
            <p:ph type="body" sz="quarter" idx="35"/>
          </p:nvPr>
        </p:nvSpPr>
        <p:spPr>
          <a:xfrm>
            <a:off x="792538" y="4544568"/>
            <a:ext cx="5077970" cy="266291"/>
          </a:xfrm>
        </p:spPr>
        <p:txBody>
          <a:bodyPr/>
          <a:lstStyle/>
          <a:p>
            <a:r>
              <a:rPr lang="en-US"/>
              <a:t>Name</a:t>
            </a:r>
          </a:p>
          <a:p>
            <a:endParaRPr lang="en-US" dirty="0"/>
          </a:p>
        </p:txBody>
      </p:sp>
      <p:sp>
        <p:nvSpPr>
          <p:cNvPr id="8" name="Text Placeholder 7">
            <a:extLst>
              <a:ext uri="{FF2B5EF4-FFF2-40B4-BE49-F238E27FC236}">
                <a16:creationId xmlns:a16="http://schemas.microsoft.com/office/drawing/2014/main" id="{BD42D333-9FA1-69A8-E42B-B0D760304869}"/>
              </a:ext>
            </a:extLst>
          </p:cNvPr>
          <p:cNvSpPr>
            <a:spLocks noGrp="1"/>
          </p:cNvSpPr>
          <p:nvPr>
            <p:ph type="body" sz="quarter" idx="34"/>
          </p:nvPr>
        </p:nvSpPr>
        <p:spPr>
          <a:xfrm>
            <a:off x="792538" y="4882896"/>
            <a:ext cx="5077970" cy="895181"/>
          </a:xfrm>
        </p:spPr>
        <p:txBody>
          <a:bodyPr/>
          <a:lstStyle/>
          <a:p>
            <a:pPr lvl="0"/>
            <a:r>
              <a:rPr lang="en-US"/>
              <a:t>Presenter’s Title</a:t>
            </a:r>
          </a:p>
          <a:p>
            <a:pPr lvl="0"/>
            <a:r>
              <a:rPr lang="en-US"/>
              <a:t>Organization, Division or Business Unit</a:t>
            </a:r>
          </a:p>
          <a:p>
            <a:pPr lvl="0"/>
            <a:r>
              <a:rPr lang="en-US"/>
              <a:t>Month 00, 2025</a:t>
            </a:r>
            <a:endParaRPr lang="en-US" dirty="0"/>
          </a:p>
        </p:txBody>
      </p:sp>
      <p:sp>
        <p:nvSpPr>
          <p:cNvPr id="4" name="Slide Number Placeholder 3">
            <a:extLst>
              <a:ext uri="{FF2B5EF4-FFF2-40B4-BE49-F238E27FC236}">
                <a16:creationId xmlns:a16="http://schemas.microsoft.com/office/drawing/2014/main" id="{AA009C91-5255-C96F-BBAF-672B72EA111A}"/>
              </a:ext>
            </a:extLst>
          </p:cNvPr>
          <p:cNvSpPr>
            <a:spLocks noGrp="1"/>
          </p:cNvSpPr>
          <p:nvPr>
            <p:ph type="sldNum" sz="quarter" idx="12"/>
          </p:nvPr>
        </p:nvSpPr>
        <p:spPr>
          <a:xfrm>
            <a:off x="762000" y="6995117"/>
            <a:ext cx="365760" cy="365760"/>
          </a:xfrm>
        </p:spPr>
        <p:txBody>
          <a:bodyPr/>
          <a:lstStyle/>
          <a:p>
            <a:fld id="{345D60D9-5372-5F40-9443-0F9AE5BDC3C8}" type="slidenum">
              <a:rPr lang="en-US" smtClean="0"/>
              <a:pPr/>
              <a:t>20</a:t>
            </a:fld>
            <a:endParaRPr lang="en-US" dirty="0"/>
          </a:p>
        </p:txBody>
      </p:sp>
      <p:sp>
        <p:nvSpPr>
          <p:cNvPr id="3" name="Footer Placeholder 2">
            <a:extLst>
              <a:ext uri="{FF2B5EF4-FFF2-40B4-BE49-F238E27FC236}">
                <a16:creationId xmlns:a16="http://schemas.microsoft.com/office/drawing/2014/main" id="{C6A09271-6E87-FE20-6243-9DCC1F852C71}"/>
              </a:ext>
            </a:extLst>
          </p:cNvPr>
          <p:cNvSpPr>
            <a:spLocks noGrp="1"/>
          </p:cNvSpPr>
          <p:nvPr>
            <p:ph type="ftr" sz="quarter" idx="36"/>
          </p:nvPr>
        </p:nvSpPr>
        <p:spPr>
          <a:xfrm>
            <a:off x="1127759" y="6995435"/>
            <a:ext cx="5745379" cy="365125"/>
          </a:xfrm>
        </p:spPr>
        <p:txBody>
          <a:bodyPr/>
          <a:lstStyle/>
          <a:p>
            <a:r>
              <a:rPr lang="en-US"/>
              <a:t>Copyright © 2025, Oracle and/or its affiliates |  Confidential: Internal/Restricted/Highly Restricted</a:t>
            </a:r>
            <a:endParaRPr lang="en-US" dirty="0"/>
          </a:p>
        </p:txBody>
      </p:sp>
      <p:cxnSp>
        <p:nvCxnSpPr>
          <p:cNvPr id="11" name="Accent Mark">
            <a:extLst>
              <a:ext uri="{FF2B5EF4-FFF2-40B4-BE49-F238E27FC236}">
                <a16:creationId xmlns:a16="http://schemas.microsoft.com/office/drawing/2014/main" id="{356A01AC-5906-F547-D8C3-3225BFBE68CF}"/>
              </a:ext>
              <a:ext uri="{C183D7F6-B498-43B3-948B-1728B52AA6E4}">
                <adec:decorative xmlns:adec="http://schemas.microsoft.com/office/drawing/2017/decorative" val="1"/>
              </a:ext>
            </a:extLst>
          </p:cNvPr>
          <p:cNvCxnSpPr>
            <a:cxnSpLocks/>
          </p:cNvCxnSpPr>
          <p:nvPr/>
        </p:nvCxnSpPr>
        <p:spPr>
          <a:xfrm flipH="1">
            <a:off x="783390" y="4187952"/>
            <a:ext cx="365760" cy="0"/>
          </a:xfrm>
          <a:prstGeom prst="line">
            <a:avLst/>
          </a:prstGeom>
          <a:ln w="38100" cap="flat">
            <a:solidFill>
              <a:srgbClr val="F0CC71"/>
            </a:solidFill>
            <a:prstDash val="solid"/>
          </a:ln>
        </p:spPr>
        <p:style>
          <a:lnRef idx="1">
            <a:schemeClr val="accent1"/>
          </a:lnRef>
          <a:fillRef idx="0">
            <a:schemeClr val="accent1"/>
          </a:fillRef>
          <a:effectRef idx="0">
            <a:schemeClr val="accent1"/>
          </a:effectRef>
          <a:fontRef idx="minor">
            <a:schemeClr val="tx1"/>
          </a:fontRef>
        </p:style>
      </p:cxnSp>
      <p:pic>
        <p:nvPicPr>
          <p:cNvPr id="19" name="Oracle Logo" descr="Oracle Logo">
            <a:extLst>
              <a:ext uri="{FF2B5EF4-FFF2-40B4-BE49-F238E27FC236}">
                <a16:creationId xmlns:a16="http://schemas.microsoft.com/office/drawing/2014/main" id="{3A927B48-9420-1322-1F1E-85AC9B1E61F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invGray">
          <a:xfrm>
            <a:off x="730669" y="1132368"/>
            <a:ext cx="1524893" cy="320039"/>
          </a:xfrm>
          <a:prstGeom prst="rect">
            <a:avLst/>
          </a:prstGeom>
        </p:spPr>
      </p:pic>
      <p:grpSp>
        <p:nvGrpSpPr>
          <p:cNvPr id="29" name="Group 28" descr="Two red boxes on the top and bottom of the slide outlining the “Main photo subject area, and text saying Keep the focus area of the photo on the right. Adjust the gradient layer on the left as needed for high contrast. ">
            <a:extLst>
              <a:ext uri="{FF2B5EF4-FFF2-40B4-BE49-F238E27FC236}">
                <a16:creationId xmlns:a16="http://schemas.microsoft.com/office/drawing/2014/main" id="{EC3F0736-E453-9890-515E-39ED470F8008}"/>
              </a:ext>
            </a:extLst>
          </p:cNvPr>
          <p:cNvGrpSpPr/>
          <p:nvPr/>
        </p:nvGrpSpPr>
        <p:grpSpPr>
          <a:xfrm>
            <a:off x="6644633" y="331163"/>
            <a:ext cx="5303463" cy="6262128"/>
            <a:chOff x="6644633" y="331163"/>
            <a:chExt cx="5303463" cy="6262128"/>
          </a:xfrm>
        </p:grpSpPr>
        <p:sp>
          <p:nvSpPr>
            <p:cNvPr id="30" name="Rectangle 29">
              <a:extLst>
                <a:ext uri="{FF2B5EF4-FFF2-40B4-BE49-F238E27FC236}">
                  <a16:creationId xmlns:a16="http://schemas.microsoft.com/office/drawing/2014/main" id="{C9A7CC9C-DAD5-4A08-C855-1E2DADF36AAF}"/>
                </a:ext>
              </a:extLst>
            </p:cNvPr>
            <p:cNvSpPr/>
            <p:nvPr/>
          </p:nvSpPr>
          <p:spPr>
            <a:xfrm>
              <a:off x="7605460" y="331163"/>
              <a:ext cx="3840438" cy="1086179"/>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To replace the background image and keep the dark gradient on top</a:t>
              </a:r>
            </a:p>
            <a:p>
              <a:pPr marL="342900" indent="-342900">
                <a:buAutoNum type="arabicPeriod"/>
              </a:pPr>
              <a:r>
                <a:rPr lang="en-US" sz="1400" dirty="0"/>
                <a:t>Go to the design tab in the ribbon</a:t>
              </a:r>
            </a:p>
            <a:p>
              <a:pPr marL="342900" indent="-342900">
                <a:buAutoNum type="arabicPeriod"/>
              </a:pPr>
              <a:r>
                <a:rPr lang="en-US" sz="1400" dirty="0"/>
                <a:t>Choose “format background”</a:t>
              </a:r>
            </a:p>
            <a:p>
              <a:pPr marL="342900" indent="-342900">
                <a:buAutoNum type="arabicPeriod"/>
              </a:pPr>
              <a:r>
                <a:rPr lang="en-US" sz="1400" dirty="0"/>
                <a:t>Choose “picture or texture fill”</a:t>
              </a:r>
            </a:p>
          </p:txBody>
        </p:sp>
        <p:grpSp>
          <p:nvGrpSpPr>
            <p:cNvPr id="31" name="Group 30" descr="A box showing the main photo subject area on the right side of the slide">
              <a:extLst>
                <a:ext uri="{FF2B5EF4-FFF2-40B4-BE49-F238E27FC236}">
                  <a16:creationId xmlns:a16="http://schemas.microsoft.com/office/drawing/2014/main" id="{6ABB252C-5A9F-A645-9FFC-CB91E9BD36B5}"/>
                </a:ext>
              </a:extLst>
            </p:cNvPr>
            <p:cNvGrpSpPr/>
            <p:nvPr/>
          </p:nvGrpSpPr>
          <p:grpSpPr>
            <a:xfrm>
              <a:off x="6644633" y="5806415"/>
              <a:ext cx="5303463" cy="786876"/>
              <a:chOff x="6656126" y="6958612"/>
              <a:chExt cx="5303463" cy="786876"/>
            </a:xfrm>
          </p:grpSpPr>
          <p:sp>
            <p:nvSpPr>
              <p:cNvPr id="32" name="Right Bracket 31">
                <a:extLst>
                  <a:ext uri="{FF2B5EF4-FFF2-40B4-BE49-F238E27FC236}">
                    <a16:creationId xmlns:a16="http://schemas.microsoft.com/office/drawing/2014/main" id="{E59AB529-C316-29D7-8DAA-E6EF6221F238}"/>
                  </a:ext>
                </a:extLst>
              </p:cNvPr>
              <p:cNvSpPr/>
              <p:nvPr/>
            </p:nvSpPr>
            <p:spPr>
              <a:xfrm rot="5400000">
                <a:off x="9069761" y="4544977"/>
                <a:ext cx="476194" cy="5303463"/>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1A4A2CCC-89FD-8DC7-885A-BC8FDFB4ECA3}"/>
                  </a:ext>
                </a:extLst>
              </p:cNvPr>
              <p:cNvSpPr/>
              <p:nvPr/>
            </p:nvSpPr>
            <p:spPr>
              <a:xfrm>
                <a:off x="7467585" y="7124124"/>
                <a:ext cx="3840438" cy="62136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 photo subject area</a:t>
                </a:r>
              </a:p>
            </p:txBody>
          </p:sp>
        </p:grpSp>
      </p:grpSp>
    </p:spTree>
    <p:extLst>
      <p:ext uri="{BB962C8B-B14F-4D97-AF65-F5344CB8AC3E}">
        <p14:creationId xmlns:p14="http://schemas.microsoft.com/office/powerpoint/2010/main" val="1811129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8AD05-1DFA-550D-B983-8C8B9D85E896}"/>
              </a:ext>
            </a:extLst>
          </p:cNvPr>
          <p:cNvSpPr>
            <a:spLocks noGrp="1"/>
          </p:cNvSpPr>
          <p:nvPr>
            <p:ph type="ctrTitle"/>
          </p:nvPr>
        </p:nvSpPr>
        <p:spPr/>
        <p:txBody>
          <a:bodyPr/>
          <a:lstStyle/>
          <a:p>
            <a:r>
              <a:rPr lang="en-US" dirty="0"/>
              <a:t>Health title</a:t>
            </a:r>
            <a:br>
              <a:rPr lang="en-US" dirty="0"/>
            </a:br>
            <a:r>
              <a:rPr lang="en-US" dirty="0"/>
              <a:t>(up to two lines)</a:t>
            </a:r>
          </a:p>
        </p:txBody>
      </p:sp>
      <p:sp>
        <p:nvSpPr>
          <p:cNvPr id="3" name="Text Placeholder 2">
            <a:extLst>
              <a:ext uri="{FF2B5EF4-FFF2-40B4-BE49-F238E27FC236}">
                <a16:creationId xmlns:a16="http://schemas.microsoft.com/office/drawing/2014/main" id="{66B11584-DBC9-E64C-2899-72516449C531}"/>
              </a:ext>
            </a:extLst>
          </p:cNvPr>
          <p:cNvSpPr>
            <a:spLocks noGrp="1"/>
          </p:cNvSpPr>
          <p:nvPr>
            <p:ph type="body" sz="quarter" idx="33"/>
          </p:nvPr>
        </p:nvSpPr>
        <p:spPr/>
        <p:txBody>
          <a:bodyPr/>
          <a:lstStyle/>
          <a:p>
            <a:r>
              <a:rPr lang="en-US" dirty="0"/>
              <a:t>Subhead goes here on one line</a:t>
            </a:r>
          </a:p>
          <a:p>
            <a:endParaRPr lang="en-US" dirty="0"/>
          </a:p>
          <a:p>
            <a:endParaRPr lang="en-US" dirty="0"/>
          </a:p>
        </p:txBody>
      </p:sp>
      <p:sp>
        <p:nvSpPr>
          <p:cNvPr id="4" name="Text Placeholder 3">
            <a:extLst>
              <a:ext uri="{FF2B5EF4-FFF2-40B4-BE49-F238E27FC236}">
                <a16:creationId xmlns:a16="http://schemas.microsoft.com/office/drawing/2014/main" id="{F2A15E1D-8DB0-9296-0493-CF0DE9B3DFA1}"/>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A5F37E07-47D6-759A-BAA4-7A284AB2C2DE}"/>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BE281789-AAF8-6140-D8F4-C8E50E53250D}"/>
              </a:ext>
            </a:extLst>
          </p:cNvPr>
          <p:cNvSpPr>
            <a:spLocks noGrp="1"/>
          </p:cNvSpPr>
          <p:nvPr>
            <p:ph type="sldNum" sz="quarter" idx="12"/>
          </p:nvPr>
        </p:nvSpPr>
        <p:spPr/>
        <p:txBody>
          <a:bodyPr/>
          <a:lstStyle/>
          <a:p>
            <a:fld id="{345D60D9-5372-5F40-9443-0F9AE5BDC3C8}" type="slidenum">
              <a:rPr lang="en-US" smtClean="0"/>
              <a:pPr/>
              <a:t>21</a:t>
            </a:fld>
            <a:endParaRPr lang="en-US" dirty="0"/>
          </a:p>
        </p:txBody>
      </p:sp>
      <p:sp>
        <p:nvSpPr>
          <p:cNvPr id="7" name="Footer Placeholder 6">
            <a:extLst>
              <a:ext uri="{FF2B5EF4-FFF2-40B4-BE49-F238E27FC236}">
                <a16:creationId xmlns:a16="http://schemas.microsoft.com/office/drawing/2014/main" id="{E101A267-C242-82D0-5D8C-4416E52D70FE}"/>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46507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81D39-4BFF-9BE6-1193-057E1DA4F932}"/>
              </a:ext>
            </a:extLst>
          </p:cNvPr>
          <p:cNvSpPr>
            <a:spLocks noGrp="1"/>
          </p:cNvSpPr>
          <p:nvPr>
            <p:ph type="ctrTitle"/>
          </p:nvPr>
        </p:nvSpPr>
        <p:spPr/>
        <p:txBody>
          <a:bodyPr/>
          <a:lstStyle/>
          <a:p>
            <a:r>
              <a:rPr lang="en-US" dirty="0"/>
              <a:t>Fusion Suite Title</a:t>
            </a:r>
            <a:br>
              <a:rPr lang="en-US" dirty="0"/>
            </a:br>
            <a:r>
              <a:rPr lang="en-US" dirty="0"/>
              <a:t>Oracle Sans Tab Bold</a:t>
            </a:r>
          </a:p>
        </p:txBody>
      </p:sp>
      <p:sp>
        <p:nvSpPr>
          <p:cNvPr id="3" name="Text Placeholder 2">
            <a:extLst>
              <a:ext uri="{FF2B5EF4-FFF2-40B4-BE49-F238E27FC236}">
                <a16:creationId xmlns:a16="http://schemas.microsoft.com/office/drawing/2014/main" id="{65098024-673D-5528-34E5-C44EB263230C}"/>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835FC3ED-7633-C7BC-B27C-C4B63CF02131}"/>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A7A82D49-3FB8-2D63-0339-EC2A58A879D5}"/>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F8A07092-C336-D175-EECB-15FB9CCAD0B8}"/>
              </a:ext>
            </a:extLst>
          </p:cNvPr>
          <p:cNvSpPr>
            <a:spLocks noGrp="1"/>
          </p:cNvSpPr>
          <p:nvPr>
            <p:ph type="sldNum" sz="quarter" idx="12"/>
          </p:nvPr>
        </p:nvSpPr>
        <p:spPr/>
        <p:txBody>
          <a:bodyPr/>
          <a:lstStyle/>
          <a:p>
            <a:fld id="{345D60D9-5372-5F40-9443-0F9AE5BDC3C8}" type="slidenum">
              <a:rPr lang="en-US" smtClean="0"/>
              <a:pPr/>
              <a:t>22</a:t>
            </a:fld>
            <a:endParaRPr lang="en-US" dirty="0"/>
          </a:p>
        </p:txBody>
      </p:sp>
      <p:sp>
        <p:nvSpPr>
          <p:cNvPr id="7" name="Footer Placeholder 6">
            <a:extLst>
              <a:ext uri="{FF2B5EF4-FFF2-40B4-BE49-F238E27FC236}">
                <a16:creationId xmlns:a16="http://schemas.microsoft.com/office/drawing/2014/main" id="{5F04A9B9-1882-B087-FAF2-EF66B3F15FBF}"/>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782160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EF558-2062-F934-BEC9-33737AE4C7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BA175-FF53-7357-9B82-37B067BBCFF6}"/>
              </a:ext>
            </a:extLst>
          </p:cNvPr>
          <p:cNvSpPr>
            <a:spLocks noGrp="1"/>
          </p:cNvSpPr>
          <p:nvPr>
            <p:ph type="ctrTitle"/>
          </p:nvPr>
        </p:nvSpPr>
        <p:spPr/>
        <p:txBody>
          <a:bodyPr/>
          <a:lstStyle/>
          <a:p>
            <a:r>
              <a:rPr lang="en-US" dirty="0"/>
              <a:t>SCM Title</a:t>
            </a:r>
            <a:br>
              <a:rPr lang="en-US" dirty="0"/>
            </a:br>
            <a:r>
              <a:rPr lang="en-US" dirty="0"/>
              <a:t>Oracle Sans Tab Bold</a:t>
            </a:r>
          </a:p>
        </p:txBody>
      </p:sp>
      <p:sp>
        <p:nvSpPr>
          <p:cNvPr id="3" name="Text Placeholder 2">
            <a:extLst>
              <a:ext uri="{FF2B5EF4-FFF2-40B4-BE49-F238E27FC236}">
                <a16:creationId xmlns:a16="http://schemas.microsoft.com/office/drawing/2014/main" id="{F57BA862-A621-4465-BBD9-A31D0FCBC982}"/>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17386BC2-233C-BDEB-E65B-6A8D88149716}"/>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5318EE46-804E-143A-9EAC-31A62DD47012}"/>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F20FD103-9432-9055-5C05-45ABC4D0A13A}"/>
              </a:ext>
            </a:extLst>
          </p:cNvPr>
          <p:cNvSpPr>
            <a:spLocks noGrp="1"/>
          </p:cNvSpPr>
          <p:nvPr>
            <p:ph type="sldNum" sz="quarter" idx="12"/>
          </p:nvPr>
        </p:nvSpPr>
        <p:spPr/>
        <p:txBody>
          <a:bodyPr/>
          <a:lstStyle/>
          <a:p>
            <a:fld id="{345D60D9-5372-5F40-9443-0F9AE5BDC3C8}" type="slidenum">
              <a:rPr lang="en-US" smtClean="0"/>
              <a:pPr/>
              <a:t>23</a:t>
            </a:fld>
            <a:endParaRPr lang="en-US" dirty="0"/>
          </a:p>
        </p:txBody>
      </p:sp>
      <p:sp>
        <p:nvSpPr>
          <p:cNvPr id="7" name="Footer Placeholder 6">
            <a:extLst>
              <a:ext uri="{FF2B5EF4-FFF2-40B4-BE49-F238E27FC236}">
                <a16:creationId xmlns:a16="http://schemas.microsoft.com/office/drawing/2014/main" id="{F5BAFCB9-DD1D-B425-4E4A-F62CE49E572F}"/>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755055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C0EEE-1E52-79E0-5B99-9D7F0EDE5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D0274-34A9-B403-191C-765AE52088DA}"/>
              </a:ext>
            </a:extLst>
          </p:cNvPr>
          <p:cNvSpPr>
            <a:spLocks noGrp="1"/>
          </p:cNvSpPr>
          <p:nvPr>
            <p:ph type="ctrTitle"/>
          </p:nvPr>
        </p:nvSpPr>
        <p:spPr/>
        <p:txBody>
          <a:bodyPr/>
          <a:lstStyle/>
          <a:p>
            <a:r>
              <a:rPr lang="en-US" dirty="0"/>
              <a:t>ERP Title</a:t>
            </a:r>
            <a:br>
              <a:rPr lang="en-US" dirty="0"/>
            </a:br>
            <a:r>
              <a:rPr lang="en-US" dirty="0"/>
              <a:t>Oracle Sans Tab Bold</a:t>
            </a:r>
          </a:p>
        </p:txBody>
      </p:sp>
      <p:sp>
        <p:nvSpPr>
          <p:cNvPr id="3" name="Text Placeholder 2">
            <a:extLst>
              <a:ext uri="{FF2B5EF4-FFF2-40B4-BE49-F238E27FC236}">
                <a16:creationId xmlns:a16="http://schemas.microsoft.com/office/drawing/2014/main" id="{36F8DE6A-50E0-3E82-5A61-8425A8F91AAE}"/>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134A5B17-7181-9A0A-4A60-8CC086FC971D}"/>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68B7FA41-1943-48D9-902A-1440335377A4}"/>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546F24E3-92B4-C9A8-70B3-E23C0522D3D9}"/>
              </a:ext>
            </a:extLst>
          </p:cNvPr>
          <p:cNvSpPr>
            <a:spLocks noGrp="1"/>
          </p:cNvSpPr>
          <p:nvPr>
            <p:ph type="sldNum" sz="quarter" idx="12"/>
          </p:nvPr>
        </p:nvSpPr>
        <p:spPr/>
        <p:txBody>
          <a:bodyPr/>
          <a:lstStyle/>
          <a:p>
            <a:fld id="{345D60D9-5372-5F40-9443-0F9AE5BDC3C8}" type="slidenum">
              <a:rPr lang="en-US" smtClean="0"/>
              <a:pPr/>
              <a:t>24</a:t>
            </a:fld>
            <a:endParaRPr lang="en-US" dirty="0"/>
          </a:p>
        </p:txBody>
      </p:sp>
      <p:sp>
        <p:nvSpPr>
          <p:cNvPr id="7" name="Footer Placeholder 6">
            <a:extLst>
              <a:ext uri="{FF2B5EF4-FFF2-40B4-BE49-F238E27FC236}">
                <a16:creationId xmlns:a16="http://schemas.microsoft.com/office/drawing/2014/main" id="{F59A1794-6BD7-ACA5-D448-7F62D147EC0B}"/>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53810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9E16-9DD9-AE6E-564D-01C6EAEEB4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4413D7-9C67-0347-8B45-00853324770D}"/>
              </a:ext>
            </a:extLst>
          </p:cNvPr>
          <p:cNvSpPr>
            <a:spLocks noGrp="1"/>
          </p:cNvSpPr>
          <p:nvPr>
            <p:ph type="ctrTitle"/>
          </p:nvPr>
        </p:nvSpPr>
        <p:spPr/>
        <p:txBody>
          <a:bodyPr/>
          <a:lstStyle/>
          <a:p>
            <a:r>
              <a:rPr lang="en-US" dirty="0"/>
              <a:t>HCM Title</a:t>
            </a:r>
            <a:br>
              <a:rPr lang="en-US" dirty="0"/>
            </a:br>
            <a:r>
              <a:rPr lang="en-US" dirty="0"/>
              <a:t>Oracle Sans Tab Bold</a:t>
            </a:r>
          </a:p>
        </p:txBody>
      </p:sp>
      <p:sp>
        <p:nvSpPr>
          <p:cNvPr id="3" name="Text Placeholder 2">
            <a:extLst>
              <a:ext uri="{FF2B5EF4-FFF2-40B4-BE49-F238E27FC236}">
                <a16:creationId xmlns:a16="http://schemas.microsoft.com/office/drawing/2014/main" id="{284EBB28-1DE5-0A13-2A15-BBCA6E11B09D}"/>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5990CCD2-7AF5-6D82-12AA-0C3405519B1E}"/>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7419B3D2-CC41-8C5B-E1DE-4E0B1906EC38}"/>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F6B29E48-CD06-E448-FA97-41F8165F0016}"/>
              </a:ext>
            </a:extLst>
          </p:cNvPr>
          <p:cNvSpPr>
            <a:spLocks noGrp="1"/>
          </p:cNvSpPr>
          <p:nvPr>
            <p:ph type="sldNum" sz="quarter" idx="12"/>
          </p:nvPr>
        </p:nvSpPr>
        <p:spPr/>
        <p:txBody>
          <a:bodyPr/>
          <a:lstStyle/>
          <a:p>
            <a:fld id="{345D60D9-5372-5F40-9443-0F9AE5BDC3C8}" type="slidenum">
              <a:rPr lang="en-US" smtClean="0"/>
              <a:pPr/>
              <a:t>25</a:t>
            </a:fld>
            <a:endParaRPr lang="en-US" dirty="0"/>
          </a:p>
        </p:txBody>
      </p:sp>
      <p:sp>
        <p:nvSpPr>
          <p:cNvPr id="7" name="Footer Placeholder 6">
            <a:extLst>
              <a:ext uri="{FF2B5EF4-FFF2-40B4-BE49-F238E27FC236}">
                <a16:creationId xmlns:a16="http://schemas.microsoft.com/office/drawing/2014/main" id="{06E868AF-0F28-2AB7-ABFD-CF5ED9E36876}"/>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536777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D5409-45F3-7CF8-B025-FA3298229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C55A48-E961-D4F3-CD3E-53DE06AC8750}"/>
              </a:ext>
            </a:extLst>
          </p:cNvPr>
          <p:cNvSpPr>
            <a:spLocks noGrp="1"/>
          </p:cNvSpPr>
          <p:nvPr>
            <p:ph type="ctrTitle"/>
          </p:nvPr>
        </p:nvSpPr>
        <p:spPr/>
        <p:txBody>
          <a:bodyPr/>
          <a:lstStyle/>
          <a:p>
            <a:r>
              <a:rPr lang="en-US" dirty="0"/>
              <a:t>CX Title</a:t>
            </a:r>
            <a:br>
              <a:rPr lang="en-US" dirty="0"/>
            </a:br>
            <a:r>
              <a:rPr lang="en-US" dirty="0"/>
              <a:t>Oracle Sans Tab Bold</a:t>
            </a:r>
          </a:p>
        </p:txBody>
      </p:sp>
      <p:sp>
        <p:nvSpPr>
          <p:cNvPr id="3" name="Text Placeholder 2">
            <a:extLst>
              <a:ext uri="{FF2B5EF4-FFF2-40B4-BE49-F238E27FC236}">
                <a16:creationId xmlns:a16="http://schemas.microsoft.com/office/drawing/2014/main" id="{1E99DA1C-B333-7732-9680-6E5AA448E18C}"/>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7B7FFA7F-AFE8-55C2-31E6-EAD0C969135F}"/>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1C043066-9AB1-091B-E8D3-0D7CCA2616B3}"/>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EEAB4414-CB66-1961-4851-D15630C3CD26}"/>
              </a:ext>
            </a:extLst>
          </p:cNvPr>
          <p:cNvSpPr>
            <a:spLocks noGrp="1"/>
          </p:cNvSpPr>
          <p:nvPr>
            <p:ph type="sldNum" sz="quarter" idx="12"/>
          </p:nvPr>
        </p:nvSpPr>
        <p:spPr/>
        <p:txBody>
          <a:bodyPr/>
          <a:lstStyle/>
          <a:p>
            <a:fld id="{345D60D9-5372-5F40-9443-0F9AE5BDC3C8}" type="slidenum">
              <a:rPr lang="en-US" smtClean="0"/>
              <a:pPr/>
              <a:t>26</a:t>
            </a:fld>
            <a:endParaRPr lang="en-US" dirty="0"/>
          </a:p>
        </p:txBody>
      </p:sp>
      <p:sp>
        <p:nvSpPr>
          <p:cNvPr id="7" name="Footer Placeholder 6">
            <a:extLst>
              <a:ext uri="{FF2B5EF4-FFF2-40B4-BE49-F238E27FC236}">
                <a16:creationId xmlns:a16="http://schemas.microsoft.com/office/drawing/2014/main" id="{2F6DC71C-6266-BA3E-B5B9-4423AABAEE66}"/>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0080231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EECB-1D74-73FE-A652-950944C6B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40B6B-C618-C0F5-E67B-6B6DCDA055BA}"/>
              </a:ext>
            </a:extLst>
          </p:cNvPr>
          <p:cNvSpPr>
            <a:spLocks noGrp="1"/>
          </p:cNvSpPr>
          <p:nvPr>
            <p:ph type="ctrTitle"/>
          </p:nvPr>
        </p:nvSpPr>
        <p:spPr/>
        <p:txBody>
          <a:bodyPr/>
          <a:lstStyle/>
          <a:p>
            <a:r>
              <a:rPr lang="en-US" dirty="0"/>
              <a:t>OCI Title</a:t>
            </a:r>
            <a:br>
              <a:rPr lang="en-US" dirty="0"/>
            </a:br>
            <a:r>
              <a:rPr lang="en-US" dirty="0"/>
              <a:t>Oracle Sans Tab Bold</a:t>
            </a:r>
          </a:p>
        </p:txBody>
      </p:sp>
      <p:sp>
        <p:nvSpPr>
          <p:cNvPr id="3" name="Text Placeholder 2">
            <a:extLst>
              <a:ext uri="{FF2B5EF4-FFF2-40B4-BE49-F238E27FC236}">
                <a16:creationId xmlns:a16="http://schemas.microsoft.com/office/drawing/2014/main" id="{23232C8D-45CA-F8C9-9072-265783F779A9}"/>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A0FB24E3-3A18-B7F6-4CC7-C1B59E6A5747}"/>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9B1D9CC3-8ABA-A9A1-EB4E-B31CF42646BD}"/>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9EEDC56F-0800-0133-4357-B9CB97EDF451}"/>
              </a:ext>
            </a:extLst>
          </p:cNvPr>
          <p:cNvSpPr>
            <a:spLocks noGrp="1"/>
          </p:cNvSpPr>
          <p:nvPr>
            <p:ph type="sldNum" sz="quarter" idx="12"/>
          </p:nvPr>
        </p:nvSpPr>
        <p:spPr/>
        <p:txBody>
          <a:bodyPr/>
          <a:lstStyle/>
          <a:p>
            <a:fld id="{345D60D9-5372-5F40-9443-0F9AE5BDC3C8}" type="slidenum">
              <a:rPr lang="en-US" smtClean="0"/>
              <a:pPr/>
              <a:t>27</a:t>
            </a:fld>
            <a:endParaRPr lang="en-US" dirty="0"/>
          </a:p>
        </p:txBody>
      </p:sp>
      <p:sp>
        <p:nvSpPr>
          <p:cNvPr id="7" name="Footer Placeholder 6">
            <a:extLst>
              <a:ext uri="{FF2B5EF4-FFF2-40B4-BE49-F238E27FC236}">
                <a16:creationId xmlns:a16="http://schemas.microsoft.com/office/drawing/2014/main" id="{74867CA8-C265-163F-FAEA-29C8C7844433}"/>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553662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280D7-5358-5B4F-4261-BACA5A8C09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FF0D43-FE65-564F-E5BF-D2E8A6C541AB}"/>
              </a:ext>
            </a:extLst>
          </p:cNvPr>
          <p:cNvSpPr>
            <a:spLocks noGrp="1"/>
          </p:cNvSpPr>
          <p:nvPr>
            <p:ph type="ctrTitle"/>
          </p:nvPr>
        </p:nvSpPr>
        <p:spPr/>
        <p:txBody>
          <a:bodyPr/>
          <a:lstStyle/>
          <a:p>
            <a:r>
              <a:rPr lang="en-US" dirty="0"/>
              <a:t>Developer Title</a:t>
            </a:r>
            <a:br>
              <a:rPr lang="en-US" dirty="0"/>
            </a:br>
            <a:r>
              <a:rPr lang="en-US" dirty="0"/>
              <a:t>Oracle Sans Tab Bold</a:t>
            </a:r>
          </a:p>
        </p:txBody>
      </p:sp>
      <p:sp>
        <p:nvSpPr>
          <p:cNvPr id="3" name="Text Placeholder 2">
            <a:extLst>
              <a:ext uri="{FF2B5EF4-FFF2-40B4-BE49-F238E27FC236}">
                <a16:creationId xmlns:a16="http://schemas.microsoft.com/office/drawing/2014/main" id="{3A61B130-4420-69F2-7E7A-0CD5C708EDDB}"/>
              </a:ext>
            </a:extLst>
          </p:cNvPr>
          <p:cNvSpPr>
            <a:spLocks noGrp="1"/>
          </p:cNvSpPr>
          <p:nvPr>
            <p:ph type="body" sz="quarter" idx="33"/>
          </p:nvPr>
        </p:nvSpPr>
        <p:spPr/>
        <p:txBody>
          <a:bodyPr/>
          <a:lstStyle/>
          <a:p>
            <a:r>
              <a:rPr lang="en-US" dirty="0"/>
              <a:t>Subhead goes here on one line</a:t>
            </a:r>
          </a:p>
        </p:txBody>
      </p:sp>
      <p:sp>
        <p:nvSpPr>
          <p:cNvPr id="4" name="Text Placeholder 3">
            <a:extLst>
              <a:ext uri="{FF2B5EF4-FFF2-40B4-BE49-F238E27FC236}">
                <a16:creationId xmlns:a16="http://schemas.microsoft.com/office/drawing/2014/main" id="{6088943C-24D9-339E-BCF4-DF9AD5326378}"/>
              </a:ext>
            </a:extLst>
          </p:cNvPr>
          <p:cNvSpPr>
            <a:spLocks noGrp="1"/>
          </p:cNvSpPr>
          <p:nvPr>
            <p:ph type="body" sz="quarter" idx="35"/>
          </p:nvPr>
        </p:nvSpPr>
        <p:spPr/>
        <p:txBody>
          <a:bodyPr/>
          <a:lstStyle/>
          <a:p>
            <a:r>
              <a:rPr lang="en-US" dirty="0"/>
              <a:t>Name</a:t>
            </a:r>
          </a:p>
        </p:txBody>
      </p:sp>
      <p:sp>
        <p:nvSpPr>
          <p:cNvPr id="5" name="Text Placeholder 4">
            <a:extLst>
              <a:ext uri="{FF2B5EF4-FFF2-40B4-BE49-F238E27FC236}">
                <a16:creationId xmlns:a16="http://schemas.microsoft.com/office/drawing/2014/main" id="{854D6B1E-B54C-7437-25C1-EAF00CA5DE1B}"/>
              </a:ext>
            </a:extLst>
          </p:cNvPr>
          <p:cNvSpPr>
            <a:spLocks noGrp="1"/>
          </p:cNvSpPr>
          <p:nvPr>
            <p:ph type="body" sz="quarter" idx="34"/>
          </p:nvPr>
        </p:nvSpPr>
        <p:spPr/>
        <p:txBody>
          <a:bodyPr/>
          <a:lstStyle/>
          <a:p>
            <a:pPr lvl="0"/>
            <a:r>
              <a:rPr lang="en-US" dirty="0"/>
              <a:t>Presenter’s Title</a:t>
            </a:r>
          </a:p>
          <a:p>
            <a:pPr lvl="0"/>
            <a:r>
              <a:rPr lang="en-US" dirty="0"/>
              <a:t>Organization, Division or Business Unit</a:t>
            </a:r>
          </a:p>
          <a:p>
            <a:pPr lvl="0"/>
            <a:r>
              <a:rPr lang="en-US" dirty="0"/>
              <a:t>Month 00, 2025</a:t>
            </a:r>
          </a:p>
        </p:txBody>
      </p:sp>
      <p:sp>
        <p:nvSpPr>
          <p:cNvPr id="6" name="Slide Number Placeholder 5">
            <a:extLst>
              <a:ext uri="{FF2B5EF4-FFF2-40B4-BE49-F238E27FC236}">
                <a16:creationId xmlns:a16="http://schemas.microsoft.com/office/drawing/2014/main" id="{B5BD1E6C-4D91-54D4-DE91-DC79B0C3E565}"/>
              </a:ext>
            </a:extLst>
          </p:cNvPr>
          <p:cNvSpPr>
            <a:spLocks noGrp="1"/>
          </p:cNvSpPr>
          <p:nvPr>
            <p:ph type="sldNum" sz="quarter" idx="12"/>
          </p:nvPr>
        </p:nvSpPr>
        <p:spPr/>
        <p:txBody>
          <a:bodyPr/>
          <a:lstStyle/>
          <a:p>
            <a:fld id="{345D60D9-5372-5F40-9443-0F9AE5BDC3C8}" type="slidenum">
              <a:rPr lang="en-US" smtClean="0"/>
              <a:pPr/>
              <a:t>28</a:t>
            </a:fld>
            <a:endParaRPr lang="en-US" dirty="0"/>
          </a:p>
        </p:txBody>
      </p:sp>
      <p:sp>
        <p:nvSpPr>
          <p:cNvPr id="7" name="Footer Placeholder 6">
            <a:extLst>
              <a:ext uri="{FF2B5EF4-FFF2-40B4-BE49-F238E27FC236}">
                <a16:creationId xmlns:a16="http://schemas.microsoft.com/office/drawing/2014/main" id="{2A3A5C18-707C-9AFF-A34D-0EEB4D192340}"/>
              </a:ext>
            </a:extLst>
          </p:cNvPr>
          <p:cNvSpPr>
            <a:spLocks noGrp="1"/>
          </p:cNvSpPr>
          <p:nvPr>
            <p:ph type="ftr" sz="quarter" idx="36"/>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444278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F671039-3831-DA83-0017-F22E52491160}"/>
              </a:ext>
            </a:extLst>
          </p:cNvPr>
          <p:cNvSpPr>
            <a:spLocks noGrp="1"/>
          </p:cNvSpPr>
          <p:nvPr>
            <p:ph type="title"/>
          </p:nvPr>
        </p:nvSpPr>
        <p:spPr>
          <a:xfrm>
            <a:off x="768875" y="182403"/>
            <a:ext cx="10671048" cy="822960"/>
          </a:xfrm>
        </p:spPr>
        <p:txBody>
          <a:bodyPr/>
          <a:lstStyle/>
          <a:p>
            <a:r>
              <a:rPr lang="en-US" dirty="0"/>
              <a:t>Forward-Looking statement and Safe harbor slide</a:t>
            </a:r>
          </a:p>
        </p:txBody>
      </p:sp>
      <p:sp>
        <p:nvSpPr>
          <p:cNvPr id="4" name="Slide Number Placeholder 3">
            <a:extLst>
              <a:ext uri="{FF2B5EF4-FFF2-40B4-BE49-F238E27FC236}">
                <a16:creationId xmlns:a16="http://schemas.microsoft.com/office/drawing/2014/main" id="{C53062C6-0D32-CAFA-ADFF-62690CB33F76}"/>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29</a:t>
            </a:fld>
            <a:endParaRPr lang="en-US" dirty="0"/>
          </a:p>
        </p:txBody>
      </p:sp>
      <p:sp>
        <p:nvSpPr>
          <p:cNvPr id="5" name="Footer Placeholder 4">
            <a:extLst>
              <a:ext uri="{FF2B5EF4-FFF2-40B4-BE49-F238E27FC236}">
                <a16:creationId xmlns:a16="http://schemas.microsoft.com/office/drawing/2014/main" id="{E2E302A3-1169-850C-005D-12B6419A1A8C}"/>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9267226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7F0BD-FC10-5C7A-2BBC-95895A2FFC2F}"/>
              </a:ext>
            </a:extLst>
          </p:cNvPr>
          <p:cNvSpPr>
            <a:spLocks noGrp="1"/>
          </p:cNvSpPr>
          <p:nvPr>
            <p:ph type="title"/>
          </p:nvPr>
        </p:nvSpPr>
        <p:spPr>
          <a:xfrm>
            <a:off x="768875" y="182403"/>
            <a:ext cx="10671048" cy="822960"/>
          </a:xfrm>
        </p:spPr>
        <p:txBody>
          <a:bodyPr/>
          <a:lstStyle/>
          <a:p>
            <a:r>
              <a:rPr lang="en-US" dirty="0"/>
              <a:t>How to use this deck: Fonts and editing</a:t>
            </a:r>
          </a:p>
        </p:txBody>
      </p:sp>
      <p:sp>
        <p:nvSpPr>
          <p:cNvPr id="6" name="Delete this box">
            <a:extLst>
              <a:ext uri="{FF2B5EF4-FFF2-40B4-BE49-F238E27FC236}">
                <a16:creationId xmlns:a16="http://schemas.microsoft.com/office/drawing/2014/main" id="{3F593198-8704-B0B2-94AC-B38D793BBC01}"/>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grpSp>
        <p:nvGrpSpPr>
          <p:cNvPr id="49" name="Group 48" descr="A grouping of live text and an image of the same live text saying “These should look identical” The left side is the Live editable text saying “double check if you have Oracle Sans Tab installed” and the right side says “double check if you have Oracle Sans Tab installed” in a picture. ">
            <a:extLst>
              <a:ext uri="{FF2B5EF4-FFF2-40B4-BE49-F238E27FC236}">
                <a16:creationId xmlns:a16="http://schemas.microsoft.com/office/drawing/2014/main" id="{50C3DB2A-D7BB-7D10-B3B8-D32100F585E7}"/>
              </a:ext>
            </a:extLst>
          </p:cNvPr>
          <p:cNvGrpSpPr/>
          <p:nvPr/>
        </p:nvGrpSpPr>
        <p:grpSpPr>
          <a:xfrm>
            <a:off x="762001" y="2947314"/>
            <a:ext cx="5972924" cy="2339454"/>
            <a:chOff x="762001" y="2947314"/>
            <a:chExt cx="5972924" cy="2339454"/>
          </a:xfrm>
        </p:grpSpPr>
        <p:sp>
          <p:nvSpPr>
            <p:cNvPr id="11" name="TextBox 10">
              <a:extLst>
                <a:ext uri="{FF2B5EF4-FFF2-40B4-BE49-F238E27FC236}">
                  <a16:creationId xmlns:a16="http://schemas.microsoft.com/office/drawing/2014/main" id="{37C6B11E-9F0E-8670-C2BC-5691D280076E}"/>
                </a:ext>
              </a:extLst>
            </p:cNvPr>
            <p:cNvSpPr txBox="1"/>
            <p:nvPr/>
          </p:nvSpPr>
          <p:spPr>
            <a:xfrm>
              <a:off x="762001" y="3532442"/>
              <a:ext cx="2926080" cy="1754326"/>
            </a:xfrm>
            <a:prstGeom prst="rect">
              <a:avLst/>
            </a:prstGeom>
            <a:noFill/>
          </p:spPr>
          <p:txBody>
            <a:bodyPr wrap="square" rtlCol="0">
              <a:spAutoFit/>
            </a:bodyPr>
            <a:lstStyle/>
            <a:p>
              <a:r>
                <a:rPr lang="en-US" dirty="0">
                  <a:latin typeface="Oracle Sans Tab" panose="020B0503020204020204" pitchFamily="34" charset="0"/>
                  <a:cs typeface="Oracle Sans Tab" panose="020B0503020204020204" pitchFamily="34" charset="0"/>
                </a:rPr>
                <a:t>Double check if you have</a:t>
              </a:r>
              <a:br>
                <a:rPr lang="en-US" dirty="0">
                  <a:latin typeface="Oracle Sans Tab" panose="020B0503020204020204" pitchFamily="34" charset="0"/>
                  <a:cs typeface="Oracle Sans Tab" panose="020B0503020204020204" pitchFamily="34" charset="0"/>
                </a:rPr>
              </a:br>
              <a:r>
                <a:rPr lang="en-US" b="1" dirty="0">
                  <a:latin typeface="Oracle Sans Tab" panose="020B0503020204020204" pitchFamily="34" charset="0"/>
                  <a:cs typeface="Oracle Sans Tab" panose="020B0503020204020204" pitchFamily="34" charset="0"/>
                </a:rPr>
                <a:t>Oracle Sans Tab installed</a:t>
              </a:r>
            </a:p>
            <a:p>
              <a:endParaRPr lang="en-US" b="1" dirty="0">
                <a:latin typeface="Oracle Sans Tab" panose="020B0503020204020204" pitchFamily="34" charset="0"/>
                <a:cs typeface="Oracle Sans Tab" panose="020B0503020204020204" pitchFamily="34" charset="0"/>
              </a:endParaRPr>
            </a:p>
            <a:p>
              <a:r>
                <a:rPr lang="en-US" dirty="0">
                  <a:latin typeface="Oracle Sans Tab" panose="020B0503020204020204" pitchFamily="34" charset="0"/>
                  <a:cs typeface="Oracle Sans Tab" panose="020B0503020204020204" pitchFamily="34" charset="0"/>
                </a:rPr>
                <a:t>Oracle Sans Tab Regular</a:t>
              </a:r>
            </a:p>
            <a:p>
              <a:r>
                <a:rPr lang="en-US" b="1" dirty="0">
                  <a:latin typeface="Oracle Sans Tab" panose="020B0503020204020204" pitchFamily="34" charset="0"/>
                  <a:cs typeface="Oracle Sans Tab" panose="020B0503020204020204" pitchFamily="34" charset="0"/>
                </a:rPr>
                <a:t>Oracle Sans Tab Bold</a:t>
              </a:r>
            </a:p>
            <a:p>
              <a:r>
                <a:rPr lang="en-US" dirty="0">
                  <a:latin typeface="Oracle Sans Tab" panose="020B0503020204020204" pitchFamily="34" charset="0"/>
                  <a:cs typeface="Oracle Sans Tab" panose="020B0503020204020204" pitchFamily="34" charset="0"/>
                </a:rPr>
                <a:t>123456</a:t>
              </a:r>
            </a:p>
          </p:txBody>
        </p:sp>
        <p:pic>
          <p:nvPicPr>
            <p:cNvPr id="22" name="Picture 21">
              <a:extLst>
                <a:ext uri="{FF2B5EF4-FFF2-40B4-BE49-F238E27FC236}">
                  <a16:creationId xmlns:a16="http://schemas.microsoft.com/office/drawing/2014/main" id="{6ECCBCFE-61D1-6E69-318E-7AAF4D6CB497}"/>
                </a:ext>
              </a:extLst>
            </p:cNvPr>
            <p:cNvPicPr>
              <a:picLocks noChangeAspect="1"/>
            </p:cNvPicPr>
            <p:nvPr/>
          </p:nvPicPr>
          <p:blipFill>
            <a:blip r:embed="rId2" cstate="screen">
              <a:alphaModFix/>
              <a:extLst>
                <a:ext uri="{28A0092B-C50C-407E-A947-70E740481C1C}">
                  <a14:useLocalDpi xmlns:a14="http://schemas.microsoft.com/office/drawing/2010/main"/>
                </a:ext>
              </a:extLst>
            </a:blip>
            <a:srcRect t="2741" r="18297"/>
            <a:stretch/>
          </p:blipFill>
          <p:spPr>
            <a:xfrm>
              <a:off x="3808845" y="3510948"/>
              <a:ext cx="2926080" cy="1754643"/>
            </a:xfrm>
            <a:prstGeom prst="rect">
              <a:avLst/>
            </a:prstGeom>
          </p:spPr>
        </p:pic>
        <p:sp>
          <p:nvSpPr>
            <p:cNvPr id="23" name="Rectangle 22">
              <a:extLst>
                <a:ext uri="{FF2B5EF4-FFF2-40B4-BE49-F238E27FC236}">
                  <a16:creationId xmlns:a16="http://schemas.microsoft.com/office/drawing/2014/main" id="{9BD9B0B9-2883-C1E7-BDB6-73E21FAC7FA3}"/>
                </a:ext>
              </a:extLst>
            </p:cNvPr>
            <p:cNvSpPr/>
            <p:nvPr/>
          </p:nvSpPr>
          <p:spPr>
            <a:xfrm>
              <a:off x="2760738" y="2947314"/>
              <a:ext cx="1975450" cy="25016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ysClr val="windowText" lastClr="000000"/>
                  </a:solidFill>
                </a:rPr>
                <a:t>These should look identical</a:t>
              </a:r>
            </a:p>
          </p:txBody>
        </p:sp>
        <p:cxnSp>
          <p:nvCxnSpPr>
            <p:cNvPr id="29" name="Elbow Connector 28">
              <a:extLst>
                <a:ext uri="{FF2B5EF4-FFF2-40B4-BE49-F238E27FC236}">
                  <a16:creationId xmlns:a16="http://schemas.microsoft.com/office/drawing/2014/main" id="{F9CE5B47-F518-091D-B2FF-D4EB3C10F9DC}"/>
                </a:ext>
              </a:extLst>
            </p:cNvPr>
            <p:cNvCxnSpPr>
              <a:cxnSpLocks/>
              <a:stCxn id="23" idx="1"/>
              <a:endCxn id="11" idx="0"/>
            </p:cNvCxnSpPr>
            <p:nvPr/>
          </p:nvCxnSpPr>
          <p:spPr>
            <a:xfrm rot="10800000" flipV="1">
              <a:off x="2225042" y="3072396"/>
              <a:ext cx="535697" cy="460045"/>
            </a:xfrm>
            <a:prstGeom prst="bentConnector2">
              <a:avLst/>
            </a:prstGeom>
            <a:ln w="12700">
              <a:solidFill>
                <a:srgbClr val="F0CC7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8" name="Elbow Connector 37" descr="an arrow pointing to a box containing an image of text to ensure you have oracle sans tab installed">
            <a:extLst>
              <a:ext uri="{FF2B5EF4-FFF2-40B4-BE49-F238E27FC236}">
                <a16:creationId xmlns:a16="http://schemas.microsoft.com/office/drawing/2014/main" id="{6795603E-EB87-9281-C265-62C8883F6ACF}"/>
              </a:ext>
            </a:extLst>
          </p:cNvPr>
          <p:cNvCxnSpPr>
            <a:cxnSpLocks/>
            <a:stCxn id="23" idx="3"/>
            <a:endCxn id="22" idx="0"/>
          </p:cNvCxnSpPr>
          <p:nvPr/>
        </p:nvCxnSpPr>
        <p:spPr>
          <a:xfrm>
            <a:off x="4736188" y="3072397"/>
            <a:ext cx="535697" cy="438551"/>
          </a:xfrm>
          <a:prstGeom prst="bentConnector2">
            <a:avLst/>
          </a:prstGeom>
          <a:ln w="12700">
            <a:solidFill>
              <a:srgbClr val="F0CC7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896886-C908-65DB-7748-97CF7981570C}"/>
              </a:ext>
            </a:extLst>
          </p:cNvPr>
          <p:cNvSpPr txBox="1"/>
          <p:nvPr/>
        </p:nvSpPr>
        <p:spPr>
          <a:xfrm>
            <a:off x="702760" y="1745125"/>
            <a:ext cx="4985782" cy="738664"/>
          </a:xfrm>
          <a:prstGeom prst="rect">
            <a:avLst/>
          </a:prstGeom>
          <a:noFill/>
        </p:spPr>
        <p:txBody>
          <a:bodyPr wrap="square">
            <a:spAutoFit/>
          </a:bodyPr>
          <a:lstStyle/>
          <a:p>
            <a:r>
              <a:rPr lang="en-US" sz="1400" dirty="0"/>
              <a:t>The fonts used in this document are the Oracle Tab family</a:t>
            </a:r>
            <a:br>
              <a:rPr lang="en-US" sz="1400" dirty="0"/>
            </a:br>
            <a:r>
              <a:rPr lang="en-US" sz="1400" dirty="0"/>
              <a:t>If these fonts are not already downloaded on your machine, download them </a:t>
            </a:r>
            <a:r>
              <a:rPr lang="en-US" sz="1400" dirty="0">
                <a:solidFill>
                  <a:srgbClr val="F0CC71"/>
                </a:solidFill>
                <a:hlinkClick r:id="rId3">
                  <a:extLst>
                    <a:ext uri="{A12FA001-AC4F-418D-AE19-62706E023703}">
                      <ahyp:hlinkClr xmlns:ahyp="http://schemas.microsoft.com/office/drawing/2018/hyperlinkcolor" val="tx"/>
                    </a:ext>
                  </a:extLst>
                </a:hlinkClick>
              </a:rPr>
              <a:t>here</a:t>
            </a:r>
            <a:r>
              <a:rPr lang="en-US" sz="1400" dirty="0"/>
              <a:t>. </a:t>
            </a:r>
          </a:p>
        </p:txBody>
      </p:sp>
      <p:cxnSp>
        <p:nvCxnSpPr>
          <p:cNvPr id="43" name="Column Divider">
            <a:extLst>
              <a:ext uri="{FF2B5EF4-FFF2-40B4-BE49-F238E27FC236}">
                <a16:creationId xmlns:a16="http://schemas.microsoft.com/office/drawing/2014/main" id="{3759CFA5-B701-B460-A9DC-AA676B9237FD}"/>
              </a:ext>
              <a:ext uri="{C183D7F6-B498-43B3-948B-1728B52AA6E4}">
                <adec:decorative xmlns:adec="http://schemas.microsoft.com/office/drawing/2017/decorative" val="1"/>
              </a:ext>
            </a:extLst>
          </p:cNvPr>
          <p:cNvCxnSpPr>
            <a:cxnSpLocks/>
          </p:cNvCxnSpPr>
          <p:nvPr/>
        </p:nvCxnSpPr>
        <p:spPr>
          <a:xfrm>
            <a:off x="7122536" y="1609725"/>
            <a:ext cx="0" cy="4507992"/>
          </a:xfrm>
          <a:prstGeom prst="line">
            <a:avLst/>
          </a:prstGeom>
          <a:ln w="12700" cap="flat">
            <a:solidFill>
              <a:srgbClr val="8B8580">
                <a:alpha val="25000"/>
              </a:srgbClr>
            </a:solidFill>
            <a:prstDash val="soli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EF56C93E-12E0-9BCE-D919-6FBE9D0DEB5F}"/>
              </a:ext>
            </a:extLst>
          </p:cNvPr>
          <p:cNvSpPr txBox="1"/>
          <p:nvPr/>
        </p:nvSpPr>
        <p:spPr>
          <a:xfrm>
            <a:off x="7316344" y="1588604"/>
            <a:ext cx="4172895" cy="2246769"/>
          </a:xfrm>
          <a:prstGeom prst="rect">
            <a:avLst/>
          </a:prstGeom>
          <a:noFill/>
        </p:spPr>
        <p:txBody>
          <a:bodyPr wrap="square">
            <a:spAutoFit/>
          </a:bodyPr>
          <a:lstStyle/>
          <a:p>
            <a:r>
              <a:rPr lang="en-US" sz="1400" b="1" dirty="0"/>
              <a:t>Edit and present in the PPT desktop app</a:t>
            </a:r>
          </a:p>
          <a:p>
            <a:endParaRPr lang="en-US" sz="1400" dirty="0"/>
          </a:p>
          <a:p>
            <a:r>
              <a:rPr lang="en-US" sz="1400" dirty="0"/>
              <a:t>To open a presentation in the </a:t>
            </a:r>
            <a:br>
              <a:rPr lang="en-US" sz="1400" dirty="0"/>
            </a:br>
            <a:r>
              <a:rPr lang="en-US" sz="1400" dirty="0"/>
              <a:t>desktop app from the Web app to </a:t>
            </a:r>
            <a:br>
              <a:rPr lang="en-US" sz="1400" dirty="0"/>
            </a:br>
            <a:r>
              <a:rPr lang="en-US" sz="1400" dirty="0"/>
              <a:t>ensure fonts and formatting  look correct:</a:t>
            </a:r>
          </a:p>
          <a:p>
            <a:endParaRPr lang="en-US" sz="1400" dirty="0"/>
          </a:p>
          <a:p>
            <a:pPr marL="342900" indent="-342900">
              <a:buAutoNum type="arabicPeriod"/>
            </a:pPr>
            <a:r>
              <a:rPr lang="en-US" sz="1400" dirty="0"/>
              <a:t>Have the presentation open</a:t>
            </a:r>
          </a:p>
          <a:p>
            <a:pPr marL="342900" indent="-342900">
              <a:buAutoNum type="arabicPeriod"/>
            </a:pPr>
            <a:r>
              <a:rPr lang="en-US" sz="1400" dirty="0"/>
              <a:t>Choose ‘</a:t>
            </a:r>
            <a:r>
              <a:rPr lang="en-US" sz="1400" b="1" dirty="0"/>
              <a:t>File</a:t>
            </a:r>
            <a:r>
              <a:rPr lang="en-US" sz="1400" dirty="0"/>
              <a:t>’ in the upper left</a:t>
            </a:r>
          </a:p>
          <a:p>
            <a:pPr marL="342900" indent="-342900">
              <a:buAutoNum type="arabicPeriod"/>
            </a:pPr>
            <a:r>
              <a:rPr lang="en-US" sz="1400" dirty="0"/>
              <a:t>Choose ‘</a:t>
            </a:r>
            <a:r>
              <a:rPr lang="en-US" sz="1400" b="1" dirty="0"/>
              <a:t>Info</a:t>
            </a:r>
            <a:r>
              <a:rPr lang="en-US" sz="1400" dirty="0"/>
              <a:t>’</a:t>
            </a:r>
          </a:p>
          <a:p>
            <a:pPr marL="342900" indent="-342900">
              <a:buAutoNum type="arabicPeriod"/>
            </a:pPr>
            <a:r>
              <a:rPr lang="en-US" sz="1400" dirty="0"/>
              <a:t>Choose ‘</a:t>
            </a:r>
            <a:r>
              <a:rPr lang="en-US" sz="1400" b="1" dirty="0"/>
              <a:t>Open in Desktop</a:t>
            </a:r>
            <a:r>
              <a:rPr lang="en-US" sz="1400" dirty="0"/>
              <a:t>’</a:t>
            </a:r>
          </a:p>
        </p:txBody>
      </p:sp>
      <p:grpSp>
        <p:nvGrpSpPr>
          <p:cNvPr id="50" name="Open in desktop image" descr="An image showing the steps on how to open a PPT from the browers in the desktop app. It should you need to choose File, Info, Open in desktop. The Open in desktop button has a box around it indicating the choice. ">
            <a:extLst>
              <a:ext uri="{FF2B5EF4-FFF2-40B4-BE49-F238E27FC236}">
                <a16:creationId xmlns:a16="http://schemas.microsoft.com/office/drawing/2014/main" id="{B9FB0127-E334-ABD9-4D92-1074CF2E9EE1}"/>
              </a:ext>
            </a:extLst>
          </p:cNvPr>
          <p:cNvGrpSpPr/>
          <p:nvPr/>
        </p:nvGrpSpPr>
        <p:grpSpPr>
          <a:xfrm>
            <a:off x="7371067" y="3922058"/>
            <a:ext cx="2429018" cy="2195659"/>
            <a:chOff x="7316344" y="3776450"/>
            <a:chExt cx="2591361" cy="2342406"/>
          </a:xfrm>
        </p:grpSpPr>
        <p:pic>
          <p:nvPicPr>
            <p:cNvPr id="46" name="How to open in desktop">
              <a:extLst>
                <a:ext uri="{FF2B5EF4-FFF2-40B4-BE49-F238E27FC236}">
                  <a16:creationId xmlns:a16="http://schemas.microsoft.com/office/drawing/2014/main" id="{08947C03-B923-5423-C4CB-6A95B250A7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316344" y="3776450"/>
              <a:ext cx="2591361" cy="2342406"/>
            </a:xfrm>
            <a:prstGeom prst="rect">
              <a:avLst/>
            </a:prstGeom>
          </p:spPr>
        </p:pic>
        <p:sp>
          <p:nvSpPr>
            <p:cNvPr id="47" name="Rounded Rectangle 46">
              <a:extLst>
                <a:ext uri="{FF2B5EF4-FFF2-40B4-BE49-F238E27FC236}">
                  <a16:creationId xmlns:a16="http://schemas.microsoft.com/office/drawing/2014/main" id="{9EF1F0EC-9412-5FE9-847C-26477F0345DB}"/>
                </a:ext>
              </a:extLst>
            </p:cNvPr>
            <p:cNvSpPr/>
            <p:nvPr/>
          </p:nvSpPr>
          <p:spPr>
            <a:xfrm>
              <a:off x="8674331" y="5914507"/>
              <a:ext cx="1184564" cy="186586"/>
            </a:xfrm>
            <a:prstGeom prst="roundRect">
              <a:avLst/>
            </a:pr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ooter Placeholder 4">
            <a:extLst>
              <a:ext uri="{FF2B5EF4-FFF2-40B4-BE49-F238E27FC236}">
                <a16:creationId xmlns:a16="http://schemas.microsoft.com/office/drawing/2014/main" id="{08479744-7029-0EB6-BC10-ED54D98F19DD}"/>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15DA512A-67AA-B59A-082F-8DC8C42C4ABF}"/>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3</a:t>
            </a:fld>
            <a:endParaRPr lang="en-US" dirty="0"/>
          </a:p>
        </p:txBody>
      </p:sp>
    </p:spTree>
    <p:extLst>
      <p:ext uri="{BB962C8B-B14F-4D97-AF65-F5344CB8AC3E}">
        <p14:creationId xmlns:p14="http://schemas.microsoft.com/office/powerpoint/2010/main" val="19147054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5FD37-8202-53B9-A029-8640739B3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AEB715-8BDA-E8BF-3DD5-CF76B14F1E57}"/>
              </a:ext>
            </a:extLst>
          </p:cNvPr>
          <p:cNvSpPr>
            <a:spLocks noGrp="1"/>
          </p:cNvSpPr>
          <p:nvPr>
            <p:ph type="title"/>
          </p:nvPr>
        </p:nvSpPr>
        <p:spPr>
          <a:xfrm>
            <a:off x="768875" y="182403"/>
            <a:ext cx="10671048" cy="822960"/>
          </a:xfrm>
        </p:spPr>
        <p:txBody>
          <a:bodyPr/>
          <a:lstStyle/>
          <a:p>
            <a:r>
              <a:rPr lang="en-US" dirty="0"/>
              <a:t>Required legal statements for Oracle Health</a:t>
            </a:r>
          </a:p>
        </p:txBody>
      </p:sp>
      <p:sp>
        <p:nvSpPr>
          <p:cNvPr id="12" name="Text Placeholder 11">
            <a:extLst>
              <a:ext uri="{FF2B5EF4-FFF2-40B4-BE49-F238E27FC236}">
                <a16:creationId xmlns:a16="http://schemas.microsoft.com/office/drawing/2014/main" id="{95BC49AA-D06B-606A-23C7-1276960240F2}"/>
              </a:ext>
            </a:extLst>
          </p:cNvPr>
          <p:cNvSpPr>
            <a:spLocks noGrp="1"/>
          </p:cNvSpPr>
          <p:nvPr>
            <p:ph type="body" sz="quarter" idx="11"/>
          </p:nvPr>
        </p:nvSpPr>
        <p:spPr>
          <a:xfrm>
            <a:off x="766763" y="1009904"/>
            <a:ext cx="10671048" cy="330540"/>
          </a:xfrm>
        </p:spPr>
        <p:txBody>
          <a:bodyPr/>
          <a:lstStyle/>
          <a:p>
            <a:r>
              <a:rPr lang="en-US" dirty="0"/>
              <a:t>Note: these are example slides and not build into master layouts</a:t>
            </a:r>
          </a:p>
        </p:txBody>
      </p:sp>
      <p:sp>
        <p:nvSpPr>
          <p:cNvPr id="4" name="Content Placeholder 3">
            <a:extLst>
              <a:ext uri="{FF2B5EF4-FFF2-40B4-BE49-F238E27FC236}">
                <a16:creationId xmlns:a16="http://schemas.microsoft.com/office/drawing/2014/main" id="{3ED2FC58-08A2-6931-C8EB-264F95206728}"/>
              </a:ext>
            </a:extLst>
          </p:cNvPr>
          <p:cNvSpPr>
            <a:spLocks noGrp="1"/>
          </p:cNvSpPr>
          <p:nvPr>
            <p:ph sz="quarter" idx="14"/>
          </p:nvPr>
        </p:nvSpPr>
        <p:spPr>
          <a:xfrm>
            <a:off x="766762" y="1600199"/>
            <a:ext cx="5084064" cy="4507992"/>
          </a:xfrm>
        </p:spPr>
        <p:txBody>
          <a:bodyPr/>
          <a:lstStyle/>
          <a:p>
            <a:r>
              <a:rPr lang="en-US" dirty="0"/>
              <a:t>The Regulatory Statement is required on the title slide, and Safe Harbor slide (if the Safe Harbor slide </a:t>
            </a:r>
            <a:br>
              <a:rPr lang="en-US" dirty="0"/>
            </a:br>
            <a:r>
              <a:rPr lang="en-US" dirty="0"/>
              <a:t>is needed)</a:t>
            </a:r>
          </a:p>
          <a:p>
            <a:endParaRPr lang="en-US" dirty="0"/>
          </a:p>
          <a:p>
            <a:r>
              <a:rPr lang="en-US" dirty="0"/>
              <a:t>Safe Harbor slide (after title and last slide, if needed):</a:t>
            </a:r>
          </a:p>
          <a:p>
            <a:pPr lvl="1"/>
            <a:r>
              <a:rPr lang="en-US" dirty="0"/>
              <a:t>Only required for top executive and launch presentations (see detailed checklist)</a:t>
            </a:r>
          </a:p>
          <a:p>
            <a:pPr lvl="1"/>
            <a:r>
              <a:rPr lang="en-US" dirty="0"/>
              <a:t>Has 3 paragraphs. </a:t>
            </a:r>
            <a:br>
              <a:rPr lang="en-US" dirty="0"/>
            </a:br>
            <a:r>
              <a:rPr lang="en-US" dirty="0"/>
              <a:t>Must be full size slide text, not footer</a:t>
            </a:r>
          </a:p>
          <a:p>
            <a:pPr lvl="1"/>
            <a:r>
              <a:rPr lang="en-US" dirty="0"/>
              <a:t>Appears twice – after the</a:t>
            </a:r>
            <a:br>
              <a:rPr lang="en-US" dirty="0"/>
            </a:br>
            <a:r>
              <a:rPr lang="en-US" dirty="0"/>
              <a:t>title slide and as the last slide</a:t>
            </a:r>
          </a:p>
          <a:p>
            <a:pPr lvl="1"/>
            <a:r>
              <a:rPr lang="en-US" dirty="0"/>
              <a:t>For video recording, you must do a three (3) second hold on the last slide</a:t>
            </a:r>
          </a:p>
          <a:p>
            <a:endParaRPr lang="en-US" dirty="0"/>
          </a:p>
          <a:p>
            <a:endParaRPr lang="en-US" dirty="0"/>
          </a:p>
        </p:txBody>
      </p:sp>
      <p:sp>
        <p:nvSpPr>
          <p:cNvPr id="3" name="Content Placeholder 2">
            <a:extLst>
              <a:ext uri="{FF2B5EF4-FFF2-40B4-BE49-F238E27FC236}">
                <a16:creationId xmlns:a16="http://schemas.microsoft.com/office/drawing/2014/main" id="{A145EBC0-F516-4F02-59BC-49D3F836BC52}"/>
              </a:ext>
            </a:extLst>
          </p:cNvPr>
          <p:cNvSpPr>
            <a:spLocks noGrp="1"/>
          </p:cNvSpPr>
          <p:nvPr>
            <p:ph sz="quarter" idx="19"/>
          </p:nvPr>
        </p:nvSpPr>
        <p:spPr>
          <a:xfrm>
            <a:off x="6370317" y="1600220"/>
            <a:ext cx="5084064" cy="4507992"/>
          </a:xfrm>
        </p:spPr>
        <p:txBody>
          <a:bodyPr/>
          <a:lstStyle/>
          <a:p>
            <a:r>
              <a:rPr lang="en-US" dirty="0"/>
              <a:t>The Safe Harbor slide is required only for the following external presentations:</a:t>
            </a:r>
          </a:p>
          <a:p>
            <a:endParaRPr lang="en-US" dirty="0"/>
          </a:p>
          <a:p>
            <a:pPr lvl="1"/>
            <a:r>
              <a:rPr lang="en-US" dirty="0"/>
              <a:t>Product launches</a:t>
            </a:r>
          </a:p>
          <a:p>
            <a:pPr lvl="1"/>
            <a:r>
              <a:rPr lang="en-US" dirty="0"/>
              <a:t>Presentations by Oracle top executives</a:t>
            </a:r>
          </a:p>
          <a:p>
            <a:pPr lvl="1"/>
            <a:r>
              <a:rPr lang="en-US" dirty="0"/>
              <a:t>Keynotes at major events</a:t>
            </a:r>
          </a:p>
          <a:p>
            <a:pPr lvl="1"/>
            <a:r>
              <a:rPr lang="en-US" dirty="0"/>
              <a:t>Events attended by financial analysts</a:t>
            </a:r>
          </a:p>
          <a:p>
            <a:endParaRPr lang="en-US" dirty="0"/>
          </a:p>
          <a:p>
            <a:r>
              <a:rPr lang="en-US" dirty="0"/>
              <a:t>If the presentation does not pertain to one of the above, the Safe Harbor slide can be left out entirely and should be deleted.</a:t>
            </a:r>
          </a:p>
          <a:p>
            <a:endParaRPr lang="en-US" dirty="0"/>
          </a:p>
          <a:p>
            <a:endParaRPr lang="en-US" dirty="0"/>
          </a:p>
        </p:txBody>
      </p:sp>
      <p:sp>
        <p:nvSpPr>
          <p:cNvPr id="5" name="Slide Number Placeholder 4">
            <a:extLst>
              <a:ext uri="{FF2B5EF4-FFF2-40B4-BE49-F238E27FC236}">
                <a16:creationId xmlns:a16="http://schemas.microsoft.com/office/drawing/2014/main" id="{F0F15FB0-0870-973F-68AF-06A79CF31548}"/>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30</a:t>
            </a:fld>
            <a:endParaRPr lang="en-US" dirty="0"/>
          </a:p>
        </p:txBody>
      </p:sp>
      <p:sp>
        <p:nvSpPr>
          <p:cNvPr id="6" name="Footer Placeholder 5">
            <a:extLst>
              <a:ext uri="{FF2B5EF4-FFF2-40B4-BE49-F238E27FC236}">
                <a16:creationId xmlns:a16="http://schemas.microsoft.com/office/drawing/2014/main" id="{5BF4B9F6-FD8D-EA95-A167-B7924CDCF85A}"/>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544978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4A305-5F71-E5FF-FD41-620B305B9A1B}"/>
              </a:ext>
            </a:extLst>
          </p:cNvPr>
          <p:cNvSpPr>
            <a:spLocks noGrp="1"/>
          </p:cNvSpPr>
          <p:nvPr>
            <p:ph type="title"/>
          </p:nvPr>
        </p:nvSpPr>
        <p:spPr>
          <a:xfrm>
            <a:off x="768875" y="182403"/>
            <a:ext cx="10671048" cy="822960"/>
          </a:xfrm>
        </p:spPr>
        <p:txBody>
          <a:bodyPr/>
          <a:lstStyle/>
          <a:p>
            <a:r>
              <a:rPr lang="en-US" dirty="0"/>
              <a:t>Safe harbor statement</a:t>
            </a:r>
          </a:p>
        </p:txBody>
      </p:sp>
      <p:sp>
        <p:nvSpPr>
          <p:cNvPr id="3" name="Slide Number Placeholder 2">
            <a:extLst>
              <a:ext uri="{FF2B5EF4-FFF2-40B4-BE49-F238E27FC236}">
                <a16:creationId xmlns:a16="http://schemas.microsoft.com/office/drawing/2014/main" id="{77784035-68DD-76E0-6928-D26688BC3E36}"/>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31</a:t>
            </a:fld>
            <a:endParaRPr lang="en-US" dirty="0"/>
          </a:p>
        </p:txBody>
      </p:sp>
      <p:sp>
        <p:nvSpPr>
          <p:cNvPr id="4" name="Footer Placeholder 3">
            <a:extLst>
              <a:ext uri="{FF2B5EF4-FFF2-40B4-BE49-F238E27FC236}">
                <a16:creationId xmlns:a16="http://schemas.microsoft.com/office/drawing/2014/main" id="{36C2EE4D-B207-E5D4-9022-C92A695C175B}"/>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022163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79B7A6F-85BD-4ADA-DB01-9BA035770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1C4B4-A4D9-793D-9310-AA654EF6BA48}"/>
              </a:ext>
            </a:extLst>
          </p:cNvPr>
          <p:cNvSpPr>
            <a:spLocks noGrp="1"/>
          </p:cNvSpPr>
          <p:nvPr>
            <p:ph type="title"/>
          </p:nvPr>
        </p:nvSpPr>
        <p:spPr>
          <a:xfrm>
            <a:off x="768875" y="182403"/>
            <a:ext cx="10671048" cy="822960"/>
          </a:xfrm>
        </p:spPr>
        <p:txBody>
          <a:bodyPr/>
          <a:lstStyle/>
          <a:p>
            <a:r>
              <a:rPr lang="en-US" dirty="0"/>
              <a:t>Safe harbor statement</a:t>
            </a:r>
          </a:p>
        </p:txBody>
      </p:sp>
      <p:sp>
        <p:nvSpPr>
          <p:cNvPr id="3" name="Slide Number Placeholder 2">
            <a:extLst>
              <a:ext uri="{FF2B5EF4-FFF2-40B4-BE49-F238E27FC236}">
                <a16:creationId xmlns:a16="http://schemas.microsoft.com/office/drawing/2014/main" id="{65D4EF34-2FA4-A8CB-6C72-3BBC19038670}"/>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32</a:t>
            </a:fld>
            <a:endParaRPr lang="en-US" dirty="0"/>
          </a:p>
        </p:txBody>
      </p:sp>
      <p:sp>
        <p:nvSpPr>
          <p:cNvPr id="4" name="Footer Placeholder 3">
            <a:extLst>
              <a:ext uri="{FF2B5EF4-FFF2-40B4-BE49-F238E27FC236}">
                <a16:creationId xmlns:a16="http://schemas.microsoft.com/office/drawing/2014/main" id="{5F9139C4-4B8D-6F9B-B5C1-BAC2462E7A38}"/>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370802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E9792B4-43A7-B55B-2E69-93CFD151AA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24206-FBCD-E6E8-25F4-F5361D5B6778}"/>
              </a:ext>
            </a:extLst>
          </p:cNvPr>
          <p:cNvSpPr>
            <a:spLocks noGrp="1"/>
          </p:cNvSpPr>
          <p:nvPr>
            <p:ph type="title"/>
          </p:nvPr>
        </p:nvSpPr>
        <p:spPr>
          <a:xfrm>
            <a:off x="768875" y="182403"/>
            <a:ext cx="10671048" cy="822960"/>
          </a:xfrm>
        </p:spPr>
        <p:txBody>
          <a:bodyPr/>
          <a:lstStyle/>
          <a:p>
            <a:r>
              <a:rPr lang="en-US" dirty="0"/>
              <a:t>Forward-Looking statements</a:t>
            </a:r>
          </a:p>
        </p:txBody>
      </p:sp>
      <p:sp>
        <p:nvSpPr>
          <p:cNvPr id="3" name="Content Placeholder 2">
            <a:extLst>
              <a:ext uri="{FF2B5EF4-FFF2-40B4-BE49-F238E27FC236}">
                <a16:creationId xmlns:a16="http://schemas.microsoft.com/office/drawing/2014/main" id="{F38AEED7-9B23-E341-413A-5D28DB8F6321}"/>
              </a:ext>
            </a:extLst>
          </p:cNvPr>
          <p:cNvSpPr>
            <a:spLocks noGrp="1"/>
          </p:cNvSpPr>
          <p:nvPr>
            <p:ph sz="quarter" idx="14"/>
          </p:nvPr>
        </p:nvSpPr>
        <p:spPr>
          <a:xfrm>
            <a:off x="766762" y="1600199"/>
            <a:ext cx="10671048" cy="4507992"/>
          </a:xfrm>
        </p:spPr>
        <p:txBody>
          <a:bodyPr/>
          <a:lstStyle/>
          <a:p>
            <a:r>
              <a:rPr lang="en-US" dirty="0"/>
              <a:t>This presentation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a:t>
            </a:r>
            <a:br>
              <a:rPr lang="en-US" dirty="0"/>
            </a:br>
            <a:r>
              <a:rPr lang="en-US" dirty="0"/>
              <a:t>Oracle Corporation.</a:t>
            </a:r>
          </a:p>
          <a:p>
            <a:endParaRPr lang="en-US" dirty="0"/>
          </a:p>
          <a:p>
            <a:r>
              <a:rPr lang="en-US" dirty="0"/>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https://oracle.com/investors/ All information in this presentation is current as of </a:t>
            </a:r>
            <a:r>
              <a:rPr lang="en-US" dirty="0">
                <a:highlight>
                  <a:srgbClr val="00FF00"/>
                </a:highlight>
              </a:rPr>
              <a:t>INSERT MONTH HERE 2025 </a:t>
            </a:r>
            <a:r>
              <a:rPr lang="en-US" dirty="0"/>
              <a:t>and Oracle undertakes no duty to update any statement in light of new information or future events.</a:t>
            </a:r>
          </a:p>
          <a:p>
            <a:endParaRPr lang="en-US" dirty="0"/>
          </a:p>
          <a:p>
            <a:r>
              <a:rPr lang="en-US" dirty="0"/>
              <a:t>Some regulatory certifications or registrations to products or services referenced herein are held by Cerner Corporation. Cerner Corporation is a wholly owned subsidiary of Oracle. Cerner Corporation is an ONC-certified health IT developer and a registered medical device manufacturer in the United States and other </a:t>
            </a:r>
            <a:br>
              <a:rPr lang="en-US" dirty="0"/>
            </a:br>
            <a:r>
              <a:rPr lang="en-US" dirty="0"/>
              <a:t>jurisdictions worldwide.</a:t>
            </a:r>
          </a:p>
        </p:txBody>
      </p:sp>
      <p:sp>
        <p:nvSpPr>
          <p:cNvPr id="4" name="Slide Number Placeholder 3">
            <a:extLst>
              <a:ext uri="{FF2B5EF4-FFF2-40B4-BE49-F238E27FC236}">
                <a16:creationId xmlns:a16="http://schemas.microsoft.com/office/drawing/2014/main" id="{FD5B7F45-2891-DDDD-D7BB-E544CE8ED9D0}"/>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33</a:t>
            </a:fld>
            <a:endParaRPr lang="en-US" dirty="0"/>
          </a:p>
        </p:txBody>
      </p:sp>
      <p:sp>
        <p:nvSpPr>
          <p:cNvPr id="5" name="Footer Placeholder 4">
            <a:extLst>
              <a:ext uri="{FF2B5EF4-FFF2-40B4-BE49-F238E27FC236}">
                <a16:creationId xmlns:a16="http://schemas.microsoft.com/office/drawing/2014/main" id="{3985B4EE-F4A6-D60C-2DC8-A5D644757EFE}"/>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222087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E82DF7A-540C-37CB-86D0-D6915949A1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0B331-7B8D-E6BF-F00E-2894B964FAD2}"/>
              </a:ext>
            </a:extLst>
          </p:cNvPr>
          <p:cNvSpPr>
            <a:spLocks noGrp="1"/>
          </p:cNvSpPr>
          <p:nvPr>
            <p:ph type="title"/>
          </p:nvPr>
        </p:nvSpPr>
        <p:spPr>
          <a:xfrm>
            <a:off x="768875" y="182403"/>
            <a:ext cx="10671048" cy="822960"/>
          </a:xfrm>
        </p:spPr>
        <p:txBody>
          <a:bodyPr/>
          <a:lstStyle/>
          <a:p>
            <a:r>
              <a:rPr lang="en-US" dirty="0"/>
              <a:t>Forward-Looking statements</a:t>
            </a:r>
          </a:p>
        </p:txBody>
      </p:sp>
      <p:sp>
        <p:nvSpPr>
          <p:cNvPr id="3" name="Content Placeholder 2">
            <a:extLst>
              <a:ext uri="{FF2B5EF4-FFF2-40B4-BE49-F238E27FC236}">
                <a16:creationId xmlns:a16="http://schemas.microsoft.com/office/drawing/2014/main" id="{0E8AA4E6-DD29-627F-2D47-105DC30C7FE0}"/>
              </a:ext>
            </a:extLst>
          </p:cNvPr>
          <p:cNvSpPr>
            <a:spLocks noGrp="1"/>
          </p:cNvSpPr>
          <p:nvPr>
            <p:ph sz="quarter" idx="14"/>
          </p:nvPr>
        </p:nvSpPr>
        <p:spPr>
          <a:xfrm>
            <a:off x="766762" y="1600199"/>
            <a:ext cx="10671048" cy="4507992"/>
          </a:xfrm>
        </p:spPr>
        <p:txBody>
          <a:bodyPr/>
          <a:lstStyle/>
          <a:p>
            <a:r>
              <a:rPr lang="en-US" dirty="0"/>
              <a:t>This presentation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a:t>
            </a:r>
            <a:br>
              <a:rPr lang="en-US" dirty="0"/>
            </a:br>
            <a:r>
              <a:rPr lang="en-US" dirty="0"/>
              <a:t>Oracle Corporation.</a:t>
            </a:r>
          </a:p>
          <a:p>
            <a:endParaRPr lang="en-US" dirty="0"/>
          </a:p>
          <a:p>
            <a:r>
              <a:rPr lang="en-US" dirty="0"/>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https://oracle.com/investors/ All information in this presentation is current as of </a:t>
            </a:r>
            <a:r>
              <a:rPr lang="en-US" dirty="0">
                <a:highlight>
                  <a:srgbClr val="AE562C"/>
                </a:highlight>
              </a:rPr>
              <a:t>INSERT MONTH HERE 2025 </a:t>
            </a:r>
            <a:r>
              <a:rPr lang="en-US" dirty="0"/>
              <a:t>and Oracle undertakes no duty to update any statement in light of new information or future events.</a:t>
            </a:r>
          </a:p>
          <a:p>
            <a:endParaRPr lang="en-US" dirty="0"/>
          </a:p>
          <a:p>
            <a:r>
              <a:rPr lang="en-US" dirty="0"/>
              <a:t>Some regulatory certifications or registrations to products or services referenced herein are held by Cerner Corporation. Cerner Corporation is a wholly owned subsidiary of Oracle. Cerner Corporation is an ONC-certified health IT developer and a registered medical device manufacturer in the United States and other </a:t>
            </a:r>
            <a:br>
              <a:rPr lang="en-US" dirty="0"/>
            </a:br>
            <a:r>
              <a:rPr lang="en-US" dirty="0"/>
              <a:t>jurisdictions worldwide.</a:t>
            </a:r>
          </a:p>
        </p:txBody>
      </p:sp>
      <p:sp>
        <p:nvSpPr>
          <p:cNvPr id="4" name="Slide Number Placeholder 3">
            <a:extLst>
              <a:ext uri="{FF2B5EF4-FFF2-40B4-BE49-F238E27FC236}">
                <a16:creationId xmlns:a16="http://schemas.microsoft.com/office/drawing/2014/main" id="{A0510322-F50C-E6CB-1860-2D71F4D91B4F}"/>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34</a:t>
            </a:fld>
            <a:endParaRPr lang="en-US" dirty="0"/>
          </a:p>
        </p:txBody>
      </p:sp>
      <p:sp>
        <p:nvSpPr>
          <p:cNvPr id="5" name="Footer Placeholder 4">
            <a:extLst>
              <a:ext uri="{FF2B5EF4-FFF2-40B4-BE49-F238E27FC236}">
                <a16:creationId xmlns:a16="http://schemas.microsoft.com/office/drawing/2014/main" id="{D350488B-D829-B182-B1B7-039A506A0FB5}"/>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930897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40FD7-D234-4206-67F2-14FA3CA6AB4C}"/>
              </a:ext>
            </a:extLst>
          </p:cNvPr>
          <p:cNvSpPr>
            <a:spLocks noGrp="1"/>
          </p:cNvSpPr>
          <p:nvPr>
            <p:ph type="title"/>
          </p:nvPr>
        </p:nvSpPr>
        <p:spPr/>
        <p:txBody>
          <a:bodyPr/>
          <a:lstStyle/>
          <a:p>
            <a:r>
              <a:rPr lang="en-US" dirty="0"/>
              <a:t>Oracle Health </a:t>
            </a:r>
            <a:br>
              <a:rPr lang="en-US" dirty="0"/>
            </a:br>
            <a:r>
              <a:rPr lang="en-US" dirty="0"/>
              <a:t>slides from legal</a:t>
            </a:r>
          </a:p>
        </p:txBody>
      </p:sp>
      <p:sp>
        <p:nvSpPr>
          <p:cNvPr id="3" name="Text Placeholder 2">
            <a:extLst>
              <a:ext uri="{FF2B5EF4-FFF2-40B4-BE49-F238E27FC236}">
                <a16:creationId xmlns:a16="http://schemas.microsoft.com/office/drawing/2014/main" id="{2AE9A01C-EFFB-341D-B57A-4E909E621B0F}"/>
              </a:ext>
            </a:extLst>
          </p:cNvPr>
          <p:cNvSpPr>
            <a:spLocks noGrp="1"/>
          </p:cNvSpPr>
          <p:nvPr>
            <p:ph type="body" sz="quarter" idx="33"/>
          </p:nvPr>
        </p:nvSpPr>
        <p:spPr/>
        <p:txBody>
          <a:bodyPr/>
          <a:lstStyle/>
          <a:p>
            <a:r>
              <a:rPr lang="en-US" dirty="0"/>
              <a:t>Use these slides for any health related presentations</a:t>
            </a:r>
          </a:p>
        </p:txBody>
      </p:sp>
      <p:sp>
        <p:nvSpPr>
          <p:cNvPr id="4" name="Slide Number Placeholder 3">
            <a:extLst>
              <a:ext uri="{FF2B5EF4-FFF2-40B4-BE49-F238E27FC236}">
                <a16:creationId xmlns:a16="http://schemas.microsoft.com/office/drawing/2014/main" id="{051C9B1C-C040-D8F5-5572-812FFF439F71}"/>
              </a:ext>
            </a:extLst>
          </p:cNvPr>
          <p:cNvSpPr>
            <a:spLocks noGrp="1"/>
          </p:cNvSpPr>
          <p:nvPr>
            <p:ph type="sldNum" sz="quarter" idx="12"/>
          </p:nvPr>
        </p:nvSpPr>
        <p:spPr/>
        <p:txBody>
          <a:bodyPr/>
          <a:lstStyle/>
          <a:p>
            <a:fld id="{345D60D9-5372-5F40-9443-0F9AE5BDC3C8}" type="slidenum">
              <a:rPr lang="en-US" smtClean="0"/>
              <a:pPr/>
              <a:t>35</a:t>
            </a:fld>
            <a:endParaRPr lang="en-US" dirty="0"/>
          </a:p>
        </p:txBody>
      </p:sp>
      <p:sp>
        <p:nvSpPr>
          <p:cNvPr id="5" name="Footer Placeholder 4">
            <a:extLst>
              <a:ext uri="{FF2B5EF4-FFF2-40B4-BE49-F238E27FC236}">
                <a16:creationId xmlns:a16="http://schemas.microsoft.com/office/drawing/2014/main" id="{3BEAF30A-AC53-1165-9956-2EEE03C6A3CF}"/>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30218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6C2325C-9438-028C-D957-11E255C06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D6D135-EF05-4907-C963-1C2482BFEB56}"/>
              </a:ext>
            </a:extLst>
          </p:cNvPr>
          <p:cNvSpPr>
            <a:spLocks noGrp="1"/>
          </p:cNvSpPr>
          <p:nvPr>
            <p:ph type="title"/>
          </p:nvPr>
        </p:nvSpPr>
        <p:spPr>
          <a:xfrm>
            <a:off x="768875" y="182403"/>
            <a:ext cx="10671048" cy="822960"/>
          </a:xfrm>
        </p:spPr>
        <p:txBody>
          <a:bodyPr/>
          <a:lstStyle/>
          <a:p>
            <a:r>
              <a:rPr lang="en-US" dirty="0"/>
              <a:t>Required legal statements for Oracle Health</a:t>
            </a:r>
          </a:p>
        </p:txBody>
      </p:sp>
      <p:sp>
        <p:nvSpPr>
          <p:cNvPr id="12" name="Text Placeholder 11">
            <a:extLst>
              <a:ext uri="{FF2B5EF4-FFF2-40B4-BE49-F238E27FC236}">
                <a16:creationId xmlns:a16="http://schemas.microsoft.com/office/drawing/2014/main" id="{1F1C4CA1-60F0-7736-5060-76A92A63F71E}"/>
              </a:ext>
            </a:extLst>
          </p:cNvPr>
          <p:cNvSpPr>
            <a:spLocks noGrp="1"/>
          </p:cNvSpPr>
          <p:nvPr>
            <p:ph type="body" sz="quarter" idx="11"/>
          </p:nvPr>
        </p:nvSpPr>
        <p:spPr>
          <a:xfrm>
            <a:off x="766763" y="1009904"/>
            <a:ext cx="10671048" cy="330540"/>
          </a:xfrm>
        </p:spPr>
        <p:txBody>
          <a:bodyPr/>
          <a:lstStyle/>
          <a:p>
            <a:r>
              <a:rPr lang="en-US" dirty="0"/>
              <a:t>Note: these are example slides and not build into master layouts</a:t>
            </a:r>
          </a:p>
        </p:txBody>
      </p:sp>
      <p:sp>
        <p:nvSpPr>
          <p:cNvPr id="4" name="Content Placeholder 3">
            <a:extLst>
              <a:ext uri="{FF2B5EF4-FFF2-40B4-BE49-F238E27FC236}">
                <a16:creationId xmlns:a16="http://schemas.microsoft.com/office/drawing/2014/main" id="{A41B9DE1-1C45-B037-8534-15FE930A3A22}"/>
              </a:ext>
            </a:extLst>
          </p:cNvPr>
          <p:cNvSpPr>
            <a:spLocks noGrp="1"/>
          </p:cNvSpPr>
          <p:nvPr>
            <p:ph sz="quarter" idx="14"/>
          </p:nvPr>
        </p:nvSpPr>
        <p:spPr>
          <a:xfrm>
            <a:off x="766762" y="1600199"/>
            <a:ext cx="5084064" cy="4507992"/>
          </a:xfrm>
        </p:spPr>
        <p:txBody>
          <a:bodyPr/>
          <a:lstStyle/>
          <a:p>
            <a:r>
              <a:rPr lang="en-US" dirty="0"/>
              <a:t>The Regulatory Statement is required on the title slide, and Safe Harbor slide (if the Safe Harbor slide </a:t>
            </a:r>
            <a:br>
              <a:rPr lang="en-US" dirty="0"/>
            </a:br>
            <a:r>
              <a:rPr lang="en-US" dirty="0"/>
              <a:t>is needed)</a:t>
            </a:r>
          </a:p>
          <a:p>
            <a:endParaRPr lang="en-US" dirty="0"/>
          </a:p>
          <a:p>
            <a:r>
              <a:rPr lang="en-US" dirty="0"/>
              <a:t>Safe Harbor slide (after title and last slide, if needed):</a:t>
            </a:r>
          </a:p>
          <a:p>
            <a:pPr lvl="1"/>
            <a:r>
              <a:rPr lang="en-US" dirty="0"/>
              <a:t>Only required for top executive and launch presentations (see detailed checklist)</a:t>
            </a:r>
          </a:p>
          <a:p>
            <a:pPr lvl="1"/>
            <a:r>
              <a:rPr lang="en-US" dirty="0"/>
              <a:t>Has 3 paragraphs. </a:t>
            </a:r>
            <a:br>
              <a:rPr lang="en-US" dirty="0"/>
            </a:br>
            <a:r>
              <a:rPr lang="en-US" dirty="0"/>
              <a:t>Must be full size slide text, not footer</a:t>
            </a:r>
          </a:p>
          <a:p>
            <a:pPr lvl="1"/>
            <a:r>
              <a:rPr lang="en-US" dirty="0"/>
              <a:t>Appears twice – after the</a:t>
            </a:r>
            <a:br>
              <a:rPr lang="en-US" dirty="0"/>
            </a:br>
            <a:r>
              <a:rPr lang="en-US" dirty="0"/>
              <a:t>title slide and as the last slide</a:t>
            </a:r>
          </a:p>
          <a:p>
            <a:pPr lvl="1"/>
            <a:r>
              <a:rPr lang="en-US" dirty="0"/>
              <a:t>For video recording, you must do a three (3) second hold on the last slide</a:t>
            </a:r>
          </a:p>
          <a:p>
            <a:endParaRPr lang="en-US" dirty="0"/>
          </a:p>
          <a:p>
            <a:endParaRPr lang="en-US" dirty="0"/>
          </a:p>
        </p:txBody>
      </p:sp>
      <p:sp>
        <p:nvSpPr>
          <p:cNvPr id="3" name="Content Placeholder 2">
            <a:extLst>
              <a:ext uri="{FF2B5EF4-FFF2-40B4-BE49-F238E27FC236}">
                <a16:creationId xmlns:a16="http://schemas.microsoft.com/office/drawing/2014/main" id="{CF9372EA-6DAA-D7EC-0D5F-21931C9CF974}"/>
              </a:ext>
            </a:extLst>
          </p:cNvPr>
          <p:cNvSpPr>
            <a:spLocks noGrp="1"/>
          </p:cNvSpPr>
          <p:nvPr>
            <p:ph sz="quarter" idx="19"/>
          </p:nvPr>
        </p:nvSpPr>
        <p:spPr>
          <a:xfrm>
            <a:off x="6370317" y="1600220"/>
            <a:ext cx="5084064" cy="4507992"/>
          </a:xfrm>
        </p:spPr>
        <p:txBody>
          <a:bodyPr/>
          <a:lstStyle/>
          <a:p>
            <a:r>
              <a:rPr lang="en-US" dirty="0"/>
              <a:t>The Safe Harbor slide is required only for the following external presentations:</a:t>
            </a:r>
          </a:p>
          <a:p>
            <a:endParaRPr lang="en-US" dirty="0"/>
          </a:p>
          <a:p>
            <a:pPr lvl="1"/>
            <a:r>
              <a:rPr lang="en-US" dirty="0"/>
              <a:t>Product launches</a:t>
            </a:r>
          </a:p>
          <a:p>
            <a:pPr lvl="1"/>
            <a:r>
              <a:rPr lang="en-US" dirty="0"/>
              <a:t>Presentations by Oracle top executives</a:t>
            </a:r>
          </a:p>
          <a:p>
            <a:pPr lvl="1"/>
            <a:r>
              <a:rPr lang="en-US" dirty="0"/>
              <a:t>Keynotes at major events</a:t>
            </a:r>
          </a:p>
          <a:p>
            <a:pPr lvl="1"/>
            <a:r>
              <a:rPr lang="en-US" dirty="0"/>
              <a:t>Events attended by financial analysts</a:t>
            </a:r>
          </a:p>
          <a:p>
            <a:endParaRPr lang="en-US" dirty="0"/>
          </a:p>
          <a:p>
            <a:r>
              <a:rPr lang="en-US" dirty="0"/>
              <a:t>If the presentation does not pertain to one of the above, the Safe Harbor slide can be left out entirely and should be deleted.</a:t>
            </a:r>
          </a:p>
          <a:p>
            <a:endParaRPr lang="en-US" dirty="0"/>
          </a:p>
          <a:p>
            <a:endParaRPr lang="en-US" dirty="0"/>
          </a:p>
        </p:txBody>
      </p:sp>
      <p:sp>
        <p:nvSpPr>
          <p:cNvPr id="5" name="Slide Number Placeholder 4">
            <a:extLst>
              <a:ext uri="{FF2B5EF4-FFF2-40B4-BE49-F238E27FC236}">
                <a16:creationId xmlns:a16="http://schemas.microsoft.com/office/drawing/2014/main" id="{BA04E1C8-384A-59FD-CCC7-964C5DF3BA4E}"/>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36</a:t>
            </a:fld>
            <a:endParaRPr lang="en-US" dirty="0"/>
          </a:p>
        </p:txBody>
      </p:sp>
      <p:sp>
        <p:nvSpPr>
          <p:cNvPr id="6" name="Footer Placeholder 5">
            <a:extLst>
              <a:ext uri="{FF2B5EF4-FFF2-40B4-BE49-F238E27FC236}">
                <a16:creationId xmlns:a16="http://schemas.microsoft.com/office/drawing/2014/main" id="{59312CBD-DABD-C1B6-7F4E-CC3CE774337B}"/>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2497660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77E28-0828-5CBF-4757-5950A9F8BFA3}"/>
              </a:ext>
            </a:extLst>
          </p:cNvPr>
          <p:cNvSpPr>
            <a:spLocks noGrp="1"/>
          </p:cNvSpPr>
          <p:nvPr>
            <p:ph type="title"/>
          </p:nvPr>
        </p:nvSpPr>
        <p:spPr>
          <a:xfrm>
            <a:off x="768875" y="182403"/>
            <a:ext cx="10671048" cy="822960"/>
          </a:xfrm>
        </p:spPr>
        <p:txBody>
          <a:bodyPr/>
          <a:lstStyle/>
          <a:p>
            <a:r>
              <a:rPr lang="en-US"/>
              <a:t>Safe Harbor</a:t>
            </a:r>
            <a:endParaRPr lang="en-US" dirty="0"/>
          </a:p>
        </p:txBody>
      </p:sp>
      <p:sp>
        <p:nvSpPr>
          <p:cNvPr id="4" name="Content Placeholder 3">
            <a:extLst>
              <a:ext uri="{FF2B5EF4-FFF2-40B4-BE49-F238E27FC236}">
                <a16:creationId xmlns:a16="http://schemas.microsoft.com/office/drawing/2014/main" id="{7249283B-96BE-1166-53EB-DB5A241B21D0}"/>
              </a:ext>
            </a:extLst>
          </p:cNvPr>
          <p:cNvSpPr>
            <a:spLocks noGrp="1"/>
          </p:cNvSpPr>
          <p:nvPr>
            <p:ph sz="quarter" idx="14"/>
          </p:nvPr>
        </p:nvSpPr>
        <p:spPr>
          <a:xfrm>
            <a:off x="766762" y="1600199"/>
            <a:ext cx="10671048" cy="4507992"/>
          </a:xfrm>
        </p:spPr>
        <p:txBody>
          <a:bodyPr/>
          <a:lstStyle/>
          <a:p>
            <a:r>
              <a:rPr lang="en-US" dirty="0"/>
              <a:t>This presentation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timing, and pricing of any features or functionality described for Oracle’s products may change and remains at the sole discretion of </a:t>
            </a:r>
            <a:br>
              <a:rPr lang="en-US" dirty="0"/>
            </a:br>
            <a:r>
              <a:rPr lang="en-US" dirty="0"/>
              <a:t>Oracle Corporation.</a:t>
            </a:r>
          </a:p>
          <a:p>
            <a:endParaRPr lang="en-US" dirty="0"/>
          </a:p>
          <a:p>
            <a:r>
              <a:rPr lang="en-US" dirty="0"/>
              <a:t>Statements in this presentation relating to Oracle’s future plans, expectations, beliefs, intentions, and prospects are “forward-looking statements” and are subject to material risks and uncertainties. A detailed discussion of these factors and other risks that affect our business is contained in Oracle’s Securities and Exchange Commission (SEC) filings, including our most recent reports on Form 10-K and Form 10-Q under the heading “Risk Factors.” These filings are available on the SEC’s website or on Oracle’s website at http://</a:t>
            </a:r>
            <a:r>
              <a:rPr lang="en-US" dirty="0" err="1"/>
              <a:t>www.oracle.com</a:t>
            </a:r>
            <a:r>
              <a:rPr lang="en-US" dirty="0"/>
              <a:t>/investor. All information in this presentation is current as of INSERT MONTH HERE 2025 and Oracle undertakes no duty to update any statement in light of new information or future events.</a:t>
            </a:r>
          </a:p>
          <a:p>
            <a:endParaRPr lang="en-US" dirty="0"/>
          </a:p>
          <a:p>
            <a:r>
              <a:rPr lang="en-US" dirty="0"/>
              <a:t>Some regulatory certifications or registrations to products or services referenced herein are held by Cerner Corporation. Cerner Corporation is a wholly owned subsidiary of Oracle. Cerner Corporation is an ONC-certified health IT developer and a registered medical device manufacturer in the United States and other </a:t>
            </a:r>
            <a:br>
              <a:rPr lang="en-US" dirty="0"/>
            </a:br>
            <a:r>
              <a:rPr lang="en-US" dirty="0"/>
              <a:t>jurisdictions worldwide.</a:t>
            </a:r>
          </a:p>
        </p:txBody>
      </p:sp>
      <p:sp>
        <p:nvSpPr>
          <p:cNvPr id="5" name="Slide Number Placeholder 4">
            <a:extLst>
              <a:ext uri="{FF2B5EF4-FFF2-40B4-BE49-F238E27FC236}">
                <a16:creationId xmlns:a16="http://schemas.microsoft.com/office/drawing/2014/main" id="{B9D8C212-6F01-0338-7A7A-60165984C690}"/>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37</a:t>
            </a:fld>
            <a:endParaRPr lang="en-US" dirty="0"/>
          </a:p>
        </p:txBody>
      </p:sp>
      <p:sp>
        <p:nvSpPr>
          <p:cNvPr id="6" name="Footer Placeholder 5">
            <a:extLst>
              <a:ext uri="{FF2B5EF4-FFF2-40B4-BE49-F238E27FC236}">
                <a16:creationId xmlns:a16="http://schemas.microsoft.com/office/drawing/2014/main" id="{B42F0860-A0F9-7888-6CBE-5157D98070E4}"/>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4447314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FD90F-9B23-1102-7B5D-DB5E1D162130}"/>
              </a:ext>
            </a:extLst>
          </p:cNvPr>
          <p:cNvSpPr>
            <a:spLocks noGrp="1"/>
          </p:cNvSpPr>
          <p:nvPr>
            <p:ph type="title"/>
          </p:nvPr>
        </p:nvSpPr>
        <p:spPr>
          <a:xfrm>
            <a:off x="768875" y="182403"/>
            <a:ext cx="10671048" cy="822960"/>
          </a:xfrm>
        </p:spPr>
        <p:txBody>
          <a:bodyPr/>
          <a:lstStyle/>
          <a:p>
            <a:r>
              <a:rPr lang="en-US" dirty="0"/>
              <a:t>Disclaimer Slide</a:t>
            </a:r>
          </a:p>
        </p:txBody>
      </p:sp>
      <p:sp>
        <p:nvSpPr>
          <p:cNvPr id="4" name="Content Placeholder 3">
            <a:extLst>
              <a:ext uri="{FF2B5EF4-FFF2-40B4-BE49-F238E27FC236}">
                <a16:creationId xmlns:a16="http://schemas.microsoft.com/office/drawing/2014/main" id="{AF2490F0-6FFB-C856-636F-A0D0AD64107D}"/>
              </a:ext>
            </a:extLst>
          </p:cNvPr>
          <p:cNvSpPr>
            <a:spLocks noGrp="1"/>
          </p:cNvSpPr>
          <p:nvPr>
            <p:ph sz="quarter" idx="14"/>
          </p:nvPr>
        </p:nvSpPr>
        <p:spPr>
          <a:xfrm>
            <a:off x="766762" y="1600199"/>
            <a:ext cx="10671048" cy="4507992"/>
          </a:xfrm>
        </p:spPr>
        <p:txBody>
          <a:bodyPr/>
          <a:lstStyle/>
          <a:p>
            <a:r>
              <a:rPr lang="en-US" dirty="0"/>
              <a:t>This presentation includes some content for illustrative purposes only. Some products and features shown are indicative of the products and features of a prospective future launch in the United States only. Not all products and features shown are currently offered for sale in the United States or elsewhere. Products and features of the actual offering may differ from those shown in this presentation and may vary from country to country. Any timelines contained in this presentation are indicative only. Timelines and product features may depend on regulatory approvals or certification for individual products or features in the applicable country or region.</a:t>
            </a:r>
          </a:p>
          <a:p>
            <a:endParaRPr lang="en-US" dirty="0"/>
          </a:p>
          <a:p>
            <a:endParaRPr lang="en-US" dirty="0"/>
          </a:p>
        </p:txBody>
      </p:sp>
      <p:sp>
        <p:nvSpPr>
          <p:cNvPr id="5" name="Slide Number Placeholder 4">
            <a:extLst>
              <a:ext uri="{FF2B5EF4-FFF2-40B4-BE49-F238E27FC236}">
                <a16:creationId xmlns:a16="http://schemas.microsoft.com/office/drawing/2014/main" id="{675DCE93-425D-5A4B-927A-B66AD2B69B14}"/>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38</a:t>
            </a:fld>
            <a:endParaRPr lang="en-US" dirty="0"/>
          </a:p>
        </p:txBody>
      </p:sp>
      <p:sp>
        <p:nvSpPr>
          <p:cNvPr id="6" name="Footer Placeholder 5">
            <a:extLst>
              <a:ext uri="{FF2B5EF4-FFF2-40B4-BE49-F238E27FC236}">
                <a16:creationId xmlns:a16="http://schemas.microsoft.com/office/drawing/2014/main" id="{1D5467F7-9AB5-6766-A865-D863D5D70C0A}"/>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924094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560B9A5-8DAD-4A8B-86AA-FF455E9EF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09CB3F-023B-6003-F718-F1DBD503D3A7}"/>
              </a:ext>
            </a:extLst>
          </p:cNvPr>
          <p:cNvSpPr>
            <a:spLocks noGrp="1"/>
          </p:cNvSpPr>
          <p:nvPr>
            <p:ph type="title"/>
          </p:nvPr>
        </p:nvSpPr>
        <p:spPr>
          <a:xfrm>
            <a:off x="768875" y="182403"/>
            <a:ext cx="10671048" cy="822960"/>
          </a:xfrm>
        </p:spPr>
        <p:txBody>
          <a:bodyPr/>
          <a:lstStyle/>
          <a:p>
            <a:r>
              <a:rPr lang="en-US" dirty="0"/>
              <a:t>Disclaimer Slide (International version)</a:t>
            </a:r>
          </a:p>
        </p:txBody>
      </p:sp>
      <p:sp>
        <p:nvSpPr>
          <p:cNvPr id="4" name="Content Placeholder 3">
            <a:extLst>
              <a:ext uri="{FF2B5EF4-FFF2-40B4-BE49-F238E27FC236}">
                <a16:creationId xmlns:a16="http://schemas.microsoft.com/office/drawing/2014/main" id="{6971624E-5928-BE0B-6E5F-5B95EBA13857}"/>
              </a:ext>
            </a:extLst>
          </p:cNvPr>
          <p:cNvSpPr>
            <a:spLocks noGrp="1"/>
          </p:cNvSpPr>
          <p:nvPr>
            <p:ph sz="quarter" idx="14"/>
          </p:nvPr>
        </p:nvSpPr>
        <p:spPr>
          <a:xfrm>
            <a:off x="766762" y="1600199"/>
            <a:ext cx="10671048" cy="4507992"/>
          </a:xfrm>
        </p:spPr>
        <p:txBody>
          <a:bodyPr/>
          <a:lstStyle/>
          <a:p>
            <a:r>
              <a:rPr lang="en-US" dirty="0"/>
              <a:t>This presentation includes some content for illustrative purposes only. Some products and features shown are indicative of the products and features of a prospective future. Not all products and features shown are currently offered for sale in the United States or elsewhere. Products and features of the actual offering may differ from those shown in this presentation and may vary from country to country. Any timelines contained in this presentation are indicative only. Timelines and product features may depend on regulatory approvals or certification for individual products or features in the applicable country or region.</a:t>
            </a:r>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0B585A64-5E66-EE19-5C1D-60A9B69EF6C0}"/>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39</a:t>
            </a:fld>
            <a:endParaRPr lang="en-US" dirty="0"/>
          </a:p>
        </p:txBody>
      </p:sp>
      <p:sp>
        <p:nvSpPr>
          <p:cNvPr id="6" name="Footer Placeholder 5">
            <a:extLst>
              <a:ext uri="{FF2B5EF4-FFF2-40B4-BE49-F238E27FC236}">
                <a16:creationId xmlns:a16="http://schemas.microsoft.com/office/drawing/2014/main" id="{B4867342-9BF5-1FC9-9D12-C8F54094C72E}"/>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5419442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66AB1D8-AADF-C4E4-53FB-467EBA8559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528BB-478F-DC40-993E-58489B6C656D}"/>
              </a:ext>
            </a:extLst>
          </p:cNvPr>
          <p:cNvSpPr>
            <a:spLocks noGrp="1"/>
          </p:cNvSpPr>
          <p:nvPr>
            <p:ph type="title"/>
          </p:nvPr>
        </p:nvSpPr>
        <p:spPr>
          <a:xfrm>
            <a:off x="768875" y="182403"/>
            <a:ext cx="10671048" cy="822960"/>
          </a:xfrm>
        </p:spPr>
        <p:txBody>
          <a:bodyPr/>
          <a:lstStyle/>
          <a:p>
            <a:r>
              <a:rPr lang="en-US" dirty="0"/>
              <a:t>How to use this deck: Speaker slides</a:t>
            </a:r>
          </a:p>
        </p:txBody>
      </p:sp>
      <p:sp>
        <p:nvSpPr>
          <p:cNvPr id="12" name="Text Placeholder 11">
            <a:extLst>
              <a:ext uri="{FF2B5EF4-FFF2-40B4-BE49-F238E27FC236}">
                <a16:creationId xmlns:a16="http://schemas.microsoft.com/office/drawing/2014/main" id="{294DB69D-4BBE-859C-914F-7C1D4184A7FC}"/>
              </a:ext>
            </a:extLst>
          </p:cNvPr>
          <p:cNvSpPr>
            <a:spLocks noGrp="1"/>
          </p:cNvSpPr>
          <p:nvPr>
            <p:ph type="body" sz="quarter" idx="11"/>
          </p:nvPr>
        </p:nvSpPr>
        <p:spPr>
          <a:xfrm>
            <a:off x="766763" y="1009904"/>
            <a:ext cx="10671048" cy="330540"/>
          </a:xfrm>
        </p:spPr>
        <p:txBody>
          <a:bodyPr/>
          <a:lstStyle/>
          <a:p>
            <a:r>
              <a:rPr lang="en-US" dirty="0"/>
              <a:t>Slide formats</a:t>
            </a:r>
          </a:p>
        </p:txBody>
      </p:sp>
      <p:graphicFrame>
        <p:nvGraphicFramePr>
          <p:cNvPr id="14" name="Content Placeholder 13" descr="A table showing two steps. 1. Primarily use dark slides&#10;Light slides are still included to ensure maximum compatibility with other templates. 2. Use speaker slides without headshots&#10;When speakers are shown live on stage,  please do not use headshots on slides&#10;">
            <a:extLst>
              <a:ext uri="{FF2B5EF4-FFF2-40B4-BE49-F238E27FC236}">
                <a16:creationId xmlns:a16="http://schemas.microsoft.com/office/drawing/2014/main" id="{F9EFCB3C-2220-C803-6914-F06C2B3E264E}"/>
              </a:ext>
            </a:extLst>
          </p:cNvPr>
          <p:cNvGraphicFramePr>
            <a:graphicFrameLocks noGrp="1"/>
          </p:cNvGraphicFramePr>
          <p:nvPr>
            <p:ph sz="quarter" idx="14"/>
            <p:extLst>
              <p:ext uri="{D42A27DB-BD31-4B8C-83A1-F6EECF244321}">
                <p14:modId xmlns:p14="http://schemas.microsoft.com/office/powerpoint/2010/main" val="465220102"/>
              </p:ext>
            </p:extLst>
          </p:nvPr>
        </p:nvGraphicFramePr>
        <p:xfrm>
          <a:off x="766763" y="1600200"/>
          <a:ext cx="5084761" cy="2834640"/>
        </p:xfrm>
        <a:graphic>
          <a:graphicData uri="http://schemas.openxmlformats.org/drawingml/2006/table">
            <a:tbl>
              <a:tblPr firstRow="1" bandRow="1">
                <a:tableStyleId>{073A0DAA-6AF3-43AB-8588-CEC1D06C72B9}</a:tableStyleId>
              </a:tblPr>
              <a:tblGrid>
                <a:gridCol w="462250">
                  <a:extLst>
                    <a:ext uri="{9D8B030D-6E8A-4147-A177-3AD203B41FA5}">
                      <a16:colId xmlns:a16="http://schemas.microsoft.com/office/drawing/2014/main" val="2402755288"/>
                    </a:ext>
                  </a:extLst>
                </a:gridCol>
                <a:gridCol w="4622511">
                  <a:extLst>
                    <a:ext uri="{9D8B030D-6E8A-4147-A177-3AD203B41FA5}">
                      <a16:colId xmlns:a16="http://schemas.microsoft.com/office/drawing/2014/main" val="1143318677"/>
                    </a:ext>
                  </a:extLst>
                </a:gridCol>
              </a:tblGrid>
              <a:tr h="457200">
                <a:tc>
                  <a:txBody>
                    <a:bodyPr/>
                    <a:lstStyle/>
                    <a:p>
                      <a:endParaRPr lang="en-US" sz="1600" b="1" i="0" dirty="0">
                        <a:solidFill>
                          <a:schemeClr val="tx1"/>
                        </a:solidFill>
                        <a:latin typeface="Oracle Sans Tab Semi Bold" panose="020B0503020204020204" pitchFamily="34" charset="0"/>
                        <a:cs typeface="Oracle Sans Tab Semi Bold" panose="020B05030202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rPr>
                        <a:t>Large Live events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5612320"/>
                  </a:ext>
                </a:extLst>
              </a:tr>
              <a:tr h="731520">
                <a:tc>
                  <a:txBody>
                    <a:bodyPr/>
                    <a:lstStyle/>
                    <a:p>
                      <a:r>
                        <a:rPr lang="en-US" sz="2800" b="1" i="0" dirty="0">
                          <a:solidFill>
                            <a:schemeClr val="tx1"/>
                          </a:solidFill>
                          <a:latin typeface="Oracle Sans Tab Semi Bold" panose="020B0503020204020204" pitchFamily="34" charset="0"/>
                          <a:cs typeface="Oracle Sans Tab Semi Bold" panose="020B050302020402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rPr>
                        <a:t>Primarily use dark slides</a:t>
                      </a:r>
                    </a:p>
                    <a:p>
                      <a:r>
                        <a:rPr lang="en-US" sz="1600" dirty="0">
                          <a:solidFill>
                            <a:schemeClr val="tx1"/>
                          </a:solidFill>
                        </a:rPr>
                        <a:t>Light slides are still included to ensure maximum compatibility with other templates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3839653"/>
                  </a:ext>
                </a:extLst>
              </a:tr>
              <a:tr h="731520">
                <a:tc>
                  <a:txBody>
                    <a:bodyPr/>
                    <a:lstStyle/>
                    <a:p>
                      <a:r>
                        <a:rPr lang="en-US" sz="2800" b="1" i="0" dirty="0">
                          <a:solidFill>
                            <a:schemeClr val="tx1"/>
                          </a:solidFill>
                          <a:latin typeface="Oracle Sans Tab Semi Bold" panose="020B0503020204020204" pitchFamily="34" charset="0"/>
                          <a:cs typeface="Oracle Sans Tab Semi Bold" panose="020B050302020402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rPr>
                        <a:t>Use speaker slides </a:t>
                      </a:r>
                      <a:r>
                        <a:rPr lang="en-US" sz="1600" b="1" dirty="0">
                          <a:solidFill>
                            <a:srgbClr val="F0CC71"/>
                          </a:solidFill>
                        </a:rPr>
                        <a:t>without headshots</a:t>
                      </a:r>
                    </a:p>
                    <a:p>
                      <a:r>
                        <a:rPr lang="en-US" sz="1600" dirty="0">
                          <a:solidFill>
                            <a:schemeClr val="tx1"/>
                          </a:solidFill>
                        </a:rPr>
                        <a:t>When speakers are shown live on stage, </a:t>
                      </a:r>
                      <a:br>
                        <a:rPr lang="en-US" sz="1600" dirty="0">
                          <a:solidFill>
                            <a:schemeClr val="tx1"/>
                          </a:solidFill>
                        </a:rPr>
                      </a:br>
                      <a:r>
                        <a:rPr lang="en-US" sz="1600" dirty="0">
                          <a:solidFill>
                            <a:schemeClr val="tx1"/>
                          </a:solidFill>
                        </a:rPr>
                        <a:t>please do not use headshots on slides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8112051"/>
                  </a:ext>
                </a:extLst>
              </a:tr>
              <a:tr h="731520">
                <a:tc>
                  <a:txBody>
                    <a:bodyPr/>
                    <a:lstStyle/>
                    <a:p>
                      <a:r>
                        <a:rPr lang="en-US" sz="2800" b="1" i="0" dirty="0">
                          <a:solidFill>
                            <a:schemeClr val="tx1"/>
                          </a:solidFill>
                          <a:latin typeface="Oracle Sans Tab Semi Bold" panose="020B0503020204020204" pitchFamily="34" charset="0"/>
                          <a:cs typeface="Oracle Sans Tab Semi Bold" panose="020B050302020402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rPr>
                        <a:t>Present and edit in the PPT desktop app, not SharePoint on the browser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1692772"/>
                  </a:ext>
                </a:extLst>
              </a:tr>
            </a:tbl>
          </a:graphicData>
        </a:graphic>
      </p:graphicFrame>
      <p:graphicFrame>
        <p:nvGraphicFramePr>
          <p:cNvPr id="15" name="Content Placeholder 14" descr="A table below the heading Virtual Events. It has two steps, 1. Primarily use dark slides Light slides are still included to ensure maximum compatibility with other templates. 2. Use speaker slides with headshots. When speakers may be hard to see or is a virtual event.">
            <a:extLst>
              <a:ext uri="{FF2B5EF4-FFF2-40B4-BE49-F238E27FC236}">
                <a16:creationId xmlns:a16="http://schemas.microsoft.com/office/drawing/2014/main" id="{8F1F5FF1-0602-4607-4BE4-A7A00EC2E617}"/>
              </a:ext>
            </a:extLst>
          </p:cNvPr>
          <p:cNvGraphicFramePr>
            <a:graphicFrameLocks noGrp="1"/>
          </p:cNvGraphicFramePr>
          <p:nvPr>
            <p:ph sz="quarter" idx="19"/>
            <p:extLst>
              <p:ext uri="{D42A27DB-BD31-4B8C-83A1-F6EECF244321}">
                <p14:modId xmlns:p14="http://schemas.microsoft.com/office/powerpoint/2010/main" val="4222884156"/>
              </p:ext>
            </p:extLst>
          </p:nvPr>
        </p:nvGraphicFramePr>
        <p:xfrm>
          <a:off x="6370638" y="1600200"/>
          <a:ext cx="5083174" cy="2926080"/>
        </p:xfrm>
        <a:graphic>
          <a:graphicData uri="http://schemas.openxmlformats.org/drawingml/2006/table">
            <a:tbl>
              <a:tblPr firstRow="1" bandRow="1">
                <a:tableStyleId>{073A0DAA-6AF3-43AB-8588-CEC1D06C72B9}</a:tableStyleId>
              </a:tblPr>
              <a:tblGrid>
                <a:gridCol w="462105">
                  <a:extLst>
                    <a:ext uri="{9D8B030D-6E8A-4147-A177-3AD203B41FA5}">
                      <a16:colId xmlns:a16="http://schemas.microsoft.com/office/drawing/2014/main" val="2402755288"/>
                    </a:ext>
                  </a:extLst>
                </a:gridCol>
                <a:gridCol w="4621069">
                  <a:extLst>
                    <a:ext uri="{9D8B030D-6E8A-4147-A177-3AD203B41FA5}">
                      <a16:colId xmlns:a16="http://schemas.microsoft.com/office/drawing/2014/main" val="1143318677"/>
                    </a:ext>
                  </a:extLst>
                </a:gridCol>
              </a:tblGrid>
              <a:tr h="457200">
                <a:tc>
                  <a:txBody>
                    <a:bodyPr/>
                    <a:lstStyle/>
                    <a:p>
                      <a:endParaRPr lang="en-US" sz="1600" b="0" i="0" dirty="0">
                        <a:solidFill>
                          <a:schemeClr val="tx2"/>
                        </a:solidFill>
                        <a:latin typeface="Oracle Sans Tab Semi Bold" panose="020B0503020204020204" pitchFamily="34" charset="0"/>
                        <a:cs typeface="Oracle Sans Tab Semi Bold" panose="020B0503020204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dirty="0">
                          <a:solidFill>
                            <a:schemeClr val="tx1"/>
                          </a:solidFill>
                          <a:latin typeface="Oracle Sans Tab" panose="020B0503020204020204" pitchFamily="34" charset="0"/>
                          <a:cs typeface="Oracle Sans Tab" panose="020B0503020204020204" pitchFamily="34" charset="0"/>
                        </a:rPr>
                        <a:t>All uses outside large live events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23533488"/>
                  </a:ext>
                </a:extLst>
              </a:tr>
              <a:tr h="822960">
                <a:tc>
                  <a:txBody>
                    <a:bodyPr/>
                    <a:lstStyle/>
                    <a:p>
                      <a:r>
                        <a:rPr lang="en-US" sz="2800" b="0" i="0" dirty="0">
                          <a:solidFill>
                            <a:schemeClr val="tx2"/>
                          </a:solidFill>
                          <a:latin typeface="Oracle Sans Tab Semi Bold" panose="020B0503020204020204" pitchFamily="34" charset="0"/>
                          <a:cs typeface="Oracle Sans Tab Semi Bold" panose="020B0503020204020204" pitchFamily="34" charset="0"/>
                        </a:rPr>
                        <a:t>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rPr>
                        <a:t>Mix dark and light slides</a:t>
                      </a:r>
                    </a:p>
                    <a:p>
                      <a:r>
                        <a:rPr lang="en-US" sz="1600" b="0" dirty="0">
                          <a:solidFill>
                            <a:schemeClr val="tx1"/>
                          </a:solidFill>
                        </a:rPr>
                        <a:t>Feel free to mix and match slides together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73839653"/>
                  </a:ext>
                </a:extLst>
              </a:tr>
              <a:tr h="822960">
                <a:tc>
                  <a:txBody>
                    <a:bodyPr/>
                    <a:lstStyle/>
                    <a:p>
                      <a:r>
                        <a:rPr lang="en-US" sz="2800" b="1" i="0" dirty="0">
                          <a:solidFill>
                            <a:schemeClr val="tx1"/>
                          </a:solidFill>
                          <a:latin typeface="Oracle Sans Tab Semi Bold" panose="020B0503020204020204" pitchFamily="34" charset="0"/>
                          <a:cs typeface="Oracle Sans Tab Semi Bold" panose="020B0503020204020204" pitchFamily="34" charset="0"/>
                        </a:rPr>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b="0" dirty="0">
                          <a:solidFill>
                            <a:schemeClr val="tx1"/>
                          </a:solidFill>
                        </a:rPr>
                        <a:t>Use speaker slides </a:t>
                      </a:r>
                      <a:r>
                        <a:rPr lang="en-US" sz="1600" b="1" dirty="0">
                          <a:solidFill>
                            <a:srgbClr val="F0CC71"/>
                          </a:solidFill>
                        </a:rPr>
                        <a:t>with headshots </a:t>
                      </a:r>
                      <a:br>
                        <a:rPr lang="en-US" sz="1600" b="1" dirty="0">
                          <a:solidFill>
                            <a:schemeClr val="tx1"/>
                          </a:solidFill>
                        </a:rPr>
                      </a:br>
                      <a:r>
                        <a:rPr lang="en-US" sz="1600" b="0" dirty="0">
                          <a:solidFill>
                            <a:schemeClr val="tx1"/>
                          </a:solidFill>
                        </a:rPr>
                        <a:t>for virtual events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38112051"/>
                  </a:ext>
                </a:extLst>
              </a:tr>
              <a:tr h="822960">
                <a:tc>
                  <a:txBody>
                    <a:bodyPr/>
                    <a:lstStyle/>
                    <a:p>
                      <a:r>
                        <a:rPr lang="en-US" sz="2800" b="1" i="0" dirty="0">
                          <a:solidFill>
                            <a:schemeClr val="tx1"/>
                          </a:solidFill>
                          <a:latin typeface="Oracle Sans Tab Semi Bold" panose="020B0503020204020204" pitchFamily="34" charset="0"/>
                          <a:cs typeface="Oracle Sans Tab Semi Bold" panose="020B0503020204020204" pitchFamily="34" charset="0"/>
                        </a:rPr>
                        <a:t>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en-US" sz="1600" dirty="0">
                          <a:solidFill>
                            <a:schemeClr val="tx1"/>
                          </a:solidFill>
                        </a:rPr>
                        <a:t>Present and edit in the PPT desktop app, not SharePoint on the browser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15814269"/>
                  </a:ext>
                </a:extLst>
              </a:tr>
            </a:tbl>
          </a:graphicData>
        </a:graphic>
      </p:graphicFrame>
      <p:pic>
        <p:nvPicPr>
          <p:cNvPr id="8" name="Picture 7" descr="An image of a slide that has a single speaker name and title">
            <a:extLst>
              <a:ext uri="{FF2B5EF4-FFF2-40B4-BE49-F238E27FC236}">
                <a16:creationId xmlns:a16="http://schemas.microsoft.com/office/drawing/2014/main" id="{5F8E58F7-3EAE-8BF9-7BAB-50F4DDCF629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706928" y="4709146"/>
            <a:ext cx="2923537" cy="1645920"/>
          </a:xfrm>
          <a:prstGeom prst="rect">
            <a:avLst/>
          </a:prstGeom>
          <a:ln w="12700">
            <a:solidFill>
              <a:srgbClr val="F0CC71"/>
            </a:solidFill>
          </a:ln>
        </p:spPr>
      </p:pic>
      <p:pic>
        <p:nvPicPr>
          <p:cNvPr id="13" name="Picture 12" descr="An image of a slide that has three photos with names and titles">
            <a:extLst>
              <a:ext uri="{FF2B5EF4-FFF2-40B4-BE49-F238E27FC236}">
                <a16:creationId xmlns:a16="http://schemas.microsoft.com/office/drawing/2014/main" id="{A3A50670-9B9A-6994-7824-6D4B8DBB3A2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7741902" y="4709146"/>
            <a:ext cx="2923537" cy="1645920"/>
          </a:xfrm>
          <a:prstGeom prst="rect">
            <a:avLst/>
          </a:prstGeom>
          <a:ln w="12700">
            <a:solidFill>
              <a:srgbClr val="F0CC71"/>
            </a:solidFill>
          </a:ln>
        </p:spPr>
      </p:pic>
      <p:sp>
        <p:nvSpPr>
          <p:cNvPr id="6" name="Delete this box">
            <a:extLst>
              <a:ext uri="{FF2B5EF4-FFF2-40B4-BE49-F238E27FC236}">
                <a16:creationId xmlns:a16="http://schemas.microsoft.com/office/drawing/2014/main" id="{BF077570-A7AB-F4AB-9B1D-DC06099FEF26}"/>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
        <p:nvSpPr>
          <p:cNvPr id="4" name="Slide Number Placeholder 3">
            <a:extLst>
              <a:ext uri="{FF2B5EF4-FFF2-40B4-BE49-F238E27FC236}">
                <a16:creationId xmlns:a16="http://schemas.microsoft.com/office/drawing/2014/main" id="{816024D6-A088-3E67-F302-7709F7E7D898}"/>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a:t>
            </a:fld>
            <a:endParaRPr lang="en-US" dirty="0"/>
          </a:p>
        </p:txBody>
      </p:sp>
      <p:sp>
        <p:nvSpPr>
          <p:cNvPr id="5" name="Footer Placeholder 4">
            <a:extLst>
              <a:ext uri="{FF2B5EF4-FFF2-40B4-BE49-F238E27FC236}">
                <a16:creationId xmlns:a16="http://schemas.microsoft.com/office/drawing/2014/main" id="{96229D0E-2D49-9C8B-A0E6-9178C90E0DA8}"/>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7947566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84906-817A-FCEC-7E25-2F548FE0497B}"/>
              </a:ext>
            </a:extLst>
          </p:cNvPr>
          <p:cNvSpPr>
            <a:spLocks noGrp="1"/>
          </p:cNvSpPr>
          <p:nvPr>
            <p:ph type="title"/>
          </p:nvPr>
        </p:nvSpPr>
        <p:spPr/>
        <p:txBody>
          <a:bodyPr/>
          <a:lstStyle/>
          <a:p>
            <a:r>
              <a:rPr lang="en-US" dirty="0"/>
              <a:t>Demonstration</a:t>
            </a:r>
          </a:p>
        </p:txBody>
      </p:sp>
      <p:sp>
        <p:nvSpPr>
          <p:cNvPr id="3" name="Text Placeholder 2">
            <a:extLst>
              <a:ext uri="{FF2B5EF4-FFF2-40B4-BE49-F238E27FC236}">
                <a16:creationId xmlns:a16="http://schemas.microsoft.com/office/drawing/2014/main" id="{AA08440D-B890-AA5B-1B88-F7B8A4C8E81B}"/>
              </a:ext>
            </a:extLst>
          </p:cNvPr>
          <p:cNvSpPr>
            <a:spLocks noGrp="1"/>
          </p:cNvSpPr>
          <p:nvPr>
            <p:ph type="body" sz="quarter" idx="33"/>
          </p:nvPr>
        </p:nvSpPr>
        <p:spPr/>
        <p:txBody>
          <a:bodyPr/>
          <a:lstStyle/>
          <a:p>
            <a:r>
              <a:rPr lang="en-US" dirty="0"/>
              <a:t>For illustration only. Subject to regulatory approval.</a:t>
            </a:r>
          </a:p>
        </p:txBody>
      </p:sp>
      <p:sp>
        <p:nvSpPr>
          <p:cNvPr id="4" name="Slide Number Placeholder 3">
            <a:extLst>
              <a:ext uri="{FF2B5EF4-FFF2-40B4-BE49-F238E27FC236}">
                <a16:creationId xmlns:a16="http://schemas.microsoft.com/office/drawing/2014/main" id="{CCF81A64-3FC4-7FD9-364B-31BB6056E955}"/>
              </a:ext>
            </a:extLst>
          </p:cNvPr>
          <p:cNvSpPr>
            <a:spLocks noGrp="1"/>
          </p:cNvSpPr>
          <p:nvPr>
            <p:ph type="sldNum" sz="quarter" idx="12"/>
          </p:nvPr>
        </p:nvSpPr>
        <p:spPr/>
        <p:txBody>
          <a:bodyPr/>
          <a:lstStyle/>
          <a:p>
            <a:fld id="{345D60D9-5372-5F40-9443-0F9AE5BDC3C8}" type="slidenum">
              <a:rPr lang="en-US" smtClean="0"/>
              <a:pPr/>
              <a:t>40</a:t>
            </a:fld>
            <a:endParaRPr lang="en-US" dirty="0"/>
          </a:p>
        </p:txBody>
      </p:sp>
      <p:sp>
        <p:nvSpPr>
          <p:cNvPr id="5" name="Footer Placeholder 4">
            <a:extLst>
              <a:ext uri="{FF2B5EF4-FFF2-40B4-BE49-F238E27FC236}">
                <a16:creationId xmlns:a16="http://schemas.microsoft.com/office/drawing/2014/main" id="{37D4172A-9959-4B5B-1B9E-9ED072E54437}"/>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910869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1C2C258B-1133-0672-1EF4-385FF7CFDBC1}"/>
              </a:ext>
            </a:extLst>
          </p:cNvPr>
          <p:cNvSpPr>
            <a:spLocks noGrp="1"/>
          </p:cNvSpPr>
          <p:nvPr>
            <p:ph type="title"/>
          </p:nvPr>
        </p:nvSpPr>
        <p:spPr>
          <a:xfrm>
            <a:off x="762000" y="1600200"/>
            <a:ext cx="3697357" cy="1320103"/>
          </a:xfrm>
        </p:spPr>
        <p:txBody>
          <a:bodyPr/>
          <a:lstStyle/>
          <a:p>
            <a:r>
              <a:rPr lang="en-US" dirty="0"/>
              <a:t>Speakers-virtual  </a:t>
            </a:r>
          </a:p>
        </p:txBody>
      </p:sp>
      <p:pic>
        <p:nvPicPr>
          <p:cNvPr id="3" name="Picture Placeholder 2" descr="An image of an elderly women with a poka dotted shirt and glasses smiling at the camera. The image has FPO text on top of it.">
            <a:extLst>
              <a:ext uri="{FF2B5EF4-FFF2-40B4-BE49-F238E27FC236}">
                <a16:creationId xmlns:a16="http://schemas.microsoft.com/office/drawing/2014/main" id="{891D3D53-FB00-7E66-2991-62C175F4F8B6}"/>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122" r="122"/>
          <a:stretch/>
        </p:blipFill>
        <p:spPr>
          <a:xfrm>
            <a:off x="6730914" y="1325903"/>
            <a:ext cx="3227476" cy="3247119"/>
          </a:xfrm>
        </p:spPr>
      </p:pic>
      <p:sp>
        <p:nvSpPr>
          <p:cNvPr id="10" name="Text Placeholder 9">
            <a:extLst>
              <a:ext uri="{FF2B5EF4-FFF2-40B4-BE49-F238E27FC236}">
                <a16:creationId xmlns:a16="http://schemas.microsoft.com/office/drawing/2014/main" id="{CC1DD057-D62B-4D6D-AC77-641B9EAF224C}"/>
              </a:ext>
            </a:extLst>
          </p:cNvPr>
          <p:cNvSpPr>
            <a:spLocks noGrp="1"/>
          </p:cNvSpPr>
          <p:nvPr>
            <p:ph type="body" sz="quarter" idx="12"/>
          </p:nvPr>
        </p:nvSpPr>
        <p:spPr>
          <a:xfrm>
            <a:off x="6730914" y="4847342"/>
            <a:ext cx="3236480" cy="365125"/>
          </a:xfrm>
        </p:spPr>
        <p:txBody>
          <a:bodyPr/>
          <a:lstStyle/>
          <a:p>
            <a:r>
              <a:rPr lang="en-IN" dirty="0"/>
              <a:t>Speaker Name</a:t>
            </a:r>
            <a:endParaRPr lang="en-US" dirty="0"/>
          </a:p>
          <a:p>
            <a:endParaRPr lang="en-US" dirty="0"/>
          </a:p>
        </p:txBody>
      </p:sp>
      <p:sp>
        <p:nvSpPr>
          <p:cNvPr id="11" name="Text Placeholder 10">
            <a:extLst>
              <a:ext uri="{FF2B5EF4-FFF2-40B4-BE49-F238E27FC236}">
                <a16:creationId xmlns:a16="http://schemas.microsoft.com/office/drawing/2014/main" id="{0DF32C4C-5153-41EE-92EE-491DD97A2867}"/>
              </a:ext>
            </a:extLst>
          </p:cNvPr>
          <p:cNvSpPr>
            <a:spLocks noGrp="1"/>
          </p:cNvSpPr>
          <p:nvPr>
            <p:ph type="body" sz="quarter" idx="13"/>
          </p:nvPr>
        </p:nvSpPr>
        <p:spPr>
          <a:xfrm>
            <a:off x="6730914" y="5211447"/>
            <a:ext cx="3236480" cy="365125"/>
          </a:xfrm>
        </p:spPr>
        <p:txBody>
          <a:bodyPr/>
          <a:lstStyle/>
          <a:p>
            <a:pPr lvl="0"/>
            <a:r>
              <a:rPr lang="en-IN" dirty="0"/>
              <a:t>Title, Company</a:t>
            </a:r>
            <a:endParaRPr lang="en-US" dirty="0"/>
          </a:p>
        </p:txBody>
      </p:sp>
      <p:sp>
        <p:nvSpPr>
          <p:cNvPr id="51" name="Slide Number Placeholder 50">
            <a:extLst>
              <a:ext uri="{FF2B5EF4-FFF2-40B4-BE49-F238E27FC236}">
                <a16:creationId xmlns:a16="http://schemas.microsoft.com/office/drawing/2014/main" id="{014AA815-16CA-141D-3EE3-ADF53E29F590}"/>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41</a:t>
            </a:fld>
            <a:endParaRPr lang="en-US" dirty="0"/>
          </a:p>
        </p:txBody>
      </p:sp>
      <p:sp>
        <p:nvSpPr>
          <p:cNvPr id="50" name="Footer Placeholder 49">
            <a:extLst>
              <a:ext uri="{FF2B5EF4-FFF2-40B4-BE49-F238E27FC236}">
                <a16:creationId xmlns:a16="http://schemas.microsoft.com/office/drawing/2014/main" id="{E2B259D3-64A5-6CBF-4B4A-5033BFCD6869}"/>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108664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B1732CA-0F1C-0820-D673-4A4E05776ECE}"/>
            </a:ext>
          </a:extLst>
        </p:cNvPr>
        <p:cNvGrpSpPr/>
        <p:nvPr/>
      </p:nvGrpSpPr>
      <p:grpSpPr>
        <a:xfrm>
          <a:off x="0" y="0"/>
          <a:ext cx="0" cy="0"/>
          <a:chOff x="0" y="0"/>
          <a:chExt cx="0" cy="0"/>
        </a:xfrm>
      </p:grpSpPr>
      <p:sp>
        <p:nvSpPr>
          <p:cNvPr id="33" name="Title 32">
            <a:extLst>
              <a:ext uri="{FF2B5EF4-FFF2-40B4-BE49-F238E27FC236}">
                <a16:creationId xmlns:a16="http://schemas.microsoft.com/office/drawing/2014/main" id="{1FE1AF0E-AE31-4ABE-8910-F1F87A759AC9}"/>
              </a:ext>
            </a:extLst>
          </p:cNvPr>
          <p:cNvSpPr>
            <a:spLocks noGrp="1"/>
          </p:cNvSpPr>
          <p:nvPr>
            <p:ph type="title"/>
          </p:nvPr>
        </p:nvSpPr>
        <p:spPr>
          <a:xfrm>
            <a:off x="768875" y="182403"/>
            <a:ext cx="10671048" cy="822960"/>
          </a:xfrm>
        </p:spPr>
        <p:txBody>
          <a:bodyPr/>
          <a:lstStyle/>
          <a:p>
            <a:r>
              <a:rPr lang="en-US" dirty="0"/>
              <a:t>Speakers-virtual profile </a:t>
            </a:r>
          </a:p>
        </p:txBody>
      </p:sp>
      <p:pic>
        <p:nvPicPr>
          <p:cNvPr id="3" name="Picture Placeholder 2" descr="An image of an elderly women with a poka dotted shirt and glasses smiling at the camera. The image has FPO text on top of it.">
            <a:extLst>
              <a:ext uri="{FF2B5EF4-FFF2-40B4-BE49-F238E27FC236}">
                <a16:creationId xmlns:a16="http://schemas.microsoft.com/office/drawing/2014/main" id="{50E26E79-FE23-034C-90CD-B50D3949423A}"/>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22" r="122"/>
          <a:stretch/>
        </p:blipFill>
        <p:spPr>
          <a:xfrm>
            <a:off x="797039" y="1583270"/>
            <a:ext cx="3227476" cy="3247119"/>
          </a:xfrm>
        </p:spPr>
      </p:pic>
      <p:sp>
        <p:nvSpPr>
          <p:cNvPr id="10" name="Text Placeholder 9">
            <a:extLst>
              <a:ext uri="{FF2B5EF4-FFF2-40B4-BE49-F238E27FC236}">
                <a16:creationId xmlns:a16="http://schemas.microsoft.com/office/drawing/2014/main" id="{656E122B-2EAB-C93F-6659-A0CCC3A8C181}"/>
              </a:ext>
            </a:extLst>
          </p:cNvPr>
          <p:cNvSpPr>
            <a:spLocks noGrp="1"/>
          </p:cNvSpPr>
          <p:nvPr>
            <p:ph type="body" sz="quarter" idx="12"/>
          </p:nvPr>
        </p:nvSpPr>
        <p:spPr>
          <a:xfrm>
            <a:off x="792538" y="5135879"/>
            <a:ext cx="3236480" cy="365125"/>
          </a:xfrm>
        </p:spPr>
        <p:txBody>
          <a:bodyPr/>
          <a:lstStyle/>
          <a:p>
            <a:r>
              <a:rPr lang="en-IN" dirty="0"/>
              <a:t>Speaker Name</a:t>
            </a:r>
            <a:endParaRPr lang="en-US" dirty="0"/>
          </a:p>
          <a:p>
            <a:endParaRPr lang="en-US" dirty="0"/>
          </a:p>
        </p:txBody>
      </p:sp>
      <p:sp>
        <p:nvSpPr>
          <p:cNvPr id="11" name="Text Placeholder 10">
            <a:extLst>
              <a:ext uri="{FF2B5EF4-FFF2-40B4-BE49-F238E27FC236}">
                <a16:creationId xmlns:a16="http://schemas.microsoft.com/office/drawing/2014/main" id="{5B508D55-EEF8-C54A-6E56-6AE440BA40E0}"/>
              </a:ext>
            </a:extLst>
          </p:cNvPr>
          <p:cNvSpPr>
            <a:spLocks noGrp="1"/>
          </p:cNvSpPr>
          <p:nvPr>
            <p:ph type="body" sz="quarter" idx="13"/>
          </p:nvPr>
        </p:nvSpPr>
        <p:spPr>
          <a:xfrm>
            <a:off x="792538" y="5499984"/>
            <a:ext cx="3236480" cy="365125"/>
          </a:xfrm>
        </p:spPr>
        <p:txBody>
          <a:bodyPr/>
          <a:lstStyle/>
          <a:p>
            <a:pPr lvl="0"/>
            <a:r>
              <a:rPr lang="en-IN" dirty="0"/>
              <a:t>Title, Company</a:t>
            </a:r>
            <a:endParaRPr lang="en-US" dirty="0"/>
          </a:p>
        </p:txBody>
      </p:sp>
      <p:graphicFrame>
        <p:nvGraphicFramePr>
          <p:cNvPr id="9" name="Table 1026">
            <a:extLst>
              <a:ext uri="{FF2B5EF4-FFF2-40B4-BE49-F238E27FC236}">
                <a16:creationId xmlns:a16="http://schemas.microsoft.com/office/drawing/2014/main" id="{0D4FC26C-65D3-6CB0-380B-6977178675C1}"/>
              </a:ext>
            </a:extLst>
          </p:cNvPr>
          <p:cNvGraphicFramePr>
            <a:graphicFrameLocks noGrp="1"/>
          </p:cNvGraphicFramePr>
          <p:nvPr>
            <p:ph sz="quarter" idx="16"/>
            <p:extLst>
              <p:ext uri="{D42A27DB-BD31-4B8C-83A1-F6EECF244321}">
                <p14:modId xmlns:p14="http://schemas.microsoft.com/office/powerpoint/2010/main" val="1816017647"/>
              </p:ext>
            </p:extLst>
          </p:nvPr>
        </p:nvGraphicFramePr>
        <p:xfrm>
          <a:off x="4541838" y="2514600"/>
          <a:ext cx="7314819" cy="1554480"/>
        </p:xfrm>
        <a:graphic>
          <a:graphicData uri="http://schemas.openxmlformats.org/drawingml/2006/table">
            <a:tbl>
              <a:tblPr firstRow="1" bandRow="1">
                <a:tableStyleId>{5FD0F851-EC5A-4D38-B0AD-8093EC10F338}</a:tableStyleId>
              </a:tblPr>
              <a:tblGrid>
                <a:gridCol w="2438273">
                  <a:extLst>
                    <a:ext uri="{9D8B030D-6E8A-4147-A177-3AD203B41FA5}">
                      <a16:colId xmlns:a16="http://schemas.microsoft.com/office/drawing/2014/main" val="4268383314"/>
                    </a:ext>
                  </a:extLst>
                </a:gridCol>
                <a:gridCol w="2438273">
                  <a:extLst>
                    <a:ext uri="{9D8B030D-6E8A-4147-A177-3AD203B41FA5}">
                      <a16:colId xmlns:a16="http://schemas.microsoft.com/office/drawing/2014/main" val="1142308481"/>
                    </a:ext>
                  </a:extLst>
                </a:gridCol>
                <a:gridCol w="2438273">
                  <a:extLst>
                    <a:ext uri="{9D8B030D-6E8A-4147-A177-3AD203B41FA5}">
                      <a16:colId xmlns:a16="http://schemas.microsoft.com/office/drawing/2014/main" val="1484317950"/>
                    </a:ext>
                  </a:extLst>
                </a:gridCol>
              </a:tblGrid>
              <a:tr h="3657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DFFFD"/>
                          </a:solidFill>
                          <a:effectLst/>
                          <a:uLnTx/>
                          <a:uFillTx/>
                          <a:latin typeface="Oracle Sans Tab Semi Bold" panose="020B0503020204020204" pitchFamily="34" charset="0"/>
                          <a:ea typeface="+mn-ea"/>
                          <a:cs typeface="Oracle Sans Tab Semi Bold" panose="020B0503020204020204" pitchFamily="34" charset="0"/>
                        </a:rPr>
                        <a:t>Experience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1" i="0" u="none" strike="noStrike" kern="1200" cap="none" spc="0" normalizeH="0" baseline="0" noProof="0" dirty="0">
                          <a:ln>
                            <a:noFill/>
                          </a:ln>
                          <a:solidFill>
                            <a:srgbClr val="FDFFFD"/>
                          </a:solidFill>
                          <a:effectLst/>
                          <a:uLnTx/>
                          <a:uFillTx/>
                          <a:latin typeface="Oracle Sans Tab Semi Bold" panose="020B0503020204020204" pitchFamily="34" charset="0"/>
                          <a:ea typeface="+mn-ea"/>
                          <a:cs typeface="Oracle Sans Tab Semi Bold" panose="020B0503020204020204" pitchFamily="34" charset="0"/>
                        </a:rPr>
                        <a:t>Expertise</a:t>
                      </a:r>
                      <a:endParaRPr lang="en-US" b="1" i="0" dirty="0">
                        <a:solidFill>
                          <a:srgbClr val="F3F5F7"/>
                        </a:solidFill>
                        <a:latin typeface="Oracle Sans Tab Semi Bold" panose="020B0503020204020204" pitchFamily="34" charset="0"/>
                        <a:cs typeface="Oracle Sans Tab Semi Bold" panose="020B05030202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0" lang="en-US" sz="1800" b="1" i="0" u="none" strike="noStrike" kern="1200" cap="none" spc="0" normalizeH="0" baseline="0" noProof="0" dirty="0">
                          <a:ln>
                            <a:noFill/>
                          </a:ln>
                          <a:solidFill>
                            <a:srgbClr val="FDFFFD"/>
                          </a:solidFill>
                          <a:effectLst/>
                          <a:uLnTx/>
                          <a:uFillTx/>
                          <a:latin typeface="Oracle Sans Tab Semi Bold" panose="020B0503020204020204" pitchFamily="34" charset="0"/>
                          <a:ea typeface="+mn-ea"/>
                          <a:cs typeface="Oracle Sans Tab Semi Bold" panose="020B0503020204020204" pitchFamily="34" charset="0"/>
                        </a:rPr>
                        <a:t>Location</a:t>
                      </a:r>
                      <a:endParaRPr lang="en-US" b="1" i="0" dirty="0">
                        <a:solidFill>
                          <a:srgbClr val="F3F5F7"/>
                        </a:solidFill>
                        <a:latin typeface="Oracle Sans Tab Semi Bold" panose="020B0503020204020204" pitchFamily="34" charset="0"/>
                        <a:cs typeface="Oracle Sans Tab Semi Bold" panose="020B0503020204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B85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9373749"/>
                  </a:ext>
                </a:extLst>
              </a:tr>
              <a:tr h="1188720">
                <a:tc>
                  <a:txBody>
                    <a:bodyPr/>
                    <a:lstStyle/>
                    <a:p>
                      <a:pPr marL="0" marR="0" lvl="0" indent="0" algn="l" defTabSz="914126" rtl="0" eaLnBrk="1" fontAlgn="auto" latinLnBrk="0" hangingPunct="1">
                        <a:lnSpc>
                          <a:spcPct val="110000"/>
                        </a:lnSpc>
                        <a:spcBef>
                          <a:spcPts val="200"/>
                        </a:spcBef>
                        <a:spcAft>
                          <a:spcPts val="0"/>
                        </a:spcAft>
                        <a:buClrTx/>
                        <a:buSzTx/>
                        <a:buFontTx/>
                        <a:buNone/>
                        <a:tabLst/>
                        <a:defRPr sz="1800">
                          <a:solidFill>
                            <a:srgbClr val="000000"/>
                          </a:solidFill>
                        </a:defRPr>
                      </a:pPr>
                      <a:r>
                        <a:rPr kumimoji="0" lang="en-US" sz="1400" b="0" i="0" u="none" strike="noStrike" kern="1200" cap="none" spc="0" normalizeH="0" baseline="0" noProof="0" dirty="0">
                          <a:ln>
                            <a:noFill/>
                          </a:ln>
                          <a:solidFill>
                            <a:srgbClr val="FDFFFD"/>
                          </a:solidFill>
                          <a:effectLst/>
                          <a:uLnTx/>
                          <a:uFillTx/>
                          <a:latin typeface="Oracle Sans Tab" panose="020B0503020204020204" pitchFamily="34" charset="0"/>
                          <a:ea typeface="Oracle Sans Bold"/>
                          <a:cs typeface="Oracle Sans Tab" panose="020B0503020204020204" pitchFamily="34" charset="0"/>
                          <a:sym typeface="Oracle Sans Bold"/>
                        </a:rPr>
                        <a:t>Oracle: 4 years</a:t>
                      </a:r>
                    </a:p>
                    <a:p>
                      <a:pPr marL="0" marR="0" lvl="0" indent="0" algn="l" defTabSz="914126" rtl="0" eaLnBrk="1" fontAlgn="auto" latinLnBrk="0" hangingPunct="1">
                        <a:lnSpc>
                          <a:spcPct val="110000"/>
                        </a:lnSpc>
                        <a:spcBef>
                          <a:spcPts val="200"/>
                        </a:spcBef>
                        <a:spcAft>
                          <a:spcPts val="0"/>
                        </a:spcAft>
                        <a:buClrTx/>
                        <a:buSzTx/>
                        <a:buFontTx/>
                        <a:buNone/>
                        <a:tabLst/>
                        <a:defRPr sz="1800">
                          <a:solidFill>
                            <a:srgbClr val="000000"/>
                          </a:solidFill>
                        </a:defRPr>
                      </a:pPr>
                      <a:r>
                        <a:rPr kumimoji="0" lang="en-US" sz="1400" b="0" i="0" u="none" strike="noStrike" kern="1200" cap="none" spc="0" normalizeH="0" baseline="0" noProof="0" dirty="0">
                          <a:ln>
                            <a:noFill/>
                          </a:ln>
                          <a:solidFill>
                            <a:srgbClr val="FDFFFD"/>
                          </a:solidFill>
                          <a:effectLst/>
                          <a:uLnTx/>
                          <a:uFillTx/>
                          <a:latin typeface="Oracle Sans Tab" panose="020B0503020204020204" pitchFamily="34" charset="0"/>
                          <a:ea typeface="Oracle Sans Bold"/>
                          <a:cs typeface="Oracle Sans Tab" panose="020B0503020204020204" pitchFamily="34" charset="0"/>
                          <a:sym typeface="Oracle Sans Bold"/>
                        </a:rPr>
                        <a:t>Apple: 4 years</a:t>
                      </a:r>
                      <a:endParaRPr lang="en-US" sz="1400" b="0" i="0" dirty="0">
                        <a:solidFill>
                          <a:srgbClr val="FDFFFD"/>
                        </a:solidFill>
                        <a:latin typeface="Oracle Sans Tab" panose="020B0503020204020204" pitchFamily="34" charset="0"/>
                        <a:ea typeface="Oracle Sans Bold"/>
                        <a:cs typeface="Oracle Sans Tab" panose="020B0503020204020204" pitchFamily="34" charset="0"/>
                        <a:sym typeface="Oracle Sans Bold"/>
                      </a:endParaRPr>
                    </a:p>
                    <a:p>
                      <a:pPr marL="0" marR="0" lvl="0" indent="0" algn="l" defTabSz="914126" rtl="0" eaLnBrk="1" fontAlgn="auto" latinLnBrk="0" hangingPunct="1">
                        <a:lnSpc>
                          <a:spcPct val="110000"/>
                        </a:lnSpc>
                        <a:spcBef>
                          <a:spcPts val="200"/>
                        </a:spcBef>
                        <a:spcAft>
                          <a:spcPts val="0"/>
                        </a:spcAft>
                        <a:buClrTx/>
                        <a:buSzTx/>
                        <a:buFontTx/>
                        <a:buNone/>
                        <a:tabLst/>
                        <a:defRPr sz="1800">
                          <a:solidFill>
                            <a:srgbClr val="000000"/>
                          </a:solidFill>
                        </a:defRPr>
                      </a:pPr>
                      <a:r>
                        <a:rPr lang="en-US" sz="1400" b="0" i="0" dirty="0">
                          <a:solidFill>
                            <a:srgbClr val="FDFFFD"/>
                          </a:solidFill>
                          <a:latin typeface="Oracle Sans Tab" panose="020B0503020204020204" pitchFamily="34" charset="0"/>
                          <a:ea typeface="Oracle Sans Bold"/>
                          <a:cs typeface="Oracle Sans Tab" panose="020B0503020204020204" pitchFamily="34" charset="0"/>
                          <a:sym typeface="Oracle Sans Bold"/>
                        </a:rPr>
                        <a:t>Belmont University: 4 years</a:t>
                      </a:r>
                    </a:p>
                    <a:p>
                      <a:pPr algn="l"/>
                      <a:endParaRPr lang="en-US" sz="1400" b="0" i="0" dirty="0">
                        <a:solidFill>
                          <a:srgbClr val="F3F5F7"/>
                        </a:solidFill>
                        <a:latin typeface="Oracle Sans Tab" panose="020B0503020204020204" pitchFamily="34" charset="0"/>
                        <a:cs typeface="Oracle Sans Tab" panose="020B05030202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DF8F8"/>
                          </a:solidFill>
                          <a:effectLst/>
                          <a:uLnTx/>
                          <a:uFillTx/>
                          <a:latin typeface="Oracle Sans Tab" panose="020B0503020204020204" pitchFamily="34" charset="0"/>
                          <a:cs typeface="Oracle Sans Tab" panose="020B0503020204020204" pitchFamily="34" charset="0"/>
                        </a:rPr>
                        <a:t>24 years partnering with companies for technology transformation</a:t>
                      </a:r>
                    </a:p>
                    <a:p>
                      <a:pPr lvl="0" algn="l"/>
                      <a:endParaRPr lang="en-US" sz="1400" b="0" i="0" dirty="0">
                        <a:solidFill>
                          <a:schemeClr val="tx2"/>
                        </a:solidFill>
                        <a:latin typeface="Oracle Sans Tab" panose="020B0503020204020204" pitchFamily="34" charset="0"/>
                        <a:cs typeface="Oracle Sans Tab" panose="020B05030202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400" b="0" i="0" dirty="0">
                          <a:solidFill>
                            <a:srgbClr val="F3F5F7"/>
                          </a:solidFill>
                          <a:latin typeface="Oracle Sans Tab" panose="020B0503020204020204" pitchFamily="34" charset="0"/>
                          <a:cs typeface="Oracle Sans Tab" panose="020B0503020204020204" pitchFamily="34" charset="0"/>
                        </a:rPr>
                        <a:t>Nashville, TN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B858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0776660"/>
                  </a:ext>
                </a:extLst>
              </a:tr>
            </a:tbl>
          </a:graphicData>
        </a:graphic>
      </p:graphicFrame>
      <p:sp>
        <p:nvSpPr>
          <p:cNvPr id="90" name="Slide Number Placeholder 89">
            <a:extLst>
              <a:ext uri="{FF2B5EF4-FFF2-40B4-BE49-F238E27FC236}">
                <a16:creationId xmlns:a16="http://schemas.microsoft.com/office/drawing/2014/main" id="{A965A50B-066C-4CCF-3F3D-6236C10788E9}"/>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42</a:t>
            </a:fld>
            <a:endParaRPr lang="en-US" dirty="0"/>
          </a:p>
        </p:txBody>
      </p:sp>
      <p:sp>
        <p:nvSpPr>
          <p:cNvPr id="89" name="Footer Placeholder 88">
            <a:extLst>
              <a:ext uri="{FF2B5EF4-FFF2-40B4-BE49-F238E27FC236}">
                <a16:creationId xmlns:a16="http://schemas.microsoft.com/office/drawing/2014/main" id="{4A8E0D62-14A8-586C-EA2A-2037364E40C7}"/>
              </a:ext>
            </a:extLst>
          </p:cNvPr>
          <p:cNvSpPr>
            <a:spLocks noGrp="1"/>
          </p:cNvSpPr>
          <p:nvPr>
            <p:ph type="ftr" sz="quarter" idx="18"/>
          </p:nvPr>
        </p:nvSpPr>
        <p:spPr>
          <a:xfrm>
            <a:off x="1127759" y="6423978"/>
            <a:ext cx="5745379" cy="365125"/>
          </a:xfrm>
        </p:spPr>
        <p:txBody>
          <a:bodyPr/>
          <a:lstStyle/>
          <a:p>
            <a:r>
              <a:rPr lang="en-US"/>
              <a:t>Copyright © 2025, Oracle and/or its affiliates |  Confidential: Internal/Restricted/Highly Restricted</a:t>
            </a:r>
            <a:endParaRPr lang="en-US" dirty="0"/>
          </a:p>
        </p:txBody>
      </p:sp>
      <p:pic>
        <p:nvPicPr>
          <p:cNvPr id="15" name="Graphic 14" descr="An icon of a location pin">
            <a:extLst>
              <a:ext uri="{FF2B5EF4-FFF2-40B4-BE49-F238E27FC236}">
                <a16:creationId xmlns:a16="http://schemas.microsoft.com/office/drawing/2014/main" id="{02082CC4-21F9-BB3C-6548-39E5AC4F12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9432" y="1972665"/>
            <a:ext cx="333723" cy="457200"/>
          </a:xfrm>
          <a:prstGeom prst="rect">
            <a:avLst/>
          </a:prstGeom>
        </p:spPr>
      </p:pic>
      <p:pic>
        <p:nvPicPr>
          <p:cNvPr id="17" name="Graphic 16" descr="An icon of mulitple buildings">
            <a:extLst>
              <a:ext uri="{FF2B5EF4-FFF2-40B4-BE49-F238E27FC236}">
                <a16:creationId xmlns:a16="http://schemas.microsoft.com/office/drawing/2014/main" id="{C66DF727-FC46-55C0-4883-84FBB64531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32976" y="1972665"/>
            <a:ext cx="419415" cy="457200"/>
          </a:xfrm>
          <a:prstGeom prst="rect">
            <a:avLst/>
          </a:prstGeom>
        </p:spPr>
      </p:pic>
      <p:pic>
        <p:nvPicPr>
          <p:cNvPr id="19" name="Graphic 18" descr="An icon of a document that has little boxes on it">
            <a:extLst>
              <a:ext uri="{FF2B5EF4-FFF2-40B4-BE49-F238E27FC236}">
                <a16:creationId xmlns:a16="http://schemas.microsoft.com/office/drawing/2014/main" id="{25DCA0C1-D485-C77E-A332-8185438A89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10390" y="1972665"/>
            <a:ext cx="328808" cy="457200"/>
          </a:xfrm>
          <a:prstGeom prst="rect">
            <a:avLst/>
          </a:prstGeom>
        </p:spPr>
      </p:pic>
    </p:spTree>
    <p:extLst>
      <p:ext uri="{BB962C8B-B14F-4D97-AF65-F5344CB8AC3E}">
        <p14:creationId xmlns:p14="http://schemas.microsoft.com/office/powerpoint/2010/main" val="1824476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54CD35B-3571-45B7-9775-C760A0843F58}"/>
              </a:ext>
            </a:extLst>
          </p:cNvPr>
          <p:cNvSpPr>
            <a:spLocks noGrp="1"/>
          </p:cNvSpPr>
          <p:nvPr>
            <p:ph type="title"/>
          </p:nvPr>
        </p:nvSpPr>
        <p:spPr>
          <a:xfrm>
            <a:off x="762000" y="1600200"/>
            <a:ext cx="2560320" cy="1320103"/>
          </a:xfrm>
        </p:spPr>
        <p:txBody>
          <a:bodyPr/>
          <a:lstStyle/>
          <a:p>
            <a:r>
              <a:rPr lang="en-US" dirty="0"/>
              <a:t>Speakers-virtual </a:t>
            </a:r>
          </a:p>
        </p:txBody>
      </p:sp>
      <p:pic>
        <p:nvPicPr>
          <p:cNvPr id="3" name="Picture Placeholder 2" descr="An image of an elderly women with a poka dotted shirt and glasses smiling at the camera. The image has FPO text on top of it.">
            <a:extLst>
              <a:ext uri="{FF2B5EF4-FFF2-40B4-BE49-F238E27FC236}">
                <a16:creationId xmlns:a16="http://schemas.microsoft.com/office/drawing/2014/main" id="{B0284B63-4F86-9D28-FAD9-436FE0361139}"/>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4446925" y="1548702"/>
            <a:ext cx="2743200" cy="2743200"/>
          </a:xfrm>
        </p:spPr>
      </p:pic>
      <p:sp>
        <p:nvSpPr>
          <p:cNvPr id="14" name="Text Placeholder 13">
            <a:extLst>
              <a:ext uri="{FF2B5EF4-FFF2-40B4-BE49-F238E27FC236}">
                <a16:creationId xmlns:a16="http://schemas.microsoft.com/office/drawing/2014/main" id="{65ACF3A9-95F3-46B5-B83F-82DD2501CEFB}"/>
              </a:ext>
            </a:extLst>
          </p:cNvPr>
          <p:cNvSpPr>
            <a:spLocks noGrp="1"/>
          </p:cNvSpPr>
          <p:nvPr>
            <p:ph type="body" sz="quarter" idx="12"/>
          </p:nvPr>
        </p:nvSpPr>
        <p:spPr>
          <a:xfrm>
            <a:off x="4166157" y="4636935"/>
            <a:ext cx="3227832" cy="365125"/>
          </a:xfrm>
        </p:spPr>
        <p:txBody>
          <a:bodyPr/>
          <a:lstStyle/>
          <a:p>
            <a:r>
              <a:rPr lang="en-IN" dirty="0"/>
              <a:t>Speaker Name</a:t>
            </a:r>
            <a:endParaRPr lang="en-US" dirty="0"/>
          </a:p>
        </p:txBody>
      </p:sp>
      <p:sp>
        <p:nvSpPr>
          <p:cNvPr id="15" name="Text Placeholder 14">
            <a:extLst>
              <a:ext uri="{FF2B5EF4-FFF2-40B4-BE49-F238E27FC236}">
                <a16:creationId xmlns:a16="http://schemas.microsoft.com/office/drawing/2014/main" id="{7B03A9B0-4654-4DA7-AA89-5B812570E514}"/>
              </a:ext>
            </a:extLst>
          </p:cNvPr>
          <p:cNvSpPr>
            <a:spLocks noGrp="1"/>
          </p:cNvSpPr>
          <p:nvPr>
            <p:ph type="body" sz="quarter" idx="13"/>
          </p:nvPr>
        </p:nvSpPr>
        <p:spPr>
          <a:xfrm>
            <a:off x="4166157" y="5001040"/>
            <a:ext cx="3227832" cy="365125"/>
          </a:xfrm>
        </p:spPr>
        <p:txBody>
          <a:bodyPr/>
          <a:lstStyle/>
          <a:p>
            <a:pPr lvl="0"/>
            <a:r>
              <a:rPr lang="en-IN" dirty="0"/>
              <a:t>Title, Company</a:t>
            </a:r>
            <a:endParaRPr lang="en-US" dirty="0"/>
          </a:p>
        </p:txBody>
      </p:sp>
      <p:pic>
        <p:nvPicPr>
          <p:cNvPr id="5" name="Picture Placeholder 4" descr="An image of an young man with curly hair smiling at the camera with a blurry background. The image has FPO text on top of it.">
            <a:extLst>
              <a:ext uri="{FF2B5EF4-FFF2-40B4-BE49-F238E27FC236}">
                <a16:creationId xmlns:a16="http://schemas.microsoft.com/office/drawing/2014/main" id="{77FBBFEE-E455-D0F8-F625-F13C31C00828}"/>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p:blipFill>
        <p:spPr>
          <a:xfrm>
            <a:off x="8157472" y="1599336"/>
            <a:ext cx="2743200" cy="2743200"/>
          </a:xfrm>
        </p:spPr>
      </p:pic>
      <p:sp>
        <p:nvSpPr>
          <p:cNvPr id="17" name="Text Placeholder 16">
            <a:extLst>
              <a:ext uri="{FF2B5EF4-FFF2-40B4-BE49-F238E27FC236}">
                <a16:creationId xmlns:a16="http://schemas.microsoft.com/office/drawing/2014/main" id="{692C4D7B-C9C5-427B-8D47-6A1114C88DF8}"/>
              </a:ext>
            </a:extLst>
          </p:cNvPr>
          <p:cNvSpPr>
            <a:spLocks noGrp="1"/>
          </p:cNvSpPr>
          <p:nvPr>
            <p:ph type="body" sz="quarter" idx="20"/>
          </p:nvPr>
        </p:nvSpPr>
        <p:spPr>
          <a:xfrm>
            <a:off x="7915156" y="4636935"/>
            <a:ext cx="3227832" cy="365125"/>
          </a:xfrm>
        </p:spPr>
        <p:txBody>
          <a:bodyPr/>
          <a:lstStyle/>
          <a:p>
            <a:r>
              <a:rPr lang="en-IN" dirty="0"/>
              <a:t>Speaker Name</a:t>
            </a:r>
            <a:endParaRPr lang="en-US" dirty="0"/>
          </a:p>
        </p:txBody>
      </p:sp>
      <p:sp>
        <p:nvSpPr>
          <p:cNvPr id="23" name="Text Placeholder 22">
            <a:extLst>
              <a:ext uri="{FF2B5EF4-FFF2-40B4-BE49-F238E27FC236}">
                <a16:creationId xmlns:a16="http://schemas.microsoft.com/office/drawing/2014/main" id="{6B8AD400-D2B2-4071-BF46-14DBCB8A6050}"/>
              </a:ext>
            </a:extLst>
          </p:cNvPr>
          <p:cNvSpPr>
            <a:spLocks noGrp="1"/>
          </p:cNvSpPr>
          <p:nvPr>
            <p:ph type="body" sz="quarter" idx="21"/>
          </p:nvPr>
        </p:nvSpPr>
        <p:spPr>
          <a:xfrm>
            <a:off x="7915156" y="5001040"/>
            <a:ext cx="3227832" cy="365125"/>
          </a:xfrm>
        </p:spPr>
        <p:txBody>
          <a:bodyPr/>
          <a:lstStyle/>
          <a:p>
            <a:pPr lvl="0"/>
            <a:r>
              <a:rPr lang="en-IN" dirty="0"/>
              <a:t>Title, Company</a:t>
            </a:r>
            <a:endParaRPr lang="en-US" dirty="0"/>
          </a:p>
        </p:txBody>
      </p:sp>
      <p:sp>
        <p:nvSpPr>
          <p:cNvPr id="129" name="Slide Number Placeholder 128">
            <a:extLst>
              <a:ext uri="{FF2B5EF4-FFF2-40B4-BE49-F238E27FC236}">
                <a16:creationId xmlns:a16="http://schemas.microsoft.com/office/drawing/2014/main" id="{028E64F0-916B-FE64-3568-CEEE8E82FD22}"/>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43</a:t>
            </a:fld>
            <a:endParaRPr lang="en-US" dirty="0"/>
          </a:p>
        </p:txBody>
      </p:sp>
      <p:sp>
        <p:nvSpPr>
          <p:cNvPr id="128" name="Footer Placeholder 127">
            <a:extLst>
              <a:ext uri="{FF2B5EF4-FFF2-40B4-BE49-F238E27FC236}">
                <a16:creationId xmlns:a16="http://schemas.microsoft.com/office/drawing/2014/main" id="{0B42E55A-554C-E640-C9AF-8CC90E23D34B}"/>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979632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FEC79684-B9A6-48BC-BE02-9FA2FF4D00B5}"/>
              </a:ext>
            </a:extLst>
          </p:cNvPr>
          <p:cNvSpPr>
            <a:spLocks noGrp="1"/>
          </p:cNvSpPr>
          <p:nvPr>
            <p:ph type="title"/>
          </p:nvPr>
        </p:nvSpPr>
        <p:spPr>
          <a:xfrm>
            <a:off x="762000" y="1600200"/>
            <a:ext cx="3200400" cy="1320103"/>
          </a:xfrm>
        </p:spPr>
        <p:txBody>
          <a:bodyPr>
            <a:normAutofit/>
          </a:bodyPr>
          <a:lstStyle/>
          <a:p>
            <a:r>
              <a:rPr lang="en-US" dirty="0"/>
              <a:t>3 Speakers-virtual </a:t>
            </a:r>
          </a:p>
        </p:txBody>
      </p:sp>
      <p:pic>
        <p:nvPicPr>
          <p:cNvPr id="3" name="Picture Placeholder 2" descr="An image of an elderly women with a poka dotted shirt and glasses smiling at the camera. The image has FPO text on top of it.">
            <a:extLst>
              <a:ext uri="{FF2B5EF4-FFF2-40B4-BE49-F238E27FC236}">
                <a16:creationId xmlns:a16="http://schemas.microsoft.com/office/drawing/2014/main" id="{4587C71B-B515-463E-1C22-DA88FB60BA55}"/>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6832060" y="502952"/>
            <a:ext cx="2011680" cy="2011680"/>
          </a:xfrm>
        </p:spPr>
      </p:pic>
      <p:sp>
        <p:nvSpPr>
          <p:cNvPr id="7" name="Text Placeholder 6">
            <a:extLst>
              <a:ext uri="{FF2B5EF4-FFF2-40B4-BE49-F238E27FC236}">
                <a16:creationId xmlns:a16="http://schemas.microsoft.com/office/drawing/2014/main" id="{E2E668CF-D64B-4A5C-860D-B65F043BE567}"/>
              </a:ext>
            </a:extLst>
          </p:cNvPr>
          <p:cNvSpPr>
            <a:spLocks noGrp="1"/>
          </p:cNvSpPr>
          <p:nvPr>
            <p:ph type="body" sz="quarter" idx="12"/>
          </p:nvPr>
        </p:nvSpPr>
        <p:spPr>
          <a:xfrm>
            <a:off x="6653752" y="2682622"/>
            <a:ext cx="2368296" cy="312444"/>
          </a:xfrm>
        </p:spPr>
        <p:txBody>
          <a:bodyPr/>
          <a:lstStyle/>
          <a:p>
            <a:r>
              <a:rPr lang="en-IN"/>
              <a:t>Speaker Name</a:t>
            </a:r>
            <a:endParaRPr lang="en-US" dirty="0"/>
          </a:p>
        </p:txBody>
      </p:sp>
      <p:sp>
        <p:nvSpPr>
          <p:cNvPr id="8" name="Text Placeholder 7">
            <a:extLst>
              <a:ext uri="{FF2B5EF4-FFF2-40B4-BE49-F238E27FC236}">
                <a16:creationId xmlns:a16="http://schemas.microsoft.com/office/drawing/2014/main" id="{FF5E8B88-5167-4150-B8BE-8517BDCD9016}"/>
              </a:ext>
            </a:extLst>
          </p:cNvPr>
          <p:cNvSpPr>
            <a:spLocks noGrp="1"/>
          </p:cNvSpPr>
          <p:nvPr>
            <p:ph type="body" sz="quarter" idx="13"/>
          </p:nvPr>
        </p:nvSpPr>
        <p:spPr>
          <a:xfrm>
            <a:off x="6653752" y="3011421"/>
            <a:ext cx="2368296" cy="278431"/>
          </a:xfrm>
        </p:spPr>
        <p:txBody>
          <a:bodyPr/>
          <a:lstStyle/>
          <a:p>
            <a:pPr lvl="0"/>
            <a:r>
              <a:rPr lang="en-IN"/>
              <a:t>Title, Company</a:t>
            </a:r>
            <a:endParaRPr lang="en-US" dirty="0"/>
          </a:p>
        </p:txBody>
      </p:sp>
      <p:pic>
        <p:nvPicPr>
          <p:cNvPr id="5" name="Picture Placeholder 4" descr="An image of an young man with curly hair smiling at the camera with a blurry background. The image has FPO text on top of it.">
            <a:extLst>
              <a:ext uri="{FF2B5EF4-FFF2-40B4-BE49-F238E27FC236}">
                <a16:creationId xmlns:a16="http://schemas.microsoft.com/office/drawing/2014/main" id="{A3A885A0-0EF0-A314-71CD-A24C50273102}"/>
              </a:ext>
            </a:extLst>
          </p:cNvPr>
          <p:cNvPicPr>
            <a:picLocks noGrp="1" noChangeAspect="1"/>
          </p:cNvPicPr>
          <p:nvPr>
            <p:ph type="pic" sz="quarter" idx="28"/>
          </p:nvPr>
        </p:nvPicPr>
        <p:blipFill>
          <a:blip r:embed="rId3" cstate="email">
            <a:extLst>
              <a:ext uri="{28A0092B-C50C-407E-A947-70E740481C1C}">
                <a14:useLocalDpi xmlns:a14="http://schemas.microsoft.com/office/drawing/2010/main"/>
              </a:ext>
            </a:extLst>
          </a:blip>
          <a:srcRect/>
          <a:stretch/>
        </p:blipFill>
        <p:spPr>
          <a:xfrm>
            <a:off x="4463764" y="2868976"/>
            <a:ext cx="2011680" cy="2011680"/>
          </a:xfrm>
        </p:spPr>
      </p:pic>
      <p:sp>
        <p:nvSpPr>
          <p:cNvPr id="10" name="Text Placeholder 9">
            <a:extLst>
              <a:ext uri="{FF2B5EF4-FFF2-40B4-BE49-F238E27FC236}">
                <a16:creationId xmlns:a16="http://schemas.microsoft.com/office/drawing/2014/main" id="{4456FA97-29E4-4A93-A9EC-0485EFF35270}"/>
              </a:ext>
            </a:extLst>
          </p:cNvPr>
          <p:cNvSpPr>
            <a:spLocks noGrp="1"/>
          </p:cNvSpPr>
          <p:nvPr>
            <p:ph type="body" sz="quarter" idx="29"/>
          </p:nvPr>
        </p:nvSpPr>
        <p:spPr>
          <a:xfrm>
            <a:off x="4285456" y="5021187"/>
            <a:ext cx="2368296" cy="312444"/>
          </a:xfrm>
        </p:spPr>
        <p:txBody>
          <a:bodyPr/>
          <a:lstStyle/>
          <a:p>
            <a:r>
              <a:rPr lang="en-IN"/>
              <a:t>Speaker Name</a:t>
            </a:r>
            <a:endParaRPr lang="en-US" dirty="0"/>
          </a:p>
        </p:txBody>
      </p:sp>
      <p:sp>
        <p:nvSpPr>
          <p:cNvPr id="14" name="Text Placeholder 13">
            <a:extLst>
              <a:ext uri="{FF2B5EF4-FFF2-40B4-BE49-F238E27FC236}">
                <a16:creationId xmlns:a16="http://schemas.microsoft.com/office/drawing/2014/main" id="{A089B8AB-63A4-42AD-8C5E-4F22745A4C4E}"/>
              </a:ext>
            </a:extLst>
          </p:cNvPr>
          <p:cNvSpPr>
            <a:spLocks noGrp="1"/>
          </p:cNvSpPr>
          <p:nvPr>
            <p:ph type="body" sz="quarter" idx="30"/>
          </p:nvPr>
        </p:nvSpPr>
        <p:spPr>
          <a:xfrm>
            <a:off x="4285456" y="5349986"/>
            <a:ext cx="2368296" cy="278431"/>
          </a:xfrm>
        </p:spPr>
        <p:txBody>
          <a:bodyPr/>
          <a:lstStyle/>
          <a:p>
            <a:pPr lvl="0"/>
            <a:r>
              <a:rPr lang="en-IN"/>
              <a:t>Title, Company</a:t>
            </a:r>
            <a:endParaRPr lang="en-US" dirty="0"/>
          </a:p>
        </p:txBody>
      </p:sp>
      <p:pic>
        <p:nvPicPr>
          <p:cNvPr id="19" name="Picture Placeholder 18" descr="An close up image of a young women smiling at the camera wearing classes and a button down shirt. The background is blurry and has people in the background. The image has FPO text on it. ">
            <a:extLst>
              <a:ext uri="{FF2B5EF4-FFF2-40B4-BE49-F238E27FC236}">
                <a16:creationId xmlns:a16="http://schemas.microsoft.com/office/drawing/2014/main" id="{6534E867-8A94-2EF9-8055-76DAE29A9086}"/>
              </a:ext>
            </a:extLst>
          </p:cNvPr>
          <p:cNvPicPr>
            <a:picLocks noGrp="1" noChangeAspect="1"/>
          </p:cNvPicPr>
          <p:nvPr>
            <p:ph type="pic" sz="quarter" idx="31"/>
          </p:nvPr>
        </p:nvPicPr>
        <p:blipFill>
          <a:blip r:embed="rId4" cstate="email">
            <a:extLst>
              <a:ext uri="{28A0092B-C50C-407E-A947-70E740481C1C}">
                <a14:useLocalDpi xmlns:a14="http://schemas.microsoft.com/office/drawing/2010/main"/>
              </a:ext>
            </a:extLst>
          </a:blip>
          <a:srcRect/>
          <a:stretch/>
        </p:blipFill>
        <p:spPr>
          <a:xfrm>
            <a:off x="9593466" y="2868976"/>
            <a:ext cx="2011680" cy="2011680"/>
          </a:xfrm>
        </p:spPr>
      </p:pic>
      <p:sp>
        <p:nvSpPr>
          <p:cNvPr id="16" name="Text Placeholder 15">
            <a:extLst>
              <a:ext uri="{FF2B5EF4-FFF2-40B4-BE49-F238E27FC236}">
                <a16:creationId xmlns:a16="http://schemas.microsoft.com/office/drawing/2014/main" id="{04622DA5-D638-4C69-9877-CEC6FF2C08D6}"/>
              </a:ext>
            </a:extLst>
          </p:cNvPr>
          <p:cNvSpPr>
            <a:spLocks noGrp="1"/>
          </p:cNvSpPr>
          <p:nvPr>
            <p:ph type="body" sz="quarter" idx="32"/>
          </p:nvPr>
        </p:nvSpPr>
        <p:spPr>
          <a:xfrm>
            <a:off x="9415158" y="5018407"/>
            <a:ext cx="2368296" cy="312444"/>
          </a:xfrm>
        </p:spPr>
        <p:txBody>
          <a:bodyPr/>
          <a:lstStyle/>
          <a:p>
            <a:r>
              <a:rPr lang="en-IN"/>
              <a:t>Speaker Name</a:t>
            </a:r>
            <a:endParaRPr lang="en-US" dirty="0"/>
          </a:p>
        </p:txBody>
      </p:sp>
      <p:sp>
        <p:nvSpPr>
          <p:cNvPr id="17" name="Text Placeholder 16">
            <a:extLst>
              <a:ext uri="{FF2B5EF4-FFF2-40B4-BE49-F238E27FC236}">
                <a16:creationId xmlns:a16="http://schemas.microsoft.com/office/drawing/2014/main" id="{761BF00E-9ECF-43FA-8125-F5ED3729A88C}"/>
              </a:ext>
            </a:extLst>
          </p:cNvPr>
          <p:cNvSpPr>
            <a:spLocks noGrp="1"/>
          </p:cNvSpPr>
          <p:nvPr>
            <p:ph type="body" sz="quarter" idx="33"/>
          </p:nvPr>
        </p:nvSpPr>
        <p:spPr>
          <a:xfrm>
            <a:off x="9415158" y="5347206"/>
            <a:ext cx="2368296" cy="278431"/>
          </a:xfrm>
        </p:spPr>
        <p:txBody>
          <a:bodyPr/>
          <a:lstStyle/>
          <a:p>
            <a:pPr lvl="0"/>
            <a:r>
              <a:rPr lang="en-IN"/>
              <a:t>Title, Company</a:t>
            </a:r>
            <a:endParaRPr lang="en-US" dirty="0"/>
          </a:p>
        </p:txBody>
      </p:sp>
      <p:sp>
        <p:nvSpPr>
          <p:cNvPr id="111" name="Slide Number Placeholder 110">
            <a:extLst>
              <a:ext uri="{FF2B5EF4-FFF2-40B4-BE49-F238E27FC236}">
                <a16:creationId xmlns:a16="http://schemas.microsoft.com/office/drawing/2014/main" id="{51D71019-230C-5B91-3B63-4200B5A5FB35}"/>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44</a:t>
            </a:fld>
            <a:endParaRPr lang="en-US" dirty="0"/>
          </a:p>
        </p:txBody>
      </p:sp>
      <p:sp>
        <p:nvSpPr>
          <p:cNvPr id="110" name="Footer Placeholder 109">
            <a:extLst>
              <a:ext uri="{FF2B5EF4-FFF2-40B4-BE49-F238E27FC236}">
                <a16:creationId xmlns:a16="http://schemas.microsoft.com/office/drawing/2014/main" id="{612549B1-BBA7-74AC-16FA-73A84C97B474}"/>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16730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6469-5FBB-4622-892C-838CAD4177B7}"/>
              </a:ext>
            </a:extLst>
          </p:cNvPr>
          <p:cNvSpPr>
            <a:spLocks noGrp="1"/>
          </p:cNvSpPr>
          <p:nvPr>
            <p:ph type="title"/>
          </p:nvPr>
        </p:nvSpPr>
        <p:spPr>
          <a:xfrm>
            <a:off x="761998" y="1600200"/>
            <a:ext cx="3474720" cy="1320103"/>
          </a:xfrm>
        </p:spPr>
        <p:txBody>
          <a:bodyPr>
            <a:normAutofit/>
          </a:bodyPr>
          <a:lstStyle/>
          <a:p>
            <a:r>
              <a:rPr lang="en-US" dirty="0"/>
              <a:t>4 Speakers-virtual </a:t>
            </a:r>
          </a:p>
        </p:txBody>
      </p:sp>
      <p:pic>
        <p:nvPicPr>
          <p:cNvPr id="4" name="Picture Placeholder 3" descr="An image of an elderly women with a poka dotted shirt and glasses smiling at the camera. The image has FPO text on top of it.">
            <a:extLst>
              <a:ext uri="{FF2B5EF4-FFF2-40B4-BE49-F238E27FC236}">
                <a16:creationId xmlns:a16="http://schemas.microsoft.com/office/drawing/2014/main" id="{6D19109D-44C0-B8CF-8AD2-D77B51B83688}"/>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102" r="102"/>
          <a:stretch/>
        </p:blipFill>
        <p:spPr>
          <a:xfrm>
            <a:off x="6285744" y="594391"/>
            <a:ext cx="1553265" cy="1554480"/>
          </a:xfrm>
        </p:spPr>
      </p:pic>
      <p:sp>
        <p:nvSpPr>
          <p:cNvPr id="23" name="Text Placeholder 22">
            <a:extLst>
              <a:ext uri="{FF2B5EF4-FFF2-40B4-BE49-F238E27FC236}">
                <a16:creationId xmlns:a16="http://schemas.microsoft.com/office/drawing/2014/main" id="{8D4077A3-9821-4FC4-AABE-B0715B33A6C9}"/>
              </a:ext>
            </a:extLst>
          </p:cNvPr>
          <p:cNvSpPr>
            <a:spLocks noGrp="1"/>
          </p:cNvSpPr>
          <p:nvPr>
            <p:ph type="body" sz="quarter" idx="12"/>
          </p:nvPr>
        </p:nvSpPr>
        <p:spPr>
          <a:xfrm>
            <a:off x="6102256" y="2288684"/>
            <a:ext cx="1920240" cy="298064"/>
          </a:xfrm>
        </p:spPr>
        <p:txBody>
          <a:bodyPr/>
          <a:lstStyle/>
          <a:p>
            <a:r>
              <a:rPr lang="en-IN" dirty="0"/>
              <a:t>Speaker Name</a:t>
            </a:r>
            <a:endParaRPr lang="en-US" dirty="0"/>
          </a:p>
        </p:txBody>
      </p:sp>
      <p:sp>
        <p:nvSpPr>
          <p:cNvPr id="24" name="Text Placeholder 23">
            <a:extLst>
              <a:ext uri="{FF2B5EF4-FFF2-40B4-BE49-F238E27FC236}">
                <a16:creationId xmlns:a16="http://schemas.microsoft.com/office/drawing/2014/main" id="{6E104384-2F14-42B5-A640-0A41898A748B}"/>
              </a:ext>
            </a:extLst>
          </p:cNvPr>
          <p:cNvSpPr>
            <a:spLocks noGrp="1"/>
          </p:cNvSpPr>
          <p:nvPr>
            <p:ph type="body" sz="quarter" idx="13"/>
          </p:nvPr>
        </p:nvSpPr>
        <p:spPr>
          <a:xfrm>
            <a:off x="6102256" y="2636490"/>
            <a:ext cx="1920240" cy="248992"/>
          </a:xfrm>
        </p:spPr>
        <p:txBody>
          <a:bodyPr/>
          <a:lstStyle/>
          <a:p>
            <a:pPr lvl="0"/>
            <a:r>
              <a:rPr lang="en-IN" dirty="0"/>
              <a:t>Title, Company</a:t>
            </a:r>
            <a:endParaRPr lang="en-US" dirty="0"/>
          </a:p>
        </p:txBody>
      </p:sp>
      <p:pic>
        <p:nvPicPr>
          <p:cNvPr id="6" name="Picture Placeholder 5" descr="An image of an young man with curly hair smiling at the camera with a blurry background. The image has FPO text on top of it.">
            <a:extLst>
              <a:ext uri="{FF2B5EF4-FFF2-40B4-BE49-F238E27FC236}">
                <a16:creationId xmlns:a16="http://schemas.microsoft.com/office/drawing/2014/main" id="{FC5FF56C-546B-4CCE-6481-D47F51B8E88A}"/>
              </a:ext>
            </a:extLst>
          </p:cNvPr>
          <p:cNvPicPr>
            <a:picLocks noGrp="1" noChangeAspect="1"/>
          </p:cNvPicPr>
          <p:nvPr>
            <p:ph type="pic" sz="quarter" idx="16"/>
          </p:nvPr>
        </p:nvPicPr>
        <p:blipFill>
          <a:blip r:embed="rId3" cstate="email">
            <a:extLst>
              <a:ext uri="{28A0092B-C50C-407E-A947-70E740481C1C}">
                <a14:useLocalDpi xmlns:a14="http://schemas.microsoft.com/office/drawing/2010/main"/>
              </a:ext>
            </a:extLst>
          </a:blip>
          <a:srcRect l="51" r="51"/>
          <a:stretch/>
        </p:blipFill>
        <p:spPr>
          <a:xfrm>
            <a:off x="9096824" y="594391"/>
            <a:ext cx="1553265" cy="1554480"/>
          </a:xfrm>
        </p:spPr>
      </p:pic>
      <p:sp>
        <p:nvSpPr>
          <p:cNvPr id="26" name="Text Placeholder 25">
            <a:extLst>
              <a:ext uri="{FF2B5EF4-FFF2-40B4-BE49-F238E27FC236}">
                <a16:creationId xmlns:a16="http://schemas.microsoft.com/office/drawing/2014/main" id="{32139ED1-9155-444B-80E1-29EB20DEDCE1}"/>
              </a:ext>
            </a:extLst>
          </p:cNvPr>
          <p:cNvSpPr>
            <a:spLocks noGrp="1"/>
          </p:cNvSpPr>
          <p:nvPr>
            <p:ph type="body" sz="quarter" idx="23"/>
          </p:nvPr>
        </p:nvSpPr>
        <p:spPr>
          <a:xfrm>
            <a:off x="8913336" y="2288684"/>
            <a:ext cx="1920240" cy="298064"/>
          </a:xfrm>
        </p:spPr>
        <p:txBody>
          <a:bodyPr/>
          <a:lstStyle/>
          <a:p>
            <a:r>
              <a:rPr lang="en-IN" dirty="0"/>
              <a:t>Speaker Name</a:t>
            </a:r>
            <a:endParaRPr lang="en-US" dirty="0"/>
          </a:p>
        </p:txBody>
      </p:sp>
      <p:sp>
        <p:nvSpPr>
          <p:cNvPr id="27" name="Text Placeholder 26">
            <a:extLst>
              <a:ext uri="{FF2B5EF4-FFF2-40B4-BE49-F238E27FC236}">
                <a16:creationId xmlns:a16="http://schemas.microsoft.com/office/drawing/2014/main" id="{1F7B3E69-E6DC-4C4A-A42E-AAB9302A269F}"/>
              </a:ext>
            </a:extLst>
          </p:cNvPr>
          <p:cNvSpPr>
            <a:spLocks noGrp="1"/>
          </p:cNvSpPr>
          <p:nvPr>
            <p:ph type="body" sz="quarter" idx="24"/>
          </p:nvPr>
        </p:nvSpPr>
        <p:spPr>
          <a:xfrm>
            <a:off x="8913336" y="2636490"/>
            <a:ext cx="1920240" cy="248992"/>
          </a:xfrm>
        </p:spPr>
        <p:txBody>
          <a:bodyPr/>
          <a:lstStyle/>
          <a:p>
            <a:pPr lvl="0"/>
            <a:r>
              <a:rPr lang="en-IN" dirty="0"/>
              <a:t>Title, Company</a:t>
            </a:r>
            <a:endParaRPr lang="en-US" dirty="0"/>
          </a:p>
        </p:txBody>
      </p:sp>
      <p:pic>
        <p:nvPicPr>
          <p:cNvPr id="8" name="Picture Placeholder 7" descr="An close up image of a young women smiling at the camera wearing classes and a button down shirt. The background is blurry and has people in the background. The image has FPO text on it. ">
            <a:extLst>
              <a:ext uri="{FF2B5EF4-FFF2-40B4-BE49-F238E27FC236}">
                <a16:creationId xmlns:a16="http://schemas.microsoft.com/office/drawing/2014/main" id="{5F12A0FF-D951-F23B-B40F-23983783BA99}"/>
              </a:ext>
            </a:extLst>
          </p:cNvPr>
          <p:cNvPicPr>
            <a:picLocks noGrp="1" noChangeAspect="1"/>
          </p:cNvPicPr>
          <p:nvPr>
            <p:ph type="pic" sz="quarter" idx="27"/>
          </p:nvPr>
        </p:nvPicPr>
        <p:blipFill>
          <a:blip r:embed="rId4" cstate="email">
            <a:extLst>
              <a:ext uri="{28A0092B-C50C-407E-A947-70E740481C1C}">
                <a14:useLocalDpi xmlns:a14="http://schemas.microsoft.com/office/drawing/2010/main"/>
              </a:ext>
            </a:extLst>
          </a:blip>
          <a:srcRect l="51" r="51"/>
          <a:stretch/>
        </p:blipFill>
        <p:spPr>
          <a:xfrm>
            <a:off x="6285744" y="3429000"/>
            <a:ext cx="1553265" cy="1554480"/>
          </a:xfrm>
        </p:spPr>
      </p:pic>
      <p:sp>
        <p:nvSpPr>
          <p:cNvPr id="28" name="Text Placeholder 27">
            <a:extLst>
              <a:ext uri="{FF2B5EF4-FFF2-40B4-BE49-F238E27FC236}">
                <a16:creationId xmlns:a16="http://schemas.microsoft.com/office/drawing/2014/main" id="{DD2C0B20-D88F-42E1-B835-E4AD77E06295}"/>
              </a:ext>
            </a:extLst>
          </p:cNvPr>
          <p:cNvSpPr>
            <a:spLocks noGrp="1"/>
          </p:cNvSpPr>
          <p:nvPr>
            <p:ph type="body" sz="quarter" idx="25"/>
          </p:nvPr>
        </p:nvSpPr>
        <p:spPr>
          <a:xfrm>
            <a:off x="6102256" y="5146172"/>
            <a:ext cx="1920240" cy="298064"/>
          </a:xfrm>
        </p:spPr>
        <p:txBody>
          <a:bodyPr/>
          <a:lstStyle/>
          <a:p>
            <a:r>
              <a:rPr lang="en-IN" dirty="0"/>
              <a:t>Speaker Name</a:t>
            </a:r>
            <a:endParaRPr lang="en-US" dirty="0"/>
          </a:p>
        </p:txBody>
      </p:sp>
      <p:sp>
        <p:nvSpPr>
          <p:cNvPr id="29" name="Text Placeholder 28">
            <a:extLst>
              <a:ext uri="{FF2B5EF4-FFF2-40B4-BE49-F238E27FC236}">
                <a16:creationId xmlns:a16="http://schemas.microsoft.com/office/drawing/2014/main" id="{032187FF-52E1-4FF4-B4BC-68B7A666CC2A}"/>
              </a:ext>
            </a:extLst>
          </p:cNvPr>
          <p:cNvSpPr>
            <a:spLocks noGrp="1"/>
          </p:cNvSpPr>
          <p:nvPr>
            <p:ph type="body" sz="quarter" idx="26"/>
          </p:nvPr>
        </p:nvSpPr>
        <p:spPr>
          <a:xfrm>
            <a:off x="6102256" y="5493978"/>
            <a:ext cx="1920240" cy="248992"/>
          </a:xfrm>
        </p:spPr>
        <p:txBody>
          <a:bodyPr/>
          <a:lstStyle/>
          <a:p>
            <a:r>
              <a:rPr lang="en-IN" dirty="0"/>
              <a:t>Title, Company</a:t>
            </a:r>
            <a:endParaRPr lang="en-US" dirty="0"/>
          </a:p>
          <a:p>
            <a:pPr lvl="0"/>
            <a:br>
              <a:rPr lang="en-IN" dirty="0"/>
            </a:br>
            <a:endParaRPr lang="en-US" dirty="0"/>
          </a:p>
        </p:txBody>
      </p:sp>
      <p:pic>
        <p:nvPicPr>
          <p:cNvPr id="10" name="Picture Placeholder 9" descr="A close up image of a man smiling at the camera wearing a tee shirt. The backrgoudn is blurry and has a tree in the background. The image has FPO text on it. ">
            <a:extLst>
              <a:ext uri="{FF2B5EF4-FFF2-40B4-BE49-F238E27FC236}">
                <a16:creationId xmlns:a16="http://schemas.microsoft.com/office/drawing/2014/main" id="{424979F2-19FE-AA1C-BCCE-ACF6B4F6347A}"/>
              </a:ext>
            </a:extLst>
          </p:cNvPr>
          <p:cNvPicPr>
            <a:picLocks noGrp="1" noChangeAspect="1"/>
          </p:cNvPicPr>
          <p:nvPr>
            <p:ph type="pic" sz="quarter" idx="28"/>
          </p:nvPr>
        </p:nvPicPr>
        <p:blipFill>
          <a:blip r:embed="rId5" cstate="email">
            <a:extLst>
              <a:ext uri="{28A0092B-C50C-407E-A947-70E740481C1C}">
                <a14:useLocalDpi xmlns:a14="http://schemas.microsoft.com/office/drawing/2010/main"/>
              </a:ext>
            </a:extLst>
          </a:blip>
          <a:srcRect/>
          <a:stretch/>
        </p:blipFill>
        <p:spPr>
          <a:xfrm>
            <a:off x="9096824" y="3429000"/>
            <a:ext cx="1553265" cy="1554480"/>
          </a:xfrm>
        </p:spPr>
      </p:pic>
      <p:sp>
        <p:nvSpPr>
          <p:cNvPr id="32" name="Text Placeholder 31">
            <a:extLst>
              <a:ext uri="{FF2B5EF4-FFF2-40B4-BE49-F238E27FC236}">
                <a16:creationId xmlns:a16="http://schemas.microsoft.com/office/drawing/2014/main" id="{525C1770-6F34-4681-964A-C18F817632F5}"/>
              </a:ext>
            </a:extLst>
          </p:cNvPr>
          <p:cNvSpPr>
            <a:spLocks noGrp="1"/>
          </p:cNvSpPr>
          <p:nvPr>
            <p:ph type="body" sz="quarter" idx="29"/>
          </p:nvPr>
        </p:nvSpPr>
        <p:spPr>
          <a:xfrm>
            <a:off x="8913336" y="5146172"/>
            <a:ext cx="1920240" cy="298064"/>
          </a:xfrm>
        </p:spPr>
        <p:txBody>
          <a:bodyPr/>
          <a:lstStyle/>
          <a:p>
            <a:r>
              <a:rPr lang="en-IN" dirty="0"/>
              <a:t>Speaker Name</a:t>
            </a:r>
            <a:endParaRPr lang="en-US" dirty="0"/>
          </a:p>
        </p:txBody>
      </p:sp>
      <p:sp>
        <p:nvSpPr>
          <p:cNvPr id="33" name="Text Placeholder 32">
            <a:extLst>
              <a:ext uri="{FF2B5EF4-FFF2-40B4-BE49-F238E27FC236}">
                <a16:creationId xmlns:a16="http://schemas.microsoft.com/office/drawing/2014/main" id="{CBF92DFB-CDB9-490A-8BD7-07FCB7ED9D81}"/>
              </a:ext>
            </a:extLst>
          </p:cNvPr>
          <p:cNvSpPr>
            <a:spLocks noGrp="1"/>
          </p:cNvSpPr>
          <p:nvPr>
            <p:ph type="body" sz="quarter" idx="30"/>
          </p:nvPr>
        </p:nvSpPr>
        <p:spPr>
          <a:xfrm>
            <a:off x="8913336" y="5493978"/>
            <a:ext cx="1920240" cy="248992"/>
          </a:xfrm>
        </p:spPr>
        <p:txBody>
          <a:bodyPr/>
          <a:lstStyle/>
          <a:p>
            <a:r>
              <a:rPr lang="en-IN" dirty="0"/>
              <a:t>Title, Company</a:t>
            </a:r>
            <a:endParaRPr lang="en-US" dirty="0"/>
          </a:p>
          <a:p>
            <a:pPr lvl="0"/>
            <a:br>
              <a:rPr lang="en-IN" dirty="0"/>
            </a:br>
            <a:endParaRPr lang="en-US" dirty="0"/>
          </a:p>
        </p:txBody>
      </p:sp>
      <p:sp>
        <p:nvSpPr>
          <p:cNvPr id="153" name="Slide Number Placeholder 152">
            <a:extLst>
              <a:ext uri="{FF2B5EF4-FFF2-40B4-BE49-F238E27FC236}">
                <a16:creationId xmlns:a16="http://schemas.microsoft.com/office/drawing/2014/main" id="{C8649993-1989-C4A2-253D-55C10671813F}"/>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45</a:t>
            </a:fld>
            <a:endParaRPr lang="en-US" dirty="0"/>
          </a:p>
        </p:txBody>
      </p:sp>
      <p:sp>
        <p:nvSpPr>
          <p:cNvPr id="152" name="Footer Placeholder 151">
            <a:extLst>
              <a:ext uri="{FF2B5EF4-FFF2-40B4-BE49-F238E27FC236}">
                <a16:creationId xmlns:a16="http://schemas.microsoft.com/office/drawing/2014/main" id="{C5916F05-038E-B5DD-6BAE-0FB11812D9C0}"/>
              </a:ext>
            </a:extLst>
          </p:cNvPr>
          <p:cNvSpPr>
            <a:spLocks noGrp="1"/>
          </p:cNvSpPr>
          <p:nvPr>
            <p:ph type="ftr" sz="quarter" idx="3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7051056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65EE13F-A57F-19DA-1836-EB135D6744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502CCF-B03A-B9F4-6FEF-7A06B8249428}"/>
              </a:ext>
            </a:extLst>
          </p:cNvPr>
          <p:cNvSpPr>
            <a:spLocks noGrp="1"/>
          </p:cNvSpPr>
          <p:nvPr>
            <p:ph type="title"/>
          </p:nvPr>
        </p:nvSpPr>
        <p:spPr>
          <a:xfrm>
            <a:off x="768875" y="182403"/>
            <a:ext cx="10671048" cy="822960"/>
          </a:xfrm>
        </p:spPr>
        <p:txBody>
          <a:bodyPr>
            <a:normAutofit/>
          </a:bodyPr>
          <a:lstStyle/>
          <a:p>
            <a:r>
              <a:rPr lang="en-US" dirty="0"/>
              <a:t>6 Speakers-virtual </a:t>
            </a:r>
          </a:p>
        </p:txBody>
      </p:sp>
      <p:pic>
        <p:nvPicPr>
          <p:cNvPr id="4" name="Picture Placeholder 3" descr="An image of an elderly women with a poka dotted shirt and glasses smiling at the camera. The image has FPO text on top of it.">
            <a:extLst>
              <a:ext uri="{FF2B5EF4-FFF2-40B4-BE49-F238E27FC236}">
                <a16:creationId xmlns:a16="http://schemas.microsoft.com/office/drawing/2014/main" id="{FA80B2B0-99B1-C02E-4A0C-81AAFC815C04}"/>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l="58" r="58"/>
          <a:stretch/>
        </p:blipFill>
        <p:spPr>
          <a:xfrm>
            <a:off x="768257" y="1259633"/>
            <a:ext cx="1370529" cy="1371600"/>
          </a:xfrm>
        </p:spPr>
      </p:pic>
      <p:sp>
        <p:nvSpPr>
          <p:cNvPr id="23" name="Text Placeholder 22">
            <a:extLst>
              <a:ext uri="{FF2B5EF4-FFF2-40B4-BE49-F238E27FC236}">
                <a16:creationId xmlns:a16="http://schemas.microsoft.com/office/drawing/2014/main" id="{012863F2-4EF0-82F7-963D-D24BD612CEB5}"/>
              </a:ext>
            </a:extLst>
          </p:cNvPr>
          <p:cNvSpPr>
            <a:spLocks noGrp="1"/>
          </p:cNvSpPr>
          <p:nvPr>
            <p:ph type="body" sz="quarter" idx="12"/>
          </p:nvPr>
        </p:nvSpPr>
        <p:spPr>
          <a:xfrm>
            <a:off x="2438576" y="1667912"/>
            <a:ext cx="1920240" cy="298064"/>
          </a:xfrm>
        </p:spPr>
        <p:txBody>
          <a:bodyPr/>
          <a:lstStyle/>
          <a:p>
            <a:r>
              <a:rPr lang="en-IN" dirty="0"/>
              <a:t>Speaker Name</a:t>
            </a:r>
            <a:endParaRPr lang="en-US" dirty="0"/>
          </a:p>
        </p:txBody>
      </p:sp>
      <p:sp>
        <p:nvSpPr>
          <p:cNvPr id="24" name="Text Placeholder 23">
            <a:extLst>
              <a:ext uri="{FF2B5EF4-FFF2-40B4-BE49-F238E27FC236}">
                <a16:creationId xmlns:a16="http://schemas.microsoft.com/office/drawing/2014/main" id="{20B30117-CA2D-F267-190F-18238EE66D5E}"/>
              </a:ext>
            </a:extLst>
          </p:cNvPr>
          <p:cNvSpPr>
            <a:spLocks noGrp="1"/>
          </p:cNvSpPr>
          <p:nvPr>
            <p:ph type="body" sz="quarter" idx="13"/>
          </p:nvPr>
        </p:nvSpPr>
        <p:spPr>
          <a:xfrm>
            <a:off x="2438576" y="1983046"/>
            <a:ext cx="1920240" cy="248992"/>
          </a:xfrm>
        </p:spPr>
        <p:txBody>
          <a:bodyPr/>
          <a:lstStyle/>
          <a:p>
            <a:pPr lvl="0"/>
            <a:r>
              <a:rPr lang="en-IN" dirty="0"/>
              <a:t>Title, Company</a:t>
            </a:r>
            <a:endParaRPr lang="en-US" dirty="0"/>
          </a:p>
        </p:txBody>
      </p:sp>
      <p:pic>
        <p:nvPicPr>
          <p:cNvPr id="10" name="Picture Placeholder 9" descr="A close up image of a man smiling at the camera wearing a tee shirt. The backrgoudn is blurry and has a tree in the background. The image has FPO text on it. ">
            <a:extLst>
              <a:ext uri="{FF2B5EF4-FFF2-40B4-BE49-F238E27FC236}">
                <a16:creationId xmlns:a16="http://schemas.microsoft.com/office/drawing/2014/main" id="{76881047-5E5B-3B57-9AFA-755946C5B0AD}"/>
              </a:ext>
            </a:extLst>
          </p:cNvPr>
          <p:cNvPicPr>
            <a:picLocks noGrp="1" noChangeAspect="1"/>
          </p:cNvPicPr>
          <p:nvPr>
            <p:ph type="pic" sz="quarter" idx="38"/>
          </p:nvPr>
        </p:nvPicPr>
        <p:blipFill>
          <a:blip r:embed="rId3" cstate="email">
            <a:extLst>
              <a:ext uri="{28A0092B-C50C-407E-A947-70E740481C1C}">
                <a14:useLocalDpi xmlns:a14="http://schemas.microsoft.com/office/drawing/2010/main"/>
              </a:ext>
            </a:extLst>
          </a:blip>
          <a:srcRect l="58" r="58"/>
          <a:stretch/>
        </p:blipFill>
        <p:spPr>
          <a:xfrm>
            <a:off x="768257" y="2959714"/>
            <a:ext cx="1370529" cy="1371600"/>
          </a:xfrm>
        </p:spPr>
      </p:pic>
      <p:sp>
        <p:nvSpPr>
          <p:cNvPr id="32" name="Text Placeholder 31">
            <a:extLst>
              <a:ext uri="{FF2B5EF4-FFF2-40B4-BE49-F238E27FC236}">
                <a16:creationId xmlns:a16="http://schemas.microsoft.com/office/drawing/2014/main" id="{F971FAD9-9C29-0139-30AC-B52FFF90CFF1}"/>
              </a:ext>
            </a:extLst>
          </p:cNvPr>
          <p:cNvSpPr>
            <a:spLocks noGrp="1"/>
          </p:cNvSpPr>
          <p:nvPr>
            <p:ph type="body" sz="quarter" idx="39"/>
          </p:nvPr>
        </p:nvSpPr>
        <p:spPr>
          <a:xfrm>
            <a:off x="2438576" y="3371397"/>
            <a:ext cx="1920240" cy="298064"/>
          </a:xfrm>
        </p:spPr>
        <p:txBody>
          <a:bodyPr/>
          <a:lstStyle/>
          <a:p>
            <a:r>
              <a:rPr lang="en-IN" dirty="0"/>
              <a:t>Speaker Name</a:t>
            </a:r>
            <a:endParaRPr lang="en-US" dirty="0"/>
          </a:p>
        </p:txBody>
      </p:sp>
      <p:sp>
        <p:nvSpPr>
          <p:cNvPr id="33" name="Text Placeholder 32">
            <a:extLst>
              <a:ext uri="{FF2B5EF4-FFF2-40B4-BE49-F238E27FC236}">
                <a16:creationId xmlns:a16="http://schemas.microsoft.com/office/drawing/2014/main" id="{37761062-D7AD-D346-6F15-FEDF64E9FF89}"/>
              </a:ext>
            </a:extLst>
          </p:cNvPr>
          <p:cNvSpPr>
            <a:spLocks noGrp="1"/>
          </p:cNvSpPr>
          <p:nvPr>
            <p:ph type="body" sz="quarter" idx="40"/>
          </p:nvPr>
        </p:nvSpPr>
        <p:spPr>
          <a:xfrm>
            <a:off x="2438576" y="3675928"/>
            <a:ext cx="1920240" cy="248992"/>
          </a:xfrm>
        </p:spPr>
        <p:txBody>
          <a:bodyPr/>
          <a:lstStyle/>
          <a:p>
            <a:pPr lvl="0"/>
            <a:r>
              <a:rPr lang="en-IN" dirty="0"/>
              <a:t>Title, Company</a:t>
            </a:r>
            <a:endParaRPr lang="en-US" dirty="0"/>
          </a:p>
        </p:txBody>
      </p:sp>
      <p:pic>
        <p:nvPicPr>
          <p:cNvPr id="6" name="Picture Placeholder 5" descr="An image of an young man with curly hair smiling at the camera with a blurry background. The image has FPO text on top of it.">
            <a:extLst>
              <a:ext uri="{FF2B5EF4-FFF2-40B4-BE49-F238E27FC236}">
                <a16:creationId xmlns:a16="http://schemas.microsoft.com/office/drawing/2014/main" id="{1C52C9F2-F404-9321-A916-612F1DB40DE1}"/>
              </a:ext>
            </a:extLst>
          </p:cNvPr>
          <p:cNvPicPr>
            <a:picLocks noGrp="1" noChangeAspect="1"/>
          </p:cNvPicPr>
          <p:nvPr>
            <p:ph type="pic" sz="quarter" idx="32"/>
          </p:nvPr>
        </p:nvPicPr>
        <p:blipFill>
          <a:blip r:embed="rId4" cstate="email">
            <a:extLst>
              <a:ext uri="{28A0092B-C50C-407E-A947-70E740481C1C}">
                <a14:useLocalDpi xmlns:a14="http://schemas.microsoft.com/office/drawing/2010/main"/>
              </a:ext>
            </a:extLst>
          </a:blip>
          <a:srcRect l="58" r="58"/>
          <a:stretch/>
        </p:blipFill>
        <p:spPr>
          <a:xfrm>
            <a:off x="768257" y="4658530"/>
            <a:ext cx="1370529" cy="1371600"/>
          </a:xfrm>
        </p:spPr>
      </p:pic>
      <p:sp>
        <p:nvSpPr>
          <p:cNvPr id="26" name="Text Placeholder 25">
            <a:extLst>
              <a:ext uri="{FF2B5EF4-FFF2-40B4-BE49-F238E27FC236}">
                <a16:creationId xmlns:a16="http://schemas.microsoft.com/office/drawing/2014/main" id="{4911FC45-9460-4E93-2A40-7EFEC27B075D}"/>
              </a:ext>
            </a:extLst>
          </p:cNvPr>
          <p:cNvSpPr>
            <a:spLocks noGrp="1"/>
          </p:cNvSpPr>
          <p:nvPr>
            <p:ph type="body" sz="quarter" idx="33"/>
          </p:nvPr>
        </p:nvSpPr>
        <p:spPr>
          <a:xfrm>
            <a:off x="2438576" y="5083641"/>
            <a:ext cx="1920240" cy="298064"/>
          </a:xfrm>
        </p:spPr>
        <p:txBody>
          <a:bodyPr/>
          <a:lstStyle/>
          <a:p>
            <a:r>
              <a:rPr lang="en-IN" dirty="0"/>
              <a:t>Speaker Name</a:t>
            </a:r>
            <a:endParaRPr lang="en-US" dirty="0"/>
          </a:p>
        </p:txBody>
      </p:sp>
      <p:sp>
        <p:nvSpPr>
          <p:cNvPr id="27" name="Text Placeholder 26">
            <a:extLst>
              <a:ext uri="{FF2B5EF4-FFF2-40B4-BE49-F238E27FC236}">
                <a16:creationId xmlns:a16="http://schemas.microsoft.com/office/drawing/2014/main" id="{ED6C37AD-4DD1-D10E-FD3E-5AE53E05D1F1}"/>
              </a:ext>
            </a:extLst>
          </p:cNvPr>
          <p:cNvSpPr>
            <a:spLocks noGrp="1"/>
          </p:cNvSpPr>
          <p:nvPr>
            <p:ph type="body" sz="quarter" idx="34"/>
          </p:nvPr>
        </p:nvSpPr>
        <p:spPr>
          <a:xfrm>
            <a:off x="2438576" y="5388172"/>
            <a:ext cx="1920240" cy="246888"/>
          </a:xfrm>
        </p:spPr>
        <p:txBody>
          <a:bodyPr/>
          <a:lstStyle/>
          <a:p>
            <a:pPr lvl="0"/>
            <a:r>
              <a:rPr lang="en-IN" dirty="0"/>
              <a:t>Title, Company</a:t>
            </a:r>
            <a:endParaRPr lang="en-US" dirty="0"/>
          </a:p>
        </p:txBody>
      </p:sp>
      <p:pic>
        <p:nvPicPr>
          <p:cNvPr id="13" name="Picture Placeholder 3" descr="An image of an elderly women with a poka dotted shirt and glasses smiling at the camera. The image has FPO text on top of it.">
            <a:extLst>
              <a:ext uri="{FF2B5EF4-FFF2-40B4-BE49-F238E27FC236}">
                <a16:creationId xmlns:a16="http://schemas.microsoft.com/office/drawing/2014/main" id="{DC87EDEB-7104-A0E5-1823-EA93D21299CC}"/>
              </a:ext>
            </a:extLst>
          </p:cNvPr>
          <p:cNvPicPr>
            <a:picLocks noGrp="1" noChangeAspect="1"/>
          </p:cNvPicPr>
          <p:nvPr>
            <p:ph type="pic" sz="quarter" idx="41"/>
          </p:nvPr>
        </p:nvPicPr>
        <p:blipFill>
          <a:blip r:embed="rId2" cstate="email">
            <a:extLst>
              <a:ext uri="{28A0092B-C50C-407E-A947-70E740481C1C}">
                <a14:useLocalDpi xmlns:a14="http://schemas.microsoft.com/office/drawing/2010/main"/>
              </a:ext>
            </a:extLst>
          </a:blip>
          <a:srcRect/>
          <a:stretch/>
        </p:blipFill>
        <p:spPr>
          <a:xfrm>
            <a:off x="6379003" y="1259633"/>
            <a:ext cx="1370529" cy="1371600"/>
          </a:xfrm>
        </p:spPr>
      </p:pic>
      <p:sp>
        <p:nvSpPr>
          <p:cNvPr id="5" name="Text Placeholder 4">
            <a:extLst>
              <a:ext uri="{FF2B5EF4-FFF2-40B4-BE49-F238E27FC236}">
                <a16:creationId xmlns:a16="http://schemas.microsoft.com/office/drawing/2014/main" id="{A40BC3F5-1138-F9E2-34B9-A1E36A3CB71F}"/>
              </a:ext>
            </a:extLst>
          </p:cNvPr>
          <p:cNvSpPr>
            <a:spLocks noGrp="1"/>
          </p:cNvSpPr>
          <p:nvPr>
            <p:ph type="body" sz="quarter" idx="42"/>
          </p:nvPr>
        </p:nvSpPr>
        <p:spPr>
          <a:xfrm>
            <a:off x="8037558" y="1667912"/>
            <a:ext cx="1920240" cy="298064"/>
          </a:xfrm>
        </p:spPr>
        <p:txBody>
          <a:bodyPr/>
          <a:lstStyle/>
          <a:p>
            <a:r>
              <a:rPr lang="en-IN" dirty="0"/>
              <a:t>Speaker Name</a:t>
            </a:r>
          </a:p>
          <a:p>
            <a:endParaRPr lang="en-US" dirty="0"/>
          </a:p>
        </p:txBody>
      </p:sp>
      <p:sp>
        <p:nvSpPr>
          <p:cNvPr id="7" name="Text Placeholder 6">
            <a:extLst>
              <a:ext uri="{FF2B5EF4-FFF2-40B4-BE49-F238E27FC236}">
                <a16:creationId xmlns:a16="http://schemas.microsoft.com/office/drawing/2014/main" id="{5E3761BE-B7FC-2969-371A-4B1361B7BBC8}"/>
              </a:ext>
            </a:extLst>
          </p:cNvPr>
          <p:cNvSpPr>
            <a:spLocks noGrp="1"/>
          </p:cNvSpPr>
          <p:nvPr>
            <p:ph type="body" sz="quarter" idx="43"/>
          </p:nvPr>
        </p:nvSpPr>
        <p:spPr>
          <a:xfrm>
            <a:off x="8037558" y="1983046"/>
            <a:ext cx="1920240" cy="248992"/>
          </a:xfrm>
        </p:spPr>
        <p:txBody>
          <a:bodyPr/>
          <a:lstStyle/>
          <a:p>
            <a:pPr lvl="0"/>
            <a:r>
              <a:rPr lang="en-IN" dirty="0"/>
              <a:t>Title, Company</a:t>
            </a:r>
            <a:endParaRPr lang="en-US" dirty="0"/>
          </a:p>
        </p:txBody>
      </p:sp>
      <p:pic>
        <p:nvPicPr>
          <p:cNvPr id="8" name="Picture Placeholder 7" descr="An close up image of a young women smiling at the camera wearing classes and a button down shirt. The background is blurry and has people in the background. The image has FPO text on it. ">
            <a:extLst>
              <a:ext uri="{FF2B5EF4-FFF2-40B4-BE49-F238E27FC236}">
                <a16:creationId xmlns:a16="http://schemas.microsoft.com/office/drawing/2014/main" id="{E5C5383A-FCE2-07F9-36B0-AC1D4945B6B6}"/>
              </a:ext>
            </a:extLst>
          </p:cNvPr>
          <p:cNvPicPr>
            <a:picLocks noGrp="1" noChangeAspect="1"/>
          </p:cNvPicPr>
          <p:nvPr>
            <p:ph type="pic" sz="quarter" idx="35"/>
          </p:nvPr>
        </p:nvPicPr>
        <p:blipFill>
          <a:blip r:embed="rId5" cstate="email">
            <a:extLst>
              <a:ext uri="{28A0092B-C50C-407E-A947-70E740481C1C}">
                <a14:useLocalDpi xmlns:a14="http://schemas.microsoft.com/office/drawing/2010/main"/>
              </a:ext>
            </a:extLst>
          </a:blip>
          <a:srcRect/>
          <a:stretch/>
        </p:blipFill>
        <p:spPr>
          <a:xfrm>
            <a:off x="6379003" y="2959714"/>
            <a:ext cx="1370529" cy="1371600"/>
          </a:xfrm>
        </p:spPr>
      </p:pic>
      <p:sp>
        <p:nvSpPr>
          <p:cNvPr id="28" name="Text Placeholder 27">
            <a:extLst>
              <a:ext uri="{FF2B5EF4-FFF2-40B4-BE49-F238E27FC236}">
                <a16:creationId xmlns:a16="http://schemas.microsoft.com/office/drawing/2014/main" id="{36E43C55-04EF-6835-7970-E555514A69E5}"/>
              </a:ext>
            </a:extLst>
          </p:cNvPr>
          <p:cNvSpPr>
            <a:spLocks noGrp="1"/>
          </p:cNvSpPr>
          <p:nvPr>
            <p:ph type="body" sz="quarter" idx="36"/>
          </p:nvPr>
        </p:nvSpPr>
        <p:spPr>
          <a:xfrm>
            <a:off x="8037558" y="3355413"/>
            <a:ext cx="1920240" cy="298064"/>
          </a:xfrm>
        </p:spPr>
        <p:txBody>
          <a:bodyPr/>
          <a:lstStyle/>
          <a:p>
            <a:r>
              <a:rPr lang="en-IN" dirty="0"/>
              <a:t>Speaker Name</a:t>
            </a:r>
            <a:endParaRPr lang="en-US" dirty="0"/>
          </a:p>
        </p:txBody>
      </p:sp>
      <p:sp>
        <p:nvSpPr>
          <p:cNvPr id="29" name="Text Placeholder 28">
            <a:extLst>
              <a:ext uri="{FF2B5EF4-FFF2-40B4-BE49-F238E27FC236}">
                <a16:creationId xmlns:a16="http://schemas.microsoft.com/office/drawing/2014/main" id="{5FB68D4C-23DA-196B-CBB9-34837FF44ADC}"/>
              </a:ext>
            </a:extLst>
          </p:cNvPr>
          <p:cNvSpPr>
            <a:spLocks noGrp="1"/>
          </p:cNvSpPr>
          <p:nvPr>
            <p:ph type="body" sz="quarter" idx="37"/>
          </p:nvPr>
        </p:nvSpPr>
        <p:spPr>
          <a:xfrm>
            <a:off x="8037558" y="3659944"/>
            <a:ext cx="1920240" cy="248992"/>
          </a:xfrm>
        </p:spPr>
        <p:txBody>
          <a:bodyPr/>
          <a:lstStyle/>
          <a:p>
            <a:pPr lvl="0"/>
            <a:r>
              <a:rPr lang="en-IN" dirty="0"/>
              <a:t>Title, Company</a:t>
            </a:r>
            <a:endParaRPr lang="en-US" dirty="0"/>
          </a:p>
        </p:txBody>
      </p:sp>
      <p:pic>
        <p:nvPicPr>
          <p:cNvPr id="14" name="Picture Placeholder 5" descr="An image of an young man with curly hair smiling at the camera with a blurry background. The image has FPO text on top of it.">
            <a:extLst>
              <a:ext uri="{FF2B5EF4-FFF2-40B4-BE49-F238E27FC236}">
                <a16:creationId xmlns:a16="http://schemas.microsoft.com/office/drawing/2014/main" id="{DA9F2A90-FA6D-CE49-EBB7-20A070B80C7E}"/>
              </a:ext>
            </a:extLst>
          </p:cNvPr>
          <p:cNvPicPr>
            <a:picLocks noGrp="1" noChangeAspect="1"/>
          </p:cNvPicPr>
          <p:nvPr>
            <p:ph type="pic" sz="quarter" idx="44"/>
          </p:nvPr>
        </p:nvPicPr>
        <p:blipFill>
          <a:blip r:embed="rId4" cstate="email">
            <a:extLst>
              <a:ext uri="{28A0092B-C50C-407E-A947-70E740481C1C}">
                <a14:useLocalDpi xmlns:a14="http://schemas.microsoft.com/office/drawing/2010/main"/>
              </a:ext>
            </a:extLst>
          </a:blip>
          <a:srcRect/>
          <a:stretch/>
        </p:blipFill>
        <p:spPr>
          <a:xfrm>
            <a:off x="6379003" y="4658530"/>
            <a:ext cx="1370529" cy="1371600"/>
          </a:xfrm>
        </p:spPr>
      </p:pic>
      <p:sp>
        <p:nvSpPr>
          <p:cNvPr id="11" name="Text Placeholder 10">
            <a:extLst>
              <a:ext uri="{FF2B5EF4-FFF2-40B4-BE49-F238E27FC236}">
                <a16:creationId xmlns:a16="http://schemas.microsoft.com/office/drawing/2014/main" id="{41A7F929-E757-A941-7429-FF0E9098B2CA}"/>
              </a:ext>
            </a:extLst>
          </p:cNvPr>
          <p:cNvSpPr>
            <a:spLocks noGrp="1"/>
          </p:cNvSpPr>
          <p:nvPr>
            <p:ph type="body" sz="quarter" idx="45"/>
          </p:nvPr>
        </p:nvSpPr>
        <p:spPr>
          <a:xfrm>
            <a:off x="8037558" y="5078984"/>
            <a:ext cx="1920240" cy="298064"/>
          </a:xfrm>
        </p:spPr>
        <p:txBody>
          <a:bodyPr/>
          <a:lstStyle/>
          <a:p>
            <a:r>
              <a:rPr lang="en-IN" dirty="0"/>
              <a:t>Speaker Name</a:t>
            </a:r>
            <a:endParaRPr lang="en-US" dirty="0"/>
          </a:p>
        </p:txBody>
      </p:sp>
      <p:sp>
        <p:nvSpPr>
          <p:cNvPr id="12" name="Text Placeholder 11">
            <a:extLst>
              <a:ext uri="{FF2B5EF4-FFF2-40B4-BE49-F238E27FC236}">
                <a16:creationId xmlns:a16="http://schemas.microsoft.com/office/drawing/2014/main" id="{C5B9A139-02CC-5161-8D7A-743B1243E7DA}"/>
              </a:ext>
            </a:extLst>
          </p:cNvPr>
          <p:cNvSpPr>
            <a:spLocks noGrp="1"/>
          </p:cNvSpPr>
          <p:nvPr>
            <p:ph type="body" sz="quarter" idx="46"/>
          </p:nvPr>
        </p:nvSpPr>
        <p:spPr>
          <a:xfrm>
            <a:off x="8037558" y="5383515"/>
            <a:ext cx="1920240" cy="248992"/>
          </a:xfrm>
        </p:spPr>
        <p:txBody>
          <a:bodyPr/>
          <a:lstStyle/>
          <a:p>
            <a:pPr lvl="0"/>
            <a:r>
              <a:rPr lang="en-IN" dirty="0"/>
              <a:t>Title, Company</a:t>
            </a:r>
            <a:endParaRPr lang="en-US" dirty="0"/>
          </a:p>
        </p:txBody>
      </p:sp>
      <p:sp>
        <p:nvSpPr>
          <p:cNvPr id="108" name="Slide Number Placeholder 107">
            <a:extLst>
              <a:ext uri="{FF2B5EF4-FFF2-40B4-BE49-F238E27FC236}">
                <a16:creationId xmlns:a16="http://schemas.microsoft.com/office/drawing/2014/main" id="{A2932B72-49E1-D524-3FDA-32B4E1B0F822}"/>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46</a:t>
            </a:fld>
            <a:endParaRPr lang="en-US" dirty="0"/>
          </a:p>
        </p:txBody>
      </p:sp>
      <p:sp>
        <p:nvSpPr>
          <p:cNvPr id="107" name="Footer Placeholder 106">
            <a:extLst>
              <a:ext uri="{FF2B5EF4-FFF2-40B4-BE49-F238E27FC236}">
                <a16:creationId xmlns:a16="http://schemas.microsoft.com/office/drawing/2014/main" id="{ADCC0ADF-2B2A-4D83-0570-02FD3B0A97D8}"/>
              </a:ext>
            </a:extLst>
          </p:cNvPr>
          <p:cNvSpPr>
            <a:spLocks noGrp="1"/>
          </p:cNvSpPr>
          <p:nvPr>
            <p:ph type="ftr" sz="quarter" idx="3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82589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F36F5EE-E8C6-4549-0026-206968F5F7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6C7917-D695-2730-F2D6-A0078E2010F3}"/>
              </a:ext>
            </a:extLst>
          </p:cNvPr>
          <p:cNvSpPr>
            <a:spLocks noGrp="1"/>
          </p:cNvSpPr>
          <p:nvPr>
            <p:ph type="title"/>
          </p:nvPr>
        </p:nvSpPr>
        <p:spPr>
          <a:xfrm>
            <a:off x="768875" y="182403"/>
            <a:ext cx="10671048" cy="822960"/>
          </a:xfrm>
        </p:spPr>
        <p:txBody>
          <a:bodyPr>
            <a:normAutofit/>
          </a:bodyPr>
          <a:lstStyle/>
          <a:p>
            <a:r>
              <a:rPr lang="en-US" dirty="0"/>
              <a:t>10 Speakers-virtual </a:t>
            </a:r>
          </a:p>
        </p:txBody>
      </p:sp>
      <p:pic>
        <p:nvPicPr>
          <p:cNvPr id="4" name="Picture Placeholder 3" descr="An image of an elderly women with a poka dotted shirt and glasses smiling at the camera. The image has FPO text on top of it.">
            <a:extLst>
              <a:ext uri="{FF2B5EF4-FFF2-40B4-BE49-F238E27FC236}">
                <a16:creationId xmlns:a16="http://schemas.microsoft.com/office/drawing/2014/main" id="{3F4D7E78-0552-A916-ED29-D59E710A89B2}"/>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p:blipFill>
        <p:spPr>
          <a:xfrm>
            <a:off x="1112987" y="1494713"/>
            <a:ext cx="1096422" cy="1097280"/>
          </a:xfrm>
        </p:spPr>
      </p:pic>
      <p:sp>
        <p:nvSpPr>
          <p:cNvPr id="23" name="Text Placeholder 22">
            <a:extLst>
              <a:ext uri="{FF2B5EF4-FFF2-40B4-BE49-F238E27FC236}">
                <a16:creationId xmlns:a16="http://schemas.microsoft.com/office/drawing/2014/main" id="{1063DC60-DC55-89F6-F172-416BFFF27ABC}"/>
              </a:ext>
            </a:extLst>
          </p:cNvPr>
          <p:cNvSpPr>
            <a:spLocks noGrp="1"/>
          </p:cNvSpPr>
          <p:nvPr>
            <p:ph type="body" sz="quarter" idx="12"/>
          </p:nvPr>
        </p:nvSpPr>
        <p:spPr>
          <a:xfrm>
            <a:off x="701078" y="2726695"/>
            <a:ext cx="1920240" cy="298064"/>
          </a:xfrm>
        </p:spPr>
        <p:txBody>
          <a:bodyPr/>
          <a:lstStyle/>
          <a:p>
            <a:r>
              <a:rPr lang="en-IN" dirty="0"/>
              <a:t>Speaker Name</a:t>
            </a:r>
            <a:endParaRPr lang="en-US" dirty="0"/>
          </a:p>
        </p:txBody>
      </p:sp>
      <p:sp>
        <p:nvSpPr>
          <p:cNvPr id="24" name="Text Placeholder 23">
            <a:extLst>
              <a:ext uri="{FF2B5EF4-FFF2-40B4-BE49-F238E27FC236}">
                <a16:creationId xmlns:a16="http://schemas.microsoft.com/office/drawing/2014/main" id="{D2CC11F8-07C8-73A9-3C85-855781A39320}"/>
              </a:ext>
            </a:extLst>
          </p:cNvPr>
          <p:cNvSpPr>
            <a:spLocks noGrp="1"/>
          </p:cNvSpPr>
          <p:nvPr>
            <p:ph type="body" sz="quarter" idx="13"/>
          </p:nvPr>
        </p:nvSpPr>
        <p:spPr>
          <a:xfrm>
            <a:off x="701078" y="3031226"/>
            <a:ext cx="1920240" cy="248992"/>
          </a:xfrm>
        </p:spPr>
        <p:txBody>
          <a:bodyPr/>
          <a:lstStyle/>
          <a:p>
            <a:pPr lvl="0"/>
            <a:r>
              <a:rPr lang="en-IN" dirty="0"/>
              <a:t>Title, Company</a:t>
            </a:r>
            <a:endParaRPr lang="en-US" dirty="0"/>
          </a:p>
        </p:txBody>
      </p:sp>
      <p:pic>
        <p:nvPicPr>
          <p:cNvPr id="6" name="Picture Placeholder 5" descr="An image of an young man with curly hair smiling at the camera with a blurry background. The image has FPO text on top of it.">
            <a:extLst>
              <a:ext uri="{FF2B5EF4-FFF2-40B4-BE49-F238E27FC236}">
                <a16:creationId xmlns:a16="http://schemas.microsoft.com/office/drawing/2014/main" id="{F0A8A2CB-8112-FBE4-B3BF-4B47BA8B1838}"/>
              </a:ext>
            </a:extLst>
          </p:cNvPr>
          <p:cNvPicPr>
            <a:picLocks noGrp="1" noChangeAspect="1"/>
          </p:cNvPicPr>
          <p:nvPr>
            <p:ph type="pic" sz="quarter" idx="32"/>
          </p:nvPr>
        </p:nvPicPr>
        <p:blipFill>
          <a:blip r:embed="rId3" cstate="email">
            <a:extLst>
              <a:ext uri="{28A0092B-C50C-407E-A947-70E740481C1C}">
                <a14:useLocalDpi xmlns:a14="http://schemas.microsoft.com/office/drawing/2010/main"/>
              </a:ext>
            </a:extLst>
          </a:blip>
          <a:srcRect/>
          <a:stretch/>
        </p:blipFill>
        <p:spPr>
          <a:xfrm>
            <a:off x="3398962" y="1494713"/>
            <a:ext cx="1096422" cy="1097280"/>
          </a:xfrm>
        </p:spPr>
      </p:pic>
      <p:sp>
        <p:nvSpPr>
          <p:cNvPr id="26" name="Text Placeholder 25">
            <a:extLst>
              <a:ext uri="{FF2B5EF4-FFF2-40B4-BE49-F238E27FC236}">
                <a16:creationId xmlns:a16="http://schemas.microsoft.com/office/drawing/2014/main" id="{F92E3185-F8FA-9201-E6BB-384C7DAC74D4}"/>
              </a:ext>
            </a:extLst>
          </p:cNvPr>
          <p:cNvSpPr>
            <a:spLocks noGrp="1"/>
          </p:cNvSpPr>
          <p:nvPr>
            <p:ph type="body" sz="quarter" idx="33"/>
          </p:nvPr>
        </p:nvSpPr>
        <p:spPr>
          <a:xfrm>
            <a:off x="2987053" y="2726695"/>
            <a:ext cx="1920240" cy="298064"/>
          </a:xfrm>
        </p:spPr>
        <p:txBody>
          <a:bodyPr/>
          <a:lstStyle/>
          <a:p>
            <a:r>
              <a:rPr lang="en-IN" dirty="0"/>
              <a:t>Speaker Name</a:t>
            </a:r>
            <a:endParaRPr lang="en-US" dirty="0"/>
          </a:p>
        </p:txBody>
      </p:sp>
      <p:sp>
        <p:nvSpPr>
          <p:cNvPr id="27" name="Text Placeholder 26">
            <a:extLst>
              <a:ext uri="{FF2B5EF4-FFF2-40B4-BE49-F238E27FC236}">
                <a16:creationId xmlns:a16="http://schemas.microsoft.com/office/drawing/2014/main" id="{405543B6-86E0-C294-75CB-95F837FB377E}"/>
              </a:ext>
            </a:extLst>
          </p:cNvPr>
          <p:cNvSpPr>
            <a:spLocks noGrp="1"/>
          </p:cNvSpPr>
          <p:nvPr>
            <p:ph type="body" sz="quarter" idx="34"/>
          </p:nvPr>
        </p:nvSpPr>
        <p:spPr>
          <a:xfrm>
            <a:off x="2987053" y="3031226"/>
            <a:ext cx="1920240" cy="248992"/>
          </a:xfrm>
        </p:spPr>
        <p:txBody>
          <a:bodyPr/>
          <a:lstStyle/>
          <a:p>
            <a:pPr lvl="0"/>
            <a:r>
              <a:rPr lang="en-IN" dirty="0"/>
              <a:t>Title, Company</a:t>
            </a:r>
            <a:endParaRPr lang="en-US" dirty="0"/>
          </a:p>
        </p:txBody>
      </p:sp>
      <p:pic>
        <p:nvPicPr>
          <p:cNvPr id="8" name="Picture Placeholder 7" descr="An close up image of a young women smiling at the camera wearing classes and a button down shirt. The background is blurry and has people in the background. The image has FPO text on it. ">
            <a:extLst>
              <a:ext uri="{FF2B5EF4-FFF2-40B4-BE49-F238E27FC236}">
                <a16:creationId xmlns:a16="http://schemas.microsoft.com/office/drawing/2014/main" id="{23E50371-4C1D-B1B5-B01C-C65AB28F4004}"/>
              </a:ext>
            </a:extLst>
          </p:cNvPr>
          <p:cNvPicPr>
            <a:picLocks noGrp="1" noChangeAspect="1"/>
          </p:cNvPicPr>
          <p:nvPr>
            <p:ph type="pic" sz="quarter" idx="35"/>
          </p:nvPr>
        </p:nvPicPr>
        <p:blipFill>
          <a:blip r:embed="rId4" cstate="email">
            <a:extLst>
              <a:ext uri="{28A0092B-C50C-407E-A947-70E740481C1C}">
                <a14:useLocalDpi xmlns:a14="http://schemas.microsoft.com/office/drawing/2010/main"/>
              </a:ext>
            </a:extLst>
          </a:blip>
          <a:srcRect/>
          <a:stretch/>
        </p:blipFill>
        <p:spPr>
          <a:xfrm>
            <a:off x="5684937" y="1494713"/>
            <a:ext cx="1096422" cy="1097280"/>
          </a:xfrm>
        </p:spPr>
      </p:pic>
      <p:sp>
        <p:nvSpPr>
          <p:cNvPr id="28" name="Text Placeholder 27">
            <a:extLst>
              <a:ext uri="{FF2B5EF4-FFF2-40B4-BE49-F238E27FC236}">
                <a16:creationId xmlns:a16="http://schemas.microsoft.com/office/drawing/2014/main" id="{104786D5-A241-5A19-6B3F-6215DB73DF01}"/>
              </a:ext>
            </a:extLst>
          </p:cNvPr>
          <p:cNvSpPr>
            <a:spLocks noGrp="1"/>
          </p:cNvSpPr>
          <p:nvPr>
            <p:ph type="body" sz="quarter" idx="36"/>
          </p:nvPr>
        </p:nvSpPr>
        <p:spPr>
          <a:xfrm>
            <a:off x="5273028" y="2726695"/>
            <a:ext cx="1920240" cy="298064"/>
          </a:xfrm>
        </p:spPr>
        <p:txBody>
          <a:bodyPr/>
          <a:lstStyle/>
          <a:p>
            <a:r>
              <a:rPr lang="en-IN" dirty="0"/>
              <a:t>Speaker Name</a:t>
            </a:r>
            <a:endParaRPr lang="en-US" dirty="0"/>
          </a:p>
        </p:txBody>
      </p:sp>
      <p:sp>
        <p:nvSpPr>
          <p:cNvPr id="29" name="Text Placeholder 28">
            <a:extLst>
              <a:ext uri="{FF2B5EF4-FFF2-40B4-BE49-F238E27FC236}">
                <a16:creationId xmlns:a16="http://schemas.microsoft.com/office/drawing/2014/main" id="{139A23C8-517D-A38F-1893-12D58FD2EA31}"/>
              </a:ext>
            </a:extLst>
          </p:cNvPr>
          <p:cNvSpPr>
            <a:spLocks noGrp="1"/>
          </p:cNvSpPr>
          <p:nvPr>
            <p:ph type="body" sz="quarter" idx="37"/>
          </p:nvPr>
        </p:nvSpPr>
        <p:spPr>
          <a:xfrm>
            <a:off x="5273028" y="3031226"/>
            <a:ext cx="1920240" cy="248992"/>
          </a:xfrm>
        </p:spPr>
        <p:txBody>
          <a:bodyPr/>
          <a:lstStyle/>
          <a:p>
            <a:pPr lvl="0"/>
            <a:r>
              <a:rPr lang="en-IN" dirty="0"/>
              <a:t>Title, Company</a:t>
            </a:r>
            <a:endParaRPr lang="en-US" dirty="0"/>
          </a:p>
        </p:txBody>
      </p:sp>
      <p:pic>
        <p:nvPicPr>
          <p:cNvPr id="10" name="Picture Placeholder 9" descr="A close up image of a man smiling at the camera wearing a tee shirt. The backrgoudn is blurry and has a tree in the background. The image has FPO text on it. ">
            <a:extLst>
              <a:ext uri="{FF2B5EF4-FFF2-40B4-BE49-F238E27FC236}">
                <a16:creationId xmlns:a16="http://schemas.microsoft.com/office/drawing/2014/main" id="{5131A8AD-D44B-A3B7-EED5-86D6CB50CE95}"/>
              </a:ext>
            </a:extLst>
          </p:cNvPr>
          <p:cNvPicPr>
            <a:picLocks noGrp="1" noChangeAspect="1"/>
          </p:cNvPicPr>
          <p:nvPr>
            <p:ph type="pic" sz="quarter" idx="38"/>
          </p:nvPr>
        </p:nvPicPr>
        <p:blipFill>
          <a:blip r:embed="rId5" cstate="email">
            <a:extLst>
              <a:ext uri="{28A0092B-C50C-407E-A947-70E740481C1C}">
                <a14:useLocalDpi xmlns:a14="http://schemas.microsoft.com/office/drawing/2010/main"/>
              </a:ext>
            </a:extLst>
          </a:blip>
          <a:srcRect/>
          <a:stretch/>
        </p:blipFill>
        <p:spPr>
          <a:xfrm>
            <a:off x="7970912" y="1494713"/>
            <a:ext cx="1096422" cy="1097280"/>
          </a:xfrm>
        </p:spPr>
      </p:pic>
      <p:sp>
        <p:nvSpPr>
          <p:cNvPr id="32" name="Text Placeholder 31">
            <a:extLst>
              <a:ext uri="{FF2B5EF4-FFF2-40B4-BE49-F238E27FC236}">
                <a16:creationId xmlns:a16="http://schemas.microsoft.com/office/drawing/2014/main" id="{3F229F30-DF4C-BAA2-D640-FE183C7A9074}"/>
              </a:ext>
            </a:extLst>
          </p:cNvPr>
          <p:cNvSpPr>
            <a:spLocks noGrp="1"/>
          </p:cNvSpPr>
          <p:nvPr>
            <p:ph type="body" sz="quarter" idx="39"/>
          </p:nvPr>
        </p:nvSpPr>
        <p:spPr>
          <a:xfrm>
            <a:off x="7559003" y="2726695"/>
            <a:ext cx="1920240" cy="298064"/>
          </a:xfrm>
        </p:spPr>
        <p:txBody>
          <a:bodyPr/>
          <a:lstStyle/>
          <a:p>
            <a:r>
              <a:rPr lang="en-IN" dirty="0"/>
              <a:t>Speaker Name</a:t>
            </a:r>
            <a:endParaRPr lang="en-US" dirty="0"/>
          </a:p>
        </p:txBody>
      </p:sp>
      <p:sp>
        <p:nvSpPr>
          <p:cNvPr id="33" name="Text Placeholder 32">
            <a:extLst>
              <a:ext uri="{FF2B5EF4-FFF2-40B4-BE49-F238E27FC236}">
                <a16:creationId xmlns:a16="http://schemas.microsoft.com/office/drawing/2014/main" id="{4D09E39D-E987-40C0-96CD-777634C481A5}"/>
              </a:ext>
            </a:extLst>
          </p:cNvPr>
          <p:cNvSpPr>
            <a:spLocks noGrp="1"/>
          </p:cNvSpPr>
          <p:nvPr>
            <p:ph type="body" sz="quarter" idx="40"/>
          </p:nvPr>
        </p:nvSpPr>
        <p:spPr>
          <a:xfrm>
            <a:off x="7559003" y="3031226"/>
            <a:ext cx="1920240" cy="248992"/>
          </a:xfrm>
        </p:spPr>
        <p:txBody>
          <a:bodyPr/>
          <a:lstStyle/>
          <a:p>
            <a:pPr lvl="0"/>
            <a:r>
              <a:rPr lang="en-IN" dirty="0"/>
              <a:t>Title, Company</a:t>
            </a:r>
            <a:endParaRPr lang="en-US" dirty="0"/>
          </a:p>
        </p:txBody>
      </p:sp>
      <p:pic>
        <p:nvPicPr>
          <p:cNvPr id="13" name="Picture Placeholder 3" descr="An image of an elderly women with a poka dotted shirt and glasses smiling at the camera. The image has FPO text on top of it.">
            <a:extLst>
              <a:ext uri="{FF2B5EF4-FFF2-40B4-BE49-F238E27FC236}">
                <a16:creationId xmlns:a16="http://schemas.microsoft.com/office/drawing/2014/main" id="{6BA8F4C5-F904-8574-3F2D-BE80B1E1BE0A}"/>
              </a:ext>
            </a:extLst>
          </p:cNvPr>
          <p:cNvPicPr>
            <a:picLocks noGrp="1" noChangeAspect="1"/>
          </p:cNvPicPr>
          <p:nvPr>
            <p:ph type="pic" sz="quarter" idx="41"/>
          </p:nvPr>
        </p:nvPicPr>
        <p:blipFill>
          <a:blip r:embed="rId2" cstate="email">
            <a:extLst>
              <a:ext uri="{28A0092B-C50C-407E-A947-70E740481C1C}">
                <a14:useLocalDpi xmlns:a14="http://schemas.microsoft.com/office/drawing/2010/main"/>
              </a:ext>
            </a:extLst>
          </a:blip>
          <a:srcRect/>
          <a:stretch/>
        </p:blipFill>
        <p:spPr>
          <a:xfrm>
            <a:off x="10256887" y="1494713"/>
            <a:ext cx="1096422" cy="1097280"/>
          </a:xfrm>
        </p:spPr>
      </p:pic>
      <p:sp>
        <p:nvSpPr>
          <p:cNvPr id="5" name="Text Placeholder 4">
            <a:extLst>
              <a:ext uri="{FF2B5EF4-FFF2-40B4-BE49-F238E27FC236}">
                <a16:creationId xmlns:a16="http://schemas.microsoft.com/office/drawing/2014/main" id="{A88E8026-6F24-2EA0-E92F-27B1383B4580}"/>
              </a:ext>
            </a:extLst>
          </p:cNvPr>
          <p:cNvSpPr>
            <a:spLocks noGrp="1"/>
          </p:cNvSpPr>
          <p:nvPr>
            <p:ph type="body" sz="quarter" idx="42"/>
          </p:nvPr>
        </p:nvSpPr>
        <p:spPr>
          <a:xfrm>
            <a:off x="9844978" y="2726695"/>
            <a:ext cx="1920240" cy="298064"/>
          </a:xfrm>
        </p:spPr>
        <p:txBody>
          <a:bodyPr/>
          <a:lstStyle/>
          <a:p>
            <a:r>
              <a:rPr lang="en-IN" dirty="0"/>
              <a:t>Speaker Name</a:t>
            </a:r>
          </a:p>
          <a:p>
            <a:endParaRPr lang="en-US" dirty="0"/>
          </a:p>
        </p:txBody>
      </p:sp>
      <p:sp>
        <p:nvSpPr>
          <p:cNvPr id="7" name="Text Placeholder 6">
            <a:extLst>
              <a:ext uri="{FF2B5EF4-FFF2-40B4-BE49-F238E27FC236}">
                <a16:creationId xmlns:a16="http://schemas.microsoft.com/office/drawing/2014/main" id="{90B10D28-D0E3-CAAF-F0E5-01C5C824AB41}"/>
              </a:ext>
            </a:extLst>
          </p:cNvPr>
          <p:cNvSpPr>
            <a:spLocks noGrp="1"/>
          </p:cNvSpPr>
          <p:nvPr>
            <p:ph type="body" sz="quarter" idx="43"/>
          </p:nvPr>
        </p:nvSpPr>
        <p:spPr>
          <a:xfrm>
            <a:off x="9844978" y="3031226"/>
            <a:ext cx="1920240" cy="248992"/>
          </a:xfrm>
        </p:spPr>
        <p:txBody>
          <a:bodyPr/>
          <a:lstStyle/>
          <a:p>
            <a:pPr lvl="0"/>
            <a:r>
              <a:rPr lang="en-IN" dirty="0"/>
              <a:t>Title, Company</a:t>
            </a:r>
            <a:endParaRPr lang="en-US" dirty="0"/>
          </a:p>
        </p:txBody>
      </p:sp>
      <p:sp>
        <p:nvSpPr>
          <p:cNvPr id="108" name="Slide Number Placeholder 107">
            <a:extLst>
              <a:ext uri="{FF2B5EF4-FFF2-40B4-BE49-F238E27FC236}">
                <a16:creationId xmlns:a16="http://schemas.microsoft.com/office/drawing/2014/main" id="{87AE9530-7999-A0D3-38A8-009D95C865F0}"/>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47</a:t>
            </a:fld>
            <a:endParaRPr lang="en-US" dirty="0"/>
          </a:p>
        </p:txBody>
      </p:sp>
      <p:sp>
        <p:nvSpPr>
          <p:cNvPr id="107" name="Footer Placeholder 106">
            <a:extLst>
              <a:ext uri="{FF2B5EF4-FFF2-40B4-BE49-F238E27FC236}">
                <a16:creationId xmlns:a16="http://schemas.microsoft.com/office/drawing/2014/main" id="{5185EB9F-AE48-49E7-7440-5C091CC8CC89}"/>
              </a:ext>
            </a:extLst>
          </p:cNvPr>
          <p:cNvSpPr>
            <a:spLocks noGrp="1"/>
          </p:cNvSpPr>
          <p:nvPr>
            <p:ph type="ftr" sz="quarter" idx="31"/>
          </p:nvPr>
        </p:nvSpPr>
        <p:spPr>
          <a:xfrm>
            <a:off x="1127759" y="6423978"/>
            <a:ext cx="5745379" cy="365125"/>
          </a:xfrm>
        </p:spPr>
        <p:txBody>
          <a:bodyPr/>
          <a:lstStyle/>
          <a:p>
            <a:r>
              <a:rPr lang="en-US"/>
              <a:t>Copyright © 2025, Oracle and/or its affiliates |  Confidential: Internal/Restricted/Highly Restricted</a:t>
            </a:r>
            <a:endParaRPr lang="en-US" dirty="0"/>
          </a:p>
        </p:txBody>
      </p:sp>
      <p:pic>
        <p:nvPicPr>
          <p:cNvPr id="14" name="Picture Placeholder 5" descr="An image of an young man with curly hair smiling at the camera with a blurry background. The image has FPO text on top of it.">
            <a:extLst>
              <a:ext uri="{FF2B5EF4-FFF2-40B4-BE49-F238E27FC236}">
                <a16:creationId xmlns:a16="http://schemas.microsoft.com/office/drawing/2014/main" id="{6FBDDC39-9340-9DEB-2C15-CA2F6F25A208}"/>
              </a:ext>
            </a:extLst>
          </p:cNvPr>
          <p:cNvPicPr>
            <a:picLocks noGrp="1" noChangeAspect="1"/>
          </p:cNvPicPr>
          <p:nvPr>
            <p:ph type="pic" sz="quarter" idx="44"/>
          </p:nvPr>
        </p:nvPicPr>
        <p:blipFill>
          <a:blip r:embed="rId3" cstate="email">
            <a:extLst>
              <a:ext uri="{28A0092B-C50C-407E-A947-70E740481C1C}">
                <a14:useLocalDpi xmlns:a14="http://schemas.microsoft.com/office/drawing/2010/main"/>
              </a:ext>
            </a:extLst>
          </a:blip>
          <a:srcRect/>
          <a:stretch/>
        </p:blipFill>
        <p:spPr>
          <a:xfrm>
            <a:off x="1112987" y="3810096"/>
            <a:ext cx="1096422" cy="1097280"/>
          </a:xfrm>
        </p:spPr>
      </p:pic>
      <p:sp>
        <p:nvSpPr>
          <p:cNvPr id="11" name="Text Placeholder 10">
            <a:extLst>
              <a:ext uri="{FF2B5EF4-FFF2-40B4-BE49-F238E27FC236}">
                <a16:creationId xmlns:a16="http://schemas.microsoft.com/office/drawing/2014/main" id="{8A72C617-AC56-4210-CD4B-C7B979DDF236}"/>
              </a:ext>
            </a:extLst>
          </p:cNvPr>
          <p:cNvSpPr>
            <a:spLocks noGrp="1"/>
          </p:cNvSpPr>
          <p:nvPr>
            <p:ph type="body" sz="quarter" idx="45"/>
          </p:nvPr>
        </p:nvSpPr>
        <p:spPr>
          <a:xfrm>
            <a:off x="701078" y="5042078"/>
            <a:ext cx="1920240" cy="298064"/>
          </a:xfrm>
        </p:spPr>
        <p:txBody>
          <a:bodyPr/>
          <a:lstStyle/>
          <a:p>
            <a:r>
              <a:rPr lang="en-IN" dirty="0"/>
              <a:t>Speaker Name</a:t>
            </a:r>
            <a:endParaRPr lang="en-US" dirty="0"/>
          </a:p>
        </p:txBody>
      </p:sp>
      <p:sp>
        <p:nvSpPr>
          <p:cNvPr id="12" name="Text Placeholder 11">
            <a:extLst>
              <a:ext uri="{FF2B5EF4-FFF2-40B4-BE49-F238E27FC236}">
                <a16:creationId xmlns:a16="http://schemas.microsoft.com/office/drawing/2014/main" id="{FCE4DDA4-417B-4F9D-C654-8124A13335AA}"/>
              </a:ext>
            </a:extLst>
          </p:cNvPr>
          <p:cNvSpPr>
            <a:spLocks noGrp="1"/>
          </p:cNvSpPr>
          <p:nvPr>
            <p:ph type="body" sz="quarter" idx="46"/>
          </p:nvPr>
        </p:nvSpPr>
        <p:spPr>
          <a:xfrm>
            <a:off x="701078" y="5346609"/>
            <a:ext cx="1920240" cy="248992"/>
          </a:xfrm>
        </p:spPr>
        <p:txBody>
          <a:bodyPr/>
          <a:lstStyle/>
          <a:p>
            <a:pPr lvl="0"/>
            <a:r>
              <a:rPr lang="en-IN" dirty="0"/>
              <a:t>Title, Company</a:t>
            </a:r>
            <a:endParaRPr lang="en-US" dirty="0"/>
          </a:p>
        </p:txBody>
      </p:sp>
      <p:pic>
        <p:nvPicPr>
          <p:cNvPr id="36" name="Picture Placeholder 7" descr="An close up image of a young women smiling at the camera wearing classes and a button down shirt. The background is blurry and has people in the background. The image has FPO text on it. ">
            <a:extLst>
              <a:ext uri="{FF2B5EF4-FFF2-40B4-BE49-F238E27FC236}">
                <a16:creationId xmlns:a16="http://schemas.microsoft.com/office/drawing/2014/main" id="{D319AD25-114D-959C-9CB7-413367C341A9}"/>
              </a:ext>
            </a:extLst>
          </p:cNvPr>
          <p:cNvPicPr>
            <a:picLocks noGrp="1" noChangeAspect="1"/>
          </p:cNvPicPr>
          <p:nvPr>
            <p:ph type="pic" sz="quarter" idx="47"/>
          </p:nvPr>
        </p:nvPicPr>
        <p:blipFill>
          <a:blip r:embed="rId4" cstate="email">
            <a:extLst>
              <a:ext uri="{28A0092B-C50C-407E-A947-70E740481C1C}">
                <a14:useLocalDpi xmlns:a14="http://schemas.microsoft.com/office/drawing/2010/main"/>
              </a:ext>
            </a:extLst>
          </a:blip>
          <a:srcRect/>
          <a:stretch/>
        </p:blipFill>
        <p:spPr>
          <a:xfrm>
            <a:off x="3398962" y="3810096"/>
            <a:ext cx="1096422" cy="1097280"/>
          </a:xfrm>
        </p:spPr>
      </p:pic>
      <p:sp>
        <p:nvSpPr>
          <p:cNvPr id="98" name="Text Placeholder 97">
            <a:extLst>
              <a:ext uri="{FF2B5EF4-FFF2-40B4-BE49-F238E27FC236}">
                <a16:creationId xmlns:a16="http://schemas.microsoft.com/office/drawing/2014/main" id="{6ABD6967-7138-8D9A-95F1-5B027D5284C7}"/>
              </a:ext>
            </a:extLst>
          </p:cNvPr>
          <p:cNvSpPr>
            <a:spLocks noGrp="1"/>
          </p:cNvSpPr>
          <p:nvPr>
            <p:ph type="body" sz="quarter" idx="48"/>
          </p:nvPr>
        </p:nvSpPr>
        <p:spPr>
          <a:xfrm>
            <a:off x="2987053" y="5042078"/>
            <a:ext cx="1920240" cy="298064"/>
          </a:xfrm>
        </p:spPr>
        <p:txBody>
          <a:bodyPr/>
          <a:lstStyle/>
          <a:p>
            <a:r>
              <a:rPr lang="en-IN" dirty="0"/>
              <a:t>Speaker Name</a:t>
            </a:r>
            <a:endParaRPr lang="en-US" dirty="0"/>
          </a:p>
        </p:txBody>
      </p:sp>
      <p:sp>
        <p:nvSpPr>
          <p:cNvPr id="99" name="Text Placeholder 98">
            <a:extLst>
              <a:ext uri="{FF2B5EF4-FFF2-40B4-BE49-F238E27FC236}">
                <a16:creationId xmlns:a16="http://schemas.microsoft.com/office/drawing/2014/main" id="{B06BE0A5-A4CC-2787-7251-5DDF8544B012}"/>
              </a:ext>
            </a:extLst>
          </p:cNvPr>
          <p:cNvSpPr>
            <a:spLocks noGrp="1"/>
          </p:cNvSpPr>
          <p:nvPr>
            <p:ph type="body" sz="quarter" idx="49"/>
          </p:nvPr>
        </p:nvSpPr>
        <p:spPr>
          <a:xfrm>
            <a:off x="2987053" y="5346609"/>
            <a:ext cx="1920240" cy="248992"/>
          </a:xfrm>
        </p:spPr>
        <p:txBody>
          <a:bodyPr/>
          <a:lstStyle/>
          <a:p>
            <a:r>
              <a:rPr lang="en-IN" dirty="0"/>
              <a:t>Title, Company</a:t>
            </a:r>
            <a:endParaRPr lang="en-US" dirty="0"/>
          </a:p>
        </p:txBody>
      </p:sp>
      <p:pic>
        <p:nvPicPr>
          <p:cNvPr id="37" name="Picture Placeholder 9" descr="A close up image of a man smiling at the camera wearing a tee shirt. The backrgoudn is blurry and has a tree in the background. The image has FPO text on it. ">
            <a:extLst>
              <a:ext uri="{FF2B5EF4-FFF2-40B4-BE49-F238E27FC236}">
                <a16:creationId xmlns:a16="http://schemas.microsoft.com/office/drawing/2014/main" id="{0AC01CE5-9AF3-C43D-2F73-654A66827268}"/>
              </a:ext>
            </a:extLst>
          </p:cNvPr>
          <p:cNvPicPr>
            <a:picLocks noGrp="1" noChangeAspect="1"/>
          </p:cNvPicPr>
          <p:nvPr>
            <p:ph type="pic" sz="quarter" idx="50"/>
          </p:nvPr>
        </p:nvPicPr>
        <p:blipFill>
          <a:blip r:embed="rId5" cstate="email">
            <a:extLst>
              <a:ext uri="{28A0092B-C50C-407E-A947-70E740481C1C}">
                <a14:useLocalDpi xmlns:a14="http://schemas.microsoft.com/office/drawing/2010/main"/>
              </a:ext>
            </a:extLst>
          </a:blip>
          <a:srcRect/>
          <a:stretch/>
        </p:blipFill>
        <p:spPr>
          <a:xfrm>
            <a:off x="5684937" y="3810096"/>
            <a:ext cx="1096422" cy="1097280"/>
          </a:xfrm>
        </p:spPr>
      </p:pic>
      <p:sp>
        <p:nvSpPr>
          <p:cNvPr id="100" name="Text Placeholder 99">
            <a:extLst>
              <a:ext uri="{FF2B5EF4-FFF2-40B4-BE49-F238E27FC236}">
                <a16:creationId xmlns:a16="http://schemas.microsoft.com/office/drawing/2014/main" id="{B1A77A85-75D3-E23F-7E5D-D656A8C87041}"/>
              </a:ext>
            </a:extLst>
          </p:cNvPr>
          <p:cNvSpPr>
            <a:spLocks noGrp="1"/>
          </p:cNvSpPr>
          <p:nvPr>
            <p:ph type="body" sz="quarter" idx="51"/>
          </p:nvPr>
        </p:nvSpPr>
        <p:spPr>
          <a:xfrm>
            <a:off x="5273028" y="5042078"/>
            <a:ext cx="1920240" cy="298064"/>
          </a:xfrm>
        </p:spPr>
        <p:txBody>
          <a:bodyPr/>
          <a:lstStyle/>
          <a:p>
            <a:r>
              <a:rPr lang="en-IN" dirty="0"/>
              <a:t>Speaker Name</a:t>
            </a:r>
          </a:p>
        </p:txBody>
      </p:sp>
      <p:sp>
        <p:nvSpPr>
          <p:cNvPr id="101" name="Text Placeholder 100">
            <a:extLst>
              <a:ext uri="{FF2B5EF4-FFF2-40B4-BE49-F238E27FC236}">
                <a16:creationId xmlns:a16="http://schemas.microsoft.com/office/drawing/2014/main" id="{4DC35B61-A026-ECBA-91B6-D545E3934820}"/>
              </a:ext>
            </a:extLst>
          </p:cNvPr>
          <p:cNvSpPr>
            <a:spLocks noGrp="1"/>
          </p:cNvSpPr>
          <p:nvPr>
            <p:ph type="body" sz="quarter" idx="52"/>
          </p:nvPr>
        </p:nvSpPr>
        <p:spPr>
          <a:xfrm>
            <a:off x="5273028" y="5346609"/>
            <a:ext cx="1920240" cy="248992"/>
          </a:xfrm>
        </p:spPr>
        <p:txBody>
          <a:bodyPr/>
          <a:lstStyle/>
          <a:p>
            <a:r>
              <a:rPr lang="en-IN" dirty="0"/>
              <a:t>Title, Company</a:t>
            </a:r>
            <a:endParaRPr lang="en-US" dirty="0"/>
          </a:p>
        </p:txBody>
      </p:sp>
      <p:pic>
        <p:nvPicPr>
          <p:cNvPr id="38" name="Picture Placeholder 3" descr="An image of an elderly women with a poka dotted shirt and glasses smiling at the camera. The image has FPO text on top of it.">
            <a:extLst>
              <a:ext uri="{FF2B5EF4-FFF2-40B4-BE49-F238E27FC236}">
                <a16:creationId xmlns:a16="http://schemas.microsoft.com/office/drawing/2014/main" id="{71583834-971D-41E1-FA37-97A28AB42437}"/>
              </a:ext>
            </a:extLst>
          </p:cNvPr>
          <p:cNvPicPr>
            <a:picLocks noGrp="1" noChangeAspect="1"/>
          </p:cNvPicPr>
          <p:nvPr>
            <p:ph type="pic" sz="quarter" idx="53"/>
          </p:nvPr>
        </p:nvPicPr>
        <p:blipFill>
          <a:blip r:embed="rId2" cstate="email">
            <a:extLst>
              <a:ext uri="{28A0092B-C50C-407E-A947-70E740481C1C}">
                <a14:useLocalDpi xmlns:a14="http://schemas.microsoft.com/office/drawing/2010/main"/>
              </a:ext>
            </a:extLst>
          </a:blip>
          <a:srcRect/>
          <a:stretch/>
        </p:blipFill>
        <p:spPr>
          <a:xfrm>
            <a:off x="7970912" y="3810096"/>
            <a:ext cx="1096422" cy="1097280"/>
          </a:xfrm>
        </p:spPr>
      </p:pic>
      <p:sp>
        <p:nvSpPr>
          <p:cNvPr id="102" name="Text Placeholder 101">
            <a:extLst>
              <a:ext uri="{FF2B5EF4-FFF2-40B4-BE49-F238E27FC236}">
                <a16:creationId xmlns:a16="http://schemas.microsoft.com/office/drawing/2014/main" id="{5F352CBE-01A6-F0AB-3D69-7D1E8163B01C}"/>
              </a:ext>
            </a:extLst>
          </p:cNvPr>
          <p:cNvSpPr>
            <a:spLocks noGrp="1"/>
          </p:cNvSpPr>
          <p:nvPr>
            <p:ph type="body" sz="quarter" idx="54"/>
          </p:nvPr>
        </p:nvSpPr>
        <p:spPr>
          <a:xfrm>
            <a:off x="7559003" y="5042078"/>
            <a:ext cx="1920240" cy="298064"/>
          </a:xfrm>
        </p:spPr>
        <p:txBody>
          <a:bodyPr/>
          <a:lstStyle/>
          <a:p>
            <a:r>
              <a:rPr lang="en-IN" dirty="0"/>
              <a:t>Speaker Name</a:t>
            </a:r>
            <a:endParaRPr lang="en-US" dirty="0"/>
          </a:p>
        </p:txBody>
      </p:sp>
      <p:sp>
        <p:nvSpPr>
          <p:cNvPr id="103" name="Text Placeholder 102">
            <a:extLst>
              <a:ext uri="{FF2B5EF4-FFF2-40B4-BE49-F238E27FC236}">
                <a16:creationId xmlns:a16="http://schemas.microsoft.com/office/drawing/2014/main" id="{5065F4F4-BFEF-B4AA-3770-EBC03C456A68}"/>
              </a:ext>
            </a:extLst>
          </p:cNvPr>
          <p:cNvSpPr>
            <a:spLocks noGrp="1"/>
          </p:cNvSpPr>
          <p:nvPr>
            <p:ph type="body" sz="quarter" idx="55"/>
          </p:nvPr>
        </p:nvSpPr>
        <p:spPr>
          <a:xfrm>
            <a:off x="7559003" y="5346609"/>
            <a:ext cx="1920240" cy="248992"/>
          </a:xfrm>
        </p:spPr>
        <p:txBody>
          <a:bodyPr/>
          <a:lstStyle/>
          <a:p>
            <a:r>
              <a:rPr lang="en-IN" dirty="0"/>
              <a:t>Title, Company</a:t>
            </a:r>
            <a:endParaRPr lang="en-US" dirty="0"/>
          </a:p>
        </p:txBody>
      </p:sp>
      <p:pic>
        <p:nvPicPr>
          <p:cNvPr id="39" name="Picture Placeholder 5" descr="An image of an young man with curly hair smiling at the camera with a blurry background. The image has FPO text on top of it.">
            <a:extLst>
              <a:ext uri="{FF2B5EF4-FFF2-40B4-BE49-F238E27FC236}">
                <a16:creationId xmlns:a16="http://schemas.microsoft.com/office/drawing/2014/main" id="{2E40E813-FF07-2DEA-E97E-7314B0F95467}"/>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a:stretch/>
        </p:blipFill>
        <p:spPr>
          <a:xfrm>
            <a:off x="10256887" y="3810096"/>
            <a:ext cx="1096422" cy="1097280"/>
          </a:xfrm>
        </p:spPr>
      </p:pic>
      <p:sp>
        <p:nvSpPr>
          <p:cNvPr id="104" name="Text Placeholder 103">
            <a:extLst>
              <a:ext uri="{FF2B5EF4-FFF2-40B4-BE49-F238E27FC236}">
                <a16:creationId xmlns:a16="http://schemas.microsoft.com/office/drawing/2014/main" id="{2D04DD3F-49C7-0677-E768-D27EC1B397B5}"/>
              </a:ext>
            </a:extLst>
          </p:cNvPr>
          <p:cNvSpPr>
            <a:spLocks noGrp="1"/>
          </p:cNvSpPr>
          <p:nvPr>
            <p:ph type="body" sz="quarter" idx="57"/>
          </p:nvPr>
        </p:nvSpPr>
        <p:spPr>
          <a:xfrm>
            <a:off x="9844978" y="5042078"/>
            <a:ext cx="1920240" cy="298064"/>
          </a:xfrm>
        </p:spPr>
        <p:txBody>
          <a:bodyPr/>
          <a:lstStyle/>
          <a:p>
            <a:r>
              <a:rPr lang="en-IN" dirty="0"/>
              <a:t>Speaker Name</a:t>
            </a:r>
            <a:endParaRPr lang="en-US" dirty="0"/>
          </a:p>
        </p:txBody>
      </p:sp>
      <p:sp>
        <p:nvSpPr>
          <p:cNvPr id="105" name="Text Placeholder 104">
            <a:extLst>
              <a:ext uri="{FF2B5EF4-FFF2-40B4-BE49-F238E27FC236}">
                <a16:creationId xmlns:a16="http://schemas.microsoft.com/office/drawing/2014/main" id="{808DCA35-F746-F60E-DC89-08C39DF5D9CD}"/>
              </a:ext>
            </a:extLst>
          </p:cNvPr>
          <p:cNvSpPr>
            <a:spLocks noGrp="1"/>
          </p:cNvSpPr>
          <p:nvPr>
            <p:ph type="body" sz="quarter" idx="58"/>
          </p:nvPr>
        </p:nvSpPr>
        <p:spPr>
          <a:xfrm>
            <a:off x="9844978" y="5346609"/>
            <a:ext cx="1920240" cy="248992"/>
          </a:xfrm>
        </p:spPr>
        <p:txBody>
          <a:bodyPr/>
          <a:lstStyle/>
          <a:p>
            <a:r>
              <a:rPr lang="en-IN" dirty="0"/>
              <a:t>Title, Company</a:t>
            </a:r>
            <a:endParaRPr lang="en-US" dirty="0"/>
          </a:p>
        </p:txBody>
      </p:sp>
    </p:spTree>
    <p:extLst>
      <p:ext uri="{BB962C8B-B14F-4D97-AF65-F5344CB8AC3E}">
        <p14:creationId xmlns:p14="http://schemas.microsoft.com/office/powerpoint/2010/main" val="3145147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0B6DBF3-2BBF-D2B8-93BC-83A7EA511676}"/>
              </a:ext>
            </a:extLst>
          </p:cNvPr>
          <p:cNvSpPr>
            <a:spLocks noGrp="1"/>
          </p:cNvSpPr>
          <p:nvPr>
            <p:ph type="title"/>
          </p:nvPr>
        </p:nvSpPr>
        <p:spPr/>
        <p:txBody>
          <a:bodyPr/>
          <a:lstStyle/>
          <a:p>
            <a:r>
              <a:rPr lang="en-US" dirty="0"/>
              <a:t>One speaker on stage</a:t>
            </a:r>
          </a:p>
        </p:txBody>
      </p:sp>
      <p:sp>
        <p:nvSpPr>
          <p:cNvPr id="4" name="Slide Number Placeholder 3">
            <a:extLst>
              <a:ext uri="{FF2B5EF4-FFF2-40B4-BE49-F238E27FC236}">
                <a16:creationId xmlns:a16="http://schemas.microsoft.com/office/drawing/2014/main" id="{017E1D6E-A3C9-6354-C606-3164C8398259}"/>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48</a:t>
            </a:fld>
            <a:endParaRPr lang="en-US" dirty="0"/>
          </a:p>
        </p:txBody>
      </p:sp>
      <p:sp>
        <p:nvSpPr>
          <p:cNvPr id="8" name="Text Placeholder 7">
            <a:extLst>
              <a:ext uri="{FF2B5EF4-FFF2-40B4-BE49-F238E27FC236}">
                <a16:creationId xmlns:a16="http://schemas.microsoft.com/office/drawing/2014/main" id="{0AB33CFF-08E0-D589-964E-26EE7F711FA2}"/>
              </a:ext>
            </a:extLst>
          </p:cNvPr>
          <p:cNvSpPr>
            <a:spLocks noGrp="1"/>
          </p:cNvSpPr>
          <p:nvPr>
            <p:ph type="body" sz="quarter" idx="13"/>
          </p:nvPr>
        </p:nvSpPr>
        <p:spPr/>
        <p:txBody>
          <a:bodyPr/>
          <a:lstStyle/>
          <a:p>
            <a:r>
              <a:rPr lang="en-US" dirty="0"/>
              <a:t>Speaker Name</a:t>
            </a:r>
          </a:p>
        </p:txBody>
      </p:sp>
      <p:sp>
        <p:nvSpPr>
          <p:cNvPr id="9" name="Text Placeholder 8">
            <a:extLst>
              <a:ext uri="{FF2B5EF4-FFF2-40B4-BE49-F238E27FC236}">
                <a16:creationId xmlns:a16="http://schemas.microsoft.com/office/drawing/2014/main" id="{E5C62D5D-D9B2-C40A-B9B1-6EC00CD739E5}"/>
              </a:ext>
            </a:extLst>
          </p:cNvPr>
          <p:cNvSpPr>
            <a:spLocks noGrp="1"/>
          </p:cNvSpPr>
          <p:nvPr>
            <p:ph type="body" sz="quarter" idx="14"/>
          </p:nvPr>
        </p:nvSpPr>
        <p:spPr/>
        <p:txBody>
          <a:bodyPr/>
          <a:lstStyle/>
          <a:p>
            <a:r>
              <a:rPr lang="en-US" dirty="0"/>
              <a:t>Speaker Title</a:t>
            </a:r>
          </a:p>
        </p:txBody>
      </p:sp>
      <p:sp>
        <p:nvSpPr>
          <p:cNvPr id="3" name="Footer Placeholder 2">
            <a:extLst>
              <a:ext uri="{FF2B5EF4-FFF2-40B4-BE49-F238E27FC236}">
                <a16:creationId xmlns:a16="http://schemas.microsoft.com/office/drawing/2014/main" id="{BD20E07B-627E-B645-4D1F-FF38A5067729}"/>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1081851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171F6-66DB-D5CE-0100-7733B41D289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845AC8C-B1EB-6569-8D03-A667287752C2}"/>
              </a:ext>
            </a:extLst>
          </p:cNvPr>
          <p:cNvSpPr>
            <a:spLocks noGrp="1"/>
          </p:cNvSpPr>
          <p:nvPr>
            <p:ph type="title"/>
          </p:nvPr>
        </p:nvSpPr>
        <p:spPr/>
        <p:txBody>
          <a:bodyPr/>
          <a:lstStyle/>
          <a:p>
            <a:r>
              <a:rPr lang="en-US" dirty="0"/>
              <a:t>One speaker on stage</a:t>
            </a:r>
          </a:p>
        </p:txBody>
      </p:sp>
      <p:sp>
        <p:nvSpPr>
          <p:cNvPr id="3" name="Footer Placeholder 2">
            <a:extLst>
              <a:ext uri="{FF2B5EF4-FFF2-40B4-BE49-F238E27FC236}">
                <a16:creationId xmlns:a16="http://schemas.microsoft.com/office/drawing/2014/main" id="{7AB0B206-70F8-C4D8-2332-A7534A656E51}"/>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
        <p:nvSpPr>
          <p:cNvPr id="8" name="Text Placeholder 7">
            <a:extLst>
              <a:ext uri="{FF2B5EF4-FFF2-40B4-BE49-F238E27FC236}">
                <a16:creationId xmlns:a16="http://schemas.microsoft.com/office/drawing/2014/main" id="{E3566570-BF59-4482-BE83-ED3F6FE9EDC3}"/>
              </a:ext>
            </a:extLst>
          </p:cNvPr>
          <p:cNvSpPr>
            <a:spLocks noGrp="1"/>
          </p:cNvSpPr>
          <p:nvPr>
            <p:ph type="body" sz="quarter" idx="13"/>
          </p:nvPr>
        </p:nvSpPr>
        <p:spPr/>
        <p:txBody>
          <a:bodyPr/>
          <a:lstStyle/>
          <a:p>
            <a:r>
              <a:rPr lang="en-US" dirty="0"/>
              <a:t>Speaker Name</a:t>
            </a:r>
          </a:p>
        </p:txBody>
      </p:sp>
      <p:sp>
        <p:nvSpPr>
          <p:cNvPr id="9" name="Text Placeholder 8">
            <a:extLst>
              <a:ext uri="{FF2B5EF4-FFF2-40B4-BE49-F238E27FC236}">
                <a16:creationId xmlns:a16="http://schemas.microsoft.com/office/drawing/2014/main" id="{5E5D0672-D913-D988-DBFF-0090B3A35F31}"/>
              </a:ext>
            </a:extLst>
          </p:cNvPr>
          <p:cNvSpPr>
            <a:spLocks noGrp="1"/>
          </p:cNvSpPr>
          <p:nvPr>
            <p:ph type="body" sz="quarter" idx="14"/>
          </p:nvPr>
        </p:nvSpPr>
        <p:spPr/>
        <p:txBody>
          <a:bodyPr/>
          <a:lstStyle/>
          <a:p>
            <a:r>
              <a:rPr lang="en-US" dirty="0"/>
              <a:t>Speaker Title</a:t>
            </a:r>
          </a:p>
        </p:txBody>
      </p:sp>
      <p:sp>
        <p:nvSpPr>
          <p:cNvPr id="2" name="Text Placeholder 1">
            <a:extLst>
              <a:ext uri="{FF2B5EF4-FFF2-40B4-BE49-F238E27FC236}">
                <a16:creationId xmlns:a16="http://schemas.microsoft.com/office/drawing/2014/main" id="{7C6C5EB8-7E97-A5FD-2C92-7A27D8B1F210}"/>
              </a:ext>
            </a:extLst>
          </p:cNvPr>
          <p:cNvSpPr>
            <a:spLocks noGrp="1"/>
          </p:cNvSpPr>
          <p:nvPr>
            <p:ph type="body" sz="quarter" idx="19"/>
          </p:nvPr>
        </p:nvSpPr>
        <p:spPr/>
        <p:txBody>
          <a:bodyPr/>
          <a:lstStyle/>
          <a:p>
            <a:r>
              <a:rPr lang="en-US" dirty="0"/>
              <a:t>Speaker Name</a:t>
            </a:r>
          </a:p>
        </p:txBody>
      </p:sp>
      <p:sp>
        <p:nvSpPr>
          <p:cNvPr id="5" name="Text Placeholder 4">
            <a:extLst>
              <a:ext uri="{FF2B5EF4-FFF2-40B4-BE49-F238E27FC236}">
                <a16:creationId xmlns:a16="http://schemas.microsoft.com/office/drawing/2014/main" id="{415B0B72-4209-DE3A-B106-4B2FC19A3D30}"/>
              </a:ext>
            </a:extLst>
          </p:cNvPr>
          <p:cNvSpPr>
            <a:spLocks noGrp="1"/>
          </p:cNvSpPr>
          <p:nvPr>
            <p:ph type="body" sz="quarter" idx="20"/>
          </p:nvPr>
        </p:nvSpPr>
        <p:spPr/>
        <p:txBody>
          <a:bodyPr/>
          <a:lstStyle/>
          <a:p>
            <a:r>
              <a:rPr lang="en-US" dirty="0"/>
              <a:t>Speaker Title</a:t>
            </a:r>
          </a:p>
        </p:txBody>
      </p:sp>
      <p:sp>
        <p:nvSpPr>
          <p:cNvPr id="4" name="Slide Number Placeholder 3">
            <a:extLst>
              <a:ext uri="{FF2B5EF4-FFF2-40B4-BE49-F238E27FC236}">
                <a16:creationId xmlns:a16="http://schemas.microsoft.com/office/drawing/2014/main" id="{41EBC59F-1009-1026-D04A-F1A302F7CD92}"/>
              </a:ext>
            </a:extLst>
          </p:cNvPr>
          <p:cNvSpPr>
            <a:spLocks noGrp="1"/>
          </p:cNvSpPr>
          <p:nvPr>
            <p:ph type="sldNum" sz="quarter" idx="12"/>
          </p:nvPr>
        </p:nvSpPr>
        <p:spPr/>
        <p:txBody>
          <a:bodyPr/>
          <a:lstStyle/>
          <a:p>
            <a:fld id="{345D60D9-5372-5F40-9443-0F9AE5BDC3C8}" type="slidenum">
              <a:rPr lang="en-US" smtClean="0"/>
              <a:pPr/>
              <a:t>49</a:t>
            </a:fld>
            <a:endParaRPr lang="en-US" dirty="0"/>
          </a:p>
        </p:txBody>
      </p:sp>
    </p:spTree>
    <p:extLst>
      <p:ext uri="{BB962C8B-B14F-4D97-AF65-F5344CB8AC3E}">
        <p14:creationId xmlns:p14="http://schemas.microsoft.com/office/powerpoint/2010/main" val="21211508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92560-ED95-6EC3-AE7A-C5BA7CFD4F83}"/>
              </a:ext>
            </a:extLst>
          </p:cNvPr>
          <p:cNvSpPr>
            <a:spLocks noGrp="1"/>
          </p:cNvSpPr>
          <p:nvPr>
            <p:ph type="title"/>
          </p:nvPr>
        </p:nvSpPr>
        <p:spPr>
          <a:xfrm>
            <a:off x="768875" y="182403"/>
            <a:ext cx="10671048" cy="822960"/>
          </a:xfrm>
        </p:spPr>
        <p:txBody>
          <a:bodyPr/>
          <a:lstStyle/>
          <a:p>
            <a:r>
              <a:rPr lang="en-US" dirty="0"/>
              <a:t>Presentation strategy update</a:t>
            </a:r>
          </a:p>
        </p:txBody>
      </p:sp>
      <p:sp>
        <p:nvSpPr>
          <p:cNvPr id="9" name="Text Placeholder 8">
            <a:extLst>
              <a:ext uri="{FF2B5EF4-FFF2-40B4-BE49-F238E27FC236}">
                <a16:creationId xmlns:a16="http://schemas.microsoft.com/office/drawing/2014/main" id="{BA0D0D9C-9EC3-08E6-CCE5-43E782CEA6F1}"/>
              </a:ext>
            </a:extLst>
          </p:cNvPr>
          <p:cNvSpPr>
            <a:spLocks noGrp="1"/>
          </p:cNvSpPr>
          <p:nvPr>
            <p:ph type="body" sz="quarter" idx="11"/>
          </p:nvPr>
        </p:nvSpPr>
        <p:spPr>
          <a:xfrm>
            <a:off x="766763" y="1009904"/>
            <a:ext cx="10671048" cy="330540"/>
          </a:xfrm>
        </p:spPr>
        <p:txBody>
          <a:bodyPr/>
          <a:lstStyle/>
          <a:p>
            <a:r>
              <a:rPr lang="en-US" dirty="0"/>
              <a:t>Cross template compatibility across all of Oracle</a:t>
            </a:r>
          </a:p>
        </p:txBody>
      </p:sp>
      <p:sp>
        <p:nvSpPr>
          <p:cNvPr id="11" name="TextBox 10">
            <a:extLst>
              <a:ext uri="{FF2B5EF4-FFF2-40B4-BE49-F238E27FC236}">
                <a16:creationId xmlns:a16="http://schemas.microsoft.com/office/drawing/2014/main" id="{76B02F72-10D9-52D5-47DF-2AA95F47BE02}"/>
              </a:ext>
            </a:extLst>
          </p:cNvPr>
          <p:cNvSpPr txBox="1"/>
          <p:nvPr/>
        </p:nvSpPr>
        <p:spPr>
          <a:xfrm>
            <a:off x="901191" y="2232727"/>
            <a:ext cx="3657599" cy="2569934"/>
          </a:xfrm>
          <a:prstGeom prst="rect">
            <a:avLst/>
          </a:prstGeom>
          <a:noFill/>
        </p:spPr>
        <p:txBody>
          <a:bodyPr wrap="square" rtlCol="0">
            <a:spAutoFit/>
          </a:bodyPr>
          <a:lstStyle/>
          <a:p>
            <a:pPr>
              <a:spcAft>
                <a:spcPts val="600"/>
              </a:spcAft>
            </a:pPr>
            <a:r>
              <a:rPr lang="en-US" sz="1400" b="1" dirty="0"/>
              <a:t>What pages will be themed?</a:t>
            </a:r>
          </a:p>
          <a:p>
            <a:pPr marL="285750" indent="-285750">
              <a:spcAft>
                <a:spcPts val="600"/>
              </a:spcAft>
              <a:buFont typeface="Arial" panose="020B0604020202020204" pitchFamily="34" charset="0"/>
              <a:buChar char="•"/>
            </a:pPr>
            <a:r>
              <a:rPr lang="en-US" sz="1400" dirty="0"/>
              <a:t>Cover</a:t>
            </a:r>
          </a:p>
          <a:p>
            <a:pPr marL="285750" indent="-285750">
              <a:spcAft>
                <a:spcPts val="600"/>
              </a:spcAft>
              <a:buFont typeface="Arial" panose="020B0604020202020204" pitchFamily="34" charset="0"/>
              <a:buChar char="•"/>
            </a:pPr>
            <a:r>
              <a:rPr lang="en-US" sz="1400" dirty="0"/>
              <a:t>Section dividers</a:t>
            </a:r>
          </a:p>
          <a:p>
            <a:pPr marL="285750" indent="-285750">
              <a:spcAft>
                <a:spcPts val="600"/>
              </a:spcAft>
              <a:buFont typeface="Arial" panose="020B0604020202020204" pitchFamily="34" charset="0"/>
              <a:buChar char="•"/>
            </a:pPr>
            <a:r>
              <a:rPr lang="en-US" sz="1400" dirty="0"/>
              <a:t>Speaker</a:t>
            </a:r>
          </a:p>
          <a:p>
            <a:pPr marL="285750" indent="-285750">
              <a:spcAft>
                <a:spcPts val="600"/>
              </a:spcAft>
              <a:buFont typeface="Arial" panose="020B0604020202020204" pitchFamily="34" charset="0"/>
              <a:buChar char="•"/>
            </a:pPr>
            <a:r>
              <a:rPr lang="en-US" sz="1400" dirty="0"/>
              <a:t>Quote</a:t>
            </a:r>
          </a:p>
          <a:p>
            <a:pPr marL="285750" indent="-285750">
              <a:spcAft>
                <a:spcPts val="600"/>
              </a:spcAft>
              <a:buFont typeface="Arial" panose="020B0604020202020204" pitchFamily="34" charset="0"/>
              <a:buChar char="•"/>
            </a:pPr>
            <a:r>
              <a:rPr lang="en-US" sz="1400" dirty="0"/>
              <a:t>Impact statements</a:t>
            </a:r>
          </a:p>
          <a:p>
            <a:pPr marL="285750" indent="-285750">
              <a:spcAft>
                <a:spcPts val="600"/>
              </a:spcAft>
              <a:buFont typeface="Arial" panose="020B0604020202020204" pitchFamily="34" charset="0"/>
              <a:buChar char="•"/>
            </a:pPr>
            <a:r>
              <a:rPr lang="en-US" sz="1400" dirty="0"/>
              <a:t>Closing/thank you</a:t>
            </a:r>
          </a:p>
          <a:p>
            <a:pPr>
              <a:spcAft>
                <a:spcPts val="600"/>
              </a:spcAft>
            </a:pPr>
            <a:r>
              <a:rPr lang="en-US" sz="1400" dirty="0"/>
              <a:t>Expect updates to these slides</a:t>
            </a:r>
            <a:br>
              <a:rPr lang="en-US" sz="1400" dirty="0"/>
            </a:br>
            <a:r>
              <a:rPr lang="en-US" sz="1400" dirty="0"/>
              <a:t>for events like OCW</a:t>
            </a:r>
          </a:p>
        </p:txBody>
      </p:sp>
      <p:sp>
        <p:nvSpPr>
          <p:cNvPr id="50" name="Rectangle 49">
            <a:extLst>
              <a:ext uri="{FF2B5EF4-FFF2-40B4-BE49-F238E27FC236}">
                <a16:creationId xmlns:a16="http://schemas.microsoft.com/office/drawing/2014/main" id="{D640B07B-12D3-F3AA-2271-22427AC6A3F0}"/>
              </a:ext>
            </a:extLst>
          </p:cNvPr>
          <p:cNvSpPr/>
          <p:nvPr/>
        </p:nvSpPr>
        <p:spPr>
          <a:xfrm>
            <a:off x="901190" y="1689132"/>
            <a:ext cx="3657600" cy="378069"/>
          </a:xfrm>
          <a:prstGeom prst="rect">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Themed slides</a:t>
            </a:r>
          </a:p>
        </p:txBody>
      </p:sp>
      <p:sp>
        <p:nvSpPr>
          <p:cNvPr id="10" name="TextBox 9">
            <a:extLst>
              <a:ext uri="{FF2B5EF4-FFF2-40B4-BE49-F238E27FC236}">
                <a16:creationId xmlns:a16="http://schemas.microsoft.com/office/drawing/2014/main" id="{B2A2DB4B-FB0D-9743-FAFB-610E173EEB71}"/>
              </a:ext>
            </a:extLst>
          </p:cNvPr>
          <p:cNvSpPr txBox="1"/>
          <p:nvPr/>
        </p:nvSpPr>
        <p:spPr>
          <a:xfrm>
            <a:off x="5525564" y="2232727"/>
            <a:ext cx="5486400" cy="1754326"/>
          </a:xfrm>
          <a:prstGeom prst="rect">
            <a:avLst/>
          </a:prstGeom>
          <a:noFill/>
        </p:spPr>
        <p:txBody>
          <a:bodyPr wrap="square" rtlCol="0">
            <a:spAutoFit/>
          </a:bodyPr>
          <a:lstStyle/>
          <a:p>
            <a:pPr>
              <a:spcAft>
                <a:spcPts val="600"/>
              </a:spcAft>
            </a:pPr>
            <a:r>
              <a:rPr lang="en-US" sz="1400" b="1" dirty="0"/>
              <a:t>Why are we doing this?</a:t>
            </a:r>
          </a:p>
          <a:p>
            <a:pPr marL="285750" indent="-285750">
              <a:spcAft>
                <a:spcPts val="600"/>
              </a:spcAft>
              <a:buFont typeface="Arial" panose="020B0604020202020204" pitchFamily="34" charset="0"/>
              <a:buChar char="•"/>
            </a:pPr>
            <a:r>
              <a:rPr lang="en-US" sz="1400" b="1" dirty="0"/>
              <a:t>Content focused</a:t>
            </a:r>
            <a:br>
              <a:rPr lang="en-US" sz="1400" b="1" dirty="0"/>
            </a:br>
            <a:r>
              <a:rPr lang="en-US" sz="1400" dirty="0"/>
              <a:t>Interior pages are blank allowing the content to be the primary focus of the slides</a:t>
            </a:r>
          </a:p>
          <a:p>
            <a:pPr marL="285750" indent="-285750">
              <a:spcAft>
                <a:spcPts val="600"/>
              </a:spcAft>
              <a:buFont typeface="Arial" panose="020B0604020202020204" pitchFamily="34" charset="0"/>
              <a:buChar char="•"/>
            </a:pPr>
            <a:r>
              <a:rPr lang="en-US" sz="1400" b="1" dirty="0"/>
              <a:t>Cross-template compatibility </a:t>
            </a:r>
            <a:br>
              <a:rPr lang="en-US" sz="1400" b="1" dirty="0"/>
            </a:br>
            <a:r>
              <a:rPr lang="en-US" sz="1400" dirty="0"/>
              <a:t>A simplified interior means less work on translating decks between templates. </a:t>
            </a:r>
          </a:p>
        </p:txBody>
      </p:sp>
      <p:sp>
        <p:nvSpPr>
          <p:cNvPr id="49" name="Rectangle 48">
            <a:extLst>
              <a:ext uri="{FF2B5EF4-FFF2-40B4-BE49-F238E27FC236}">
                <a16:creationId xmlns:a16="http://schemas.microsoft.com/office/drawing/2014/main" id="{49EB7256-5953-2A29-217B-C6A2DE1D8B6A}"/>
              </a:ext>
            </a:extLst>
          </p:cNvPr>
          <p:cNvSpPr/>
          <p:nvPr/>
        </p:nvSpPr>
        <p:spPr>
          <a:xfrm>
            <a:off x="5525564" y="1689132"/>
            <a:ext cx="5486400" cy="378069"/>
          </a:xfrm>
          <a:prstGeom prst="rect">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t>Standard content slides</a:t>
            </a:r>
          </a:p>
        </p:txBody>
      </p:sp>
      <p:sp>
        <p:nvSpPr>
          <p:cNvPr id="35" name="Rounded Rectangle 34">
            <a:extLst>
              <a:ext uri="{FF2B5EF4-FFF2-40B4-BE49-F238E27FC236}">
                <a16:creationId xmlns:a16="http://schemas.microsoft.com/office/drawing/2014/main" id="{2796D110-AF7E-DCC1-822C-5648EF370C9B}"/>
              </a:ext>
            </a:extLst>
          </p:cNvPr>
          <p:cNvSpPr/>
          <p:nvPr/>
        </p:nvSpPr>
        <p:spPr>
          <a:xfrm>
            <a:off x="922907" y="4871518"/>
            <a:ext cx="10202238" cy="1483530"/>
          </a:xfrm>
          <a:prstGeom prst="roundRect">
            <a:avLst>
              <a:gd name="adj" fmla="val 4695"/>
            </a:avLst>
          </a:prstGeom>
          <a:solidFill>
            <a:srgbClr val="464F4F"/>
          </a:solidFill>
          <a:ln w="12700">
            <a:solidFill>
              <a:srgbClr val="A2AAB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t>Example Presentation</a:t>
            </a:r>
          </a:p>
        </p:txBody>
      </p:sp>
      <p:grpSp>
        <p:nvGrpSpPr>
          <p:cNvPr id="48" name="Group 47" descr="A slide image with the color green under it, which relfects the lable of “Branded slides”">
            <a:extLst>
              <a:ext uri="{FF2B5EF4-FFF2-40B4-BE49-F238E27FC236}">
                <a16:creationId xmlns:a16="http://schemas.microsoft.com/office/drawing/2014/main" id="{FBA09102-7F16-9903-A9D8-A9C23DC0867B}"/>
              </a:ext>
            </a:extLst>
          </p:cNvPr>
          <p:cNvGrpSpPr/>
          <p:nvPr/>
        </p:nvGrpSpPr>
        <p:grpSpPr>
          <a:xfrm>
            <a:off x="1011006" y="5204986"/>
            <a:ext cx="1591056" cy="949281"/>
            <a:chOff x="930580" y="4582528"/>
            <a:chExt cx="1591056" cy="949281"/>
          </a:xfrm>
        </p:grpSpPr>
        <p:pic>
          <p:nvPicPr>
            <p:cNvPr id="27" name="Picture 26">
              <a:extLst>
                <a:ext uri="{FF2B5EF4-FFF2-40B4-BE49-F238E27FC236}">
                  <a16:creationId xmlns:a16="http://schemas.microsoft.com/office/drawing/2014/main" id="{615ADC6D-0C06-7579-CF86-27F978AE34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0580" y="4582528"/>
              <a:ext cx="1591056" cy="894970"/>
            </a:xfrm>
            <a:prstGeom prst="rect">
              <a:avLst/>
            </a:prstGeom>
          </p:spPr>
        </p:pic>
        <p:sp>
          <p:nvSpPr>
            <p:cNvPr id="37" name="Rectangle 36">
              <a:extLst>
                <a:ext uri="{FF2B5EF4-FFF2-40B4-BE49-F238E27FC236}">
                  <a16:creationId xmlns:a16="http://schemas.microsoft.com/office/drawing/2014/main" id="{EBC41175-3442-6501-6C62-145D00CEE3F7}"/>
                </a:ext>
              </a:extLst>
            </p:cNvPr>
            <p:cNvSpPr/>
            <p:nvPr/>
          </p:nvSpPr>
          <p:spPr>
            <a:xfrm>
              <a:off x="930580" y="5476945"/>
              <a:ext cx="1591056" cy="54864"/>
            </a:xfrm>
            <a:prstGeom prst="rect">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descr="A slide image with the color green under it, which relfects the lable of “Blank Content Slides&#10;”">
            <a:extLst>
              <a:ext uri="{FF2B5EF4-FFF2-40B4-BE49-F238E27FC236}">
                <a16:creationId xmlns:a16="http://schemas.microsoft.com/office/drawing/2014/main" id="{321F5AB3-40FD-6485-44C0-CF3DBEBCE04B}"/>
              </a:ext>
            </a:extLst>
          </p:cNvPr>
          <p:cNvGrpSpPr/>
          <p:nvPr/>
        </p:nvGrpSpPr>
        <p:grpSpPr>
          <a:xfrm>
            <a:off x="2696923" y="5204986"/>
            <a:ext cx="1593088" cy="949281"/>
            <a:chOff x="2615829" y="4582528"/>
            <a:chExt cx="1593088" cy="949281"/>
          </a:xfrm>
        </p:grpSpPr>
        <p:pic>
          <p:nvPicPr>
            <p:cNvPr id="29" name="Picture 28">
              <a:extLst>
                <a:ext uri="{FF2B5EF4-FFF2-40B4-BE49-F238E27FC236}">
                  <a16:creationId xmlns:a16="http://schemas.microsoft.com/office/drawing/2014/main" id="{66BE9065-CB08-B40E-AF9E-6180940B6FA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615829" y="4582528"/>
              <a:ext cx="1593088" cy="896112"/>
            </a:xfrm>
            <a:prstGeom prst="rect">
              <a:avLst/>
            </a:prstGeom>
          </p:spPr>
        </p:pic>
        <p:sp>
          <p:nvSpPr>
            <p:cNvPr id="38" name="Rectangle 37">
              <a:extLst>
                <a:ext uri="{FF2B5EF4-FFF2-40B4-BE49-F238E27FC236}">
                  <a16:creationId xmlns:a16="http://schemas.microsoft.com/office/drawing/2014/main" id="{9D655C66-BD08-13F5-A6B8-6A1B588916A1}"/>
                </a:ext>
              </a:extLst>
            </p:cNvPr>
            <p:cNvSpPr/>
            <p:nvPr/>
          </p:nvSpPr>
          <p:spPr>
            <a:xfrm>
              <a:off x="2616845" y="5476945"/>
              <a:ext cx="1591056" cy="54864"/>
            </a:xfrm>
            <a:prstGeom prst="rect">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descr="A slide image with the color green under it, which relfects the lable of “Blank Content Slides&#10;”">
            <a:extLst>
              <a:ext uri="{FF2B5EF4-FFF2-40B4-BE49-F238E27FC236}">
                <a16:creationId xmlns:a16="http://schemas.microsoft.com/office/drawing/2014/main" id="{EE699952-A1B7-5B2E-C82B-26A1DC69EE6F}"/>
              </a:ext>
            </a:extLst>
          </p:cNvPr>
          <p:cNvGrpSpPr/>
          <p:nvPr/>
        </p:nvGrpSpPr>
        <p:grpSpPr>
          <a:xfrm>
            <a:off x="4384872" y="5204986"/>
            <a:ext cx="1593088" cy="949281"/>
            <a:chOff x="4303110" y="4582528"/>
            <a:chExt cx="1593088" cy="949281"/>
          </a:xfrm>
        </p:grpSpPr>
        <p:pic>
          <p:nvPicPr>
            <p:cNvPr id="30" name="Picture 29">
              <a:extLst>
                <a:ext uri="{FF2B5EF4-FFF2-40B4-BE49-F238E27FC236}">
                  <a16:creationId xmlns:a16="http://schemas.microsoft.com/office/drawing/2014/main" id="{CBB33611-7122-4C03-5793-1D07F80BFE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3110" y="4582528"/>
              <a:ext cx="1593088" cy="896112"/>
            </a:xfrm>
            <a:prstGeom prst="rect">
              <a:avLst/>
            </a:prstGeom>
          </p:spPr>
        </p:pic>
        <p:sp>
          <p:nvSpPr>
            <p:cNvPr id="39" name="Rectangle 38">
              <a:extLst>
                <a:ext uri="{FF2B5EF4-FFF2-40B4-BE49-F238E27FC236}">
                  <a16:creationId xmlns:a16="http://schemas.microsoft.com/office/drawing/2014/main" id="{EAA02878-2895-D965-43C6-7EEF9F8E81C7}"/>
                </a:ext>
              </a:extLst>
            </p:cNvPr>
            <p:cNvSpPr/>
            <p:nvPr/>
          </p:nvSpPr>
          <p:spPr>
            <a:xfrm>
              <a:off x="4304126" y="5476945"/>
              <a:ext cx="1591056" cy="54864"/>
            </a:xfrm>
            <a:prstGeom prst="rect">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descr="A slide image with the color green under it, which relfects the lable of “Branded slides”">
            <a:extLst>
              <a:ext uri="{FF2B5EF4-FFF2-40B4-BE49-F238E27FC236}">
                <a16:creationId xmlns:a16="http://schemas.microsoft.com/office/drawing/2014/main" id="{6BA192FD-8D0E-6BD6-078B-E742BD65C8E2}"/>
              </a:ext>
            </a:extLst>
          </p:cNvPr>
          <p:cNvGrpSpPr/>
          <p:nvPr/>
        </p:nvGrpSpPr>
        <p:grpSpPr>
          <a:xfrm>
            <a:off x="6072821" y="5205067"/>
            <a:ext cx="1592799" cy="949200"/>
            <a:chOff x="5989376" y="4582609"/>
            <a:chExt cx="1592799" cy="949200"/>
          </a:xfrm>
        </p:grpSpPr>
        <p:pic>
          <p:nvPicPr>
            <p:cNvPr id="32" name="Picture 31">
              <a:extLst>
                <a:ext uri="{FF2B5EF4-FFF2-40B4-BE49-F238E27FC236}">
                  <a16:creationId xmlns:a16="http://schemas.microsoft.com/office/drawing/2014/main" id="{5FB4A360-674C-76A7-B04A-38366D43B8C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5989376" y="4582609"/>
              <a:ext cx="1592799" cy="895949"/>
            </a:xfrm>
            <a:prstGeom prst="rect">
              <a:avLst/>
            </a:prstGeom>
          </p:spPr>
        </p:pic>
        <p:sp>
          <p:nvSpPr>
            <p:cNvPr id="40" name="Rectangle 39">
              <a:extLst>
                <a:ext uri="{FF2B5EF4-FFF2-40B4-BE49-F238E27FC236}">
                  <a16:creationId xmlns:a16="http://schemas.microsoft.com/office/drawing/2014/main" id="{C0FC2083-F73E-69B2-37E2-3AFE0FBA7549}"/>
                </a:ext>
              </a:extLst>
            </p:cNvPr>
            <p:cNvSpPr/>
            <p:nvPr/>
          </p:nvSpPr>
          <p:spPr>
            <a:xfrm>
              <a:off x="5990247" y="5476945"/>
              <a:ext cx="1591056" cy="54864"/>
            </a:xfrm>
            <a:prstGeom prst="rect">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descr="A slide image with the color green under it, which relfects the lable of “Blank Content Slides&#10;”">
            <a:extLst>
              <a:ext uri="{FF2B5EF4-FFF2-40B4-BE49-F238E27FC236}">
                <a16:creationId xmlns:a16="http://schemas.microsoft.com/office/drawing/2014/main" id="{75781672-84CB-04DB-38AC-E34545A7EBC2}"/>
              </a:ext>
            </a:extLst>
          </p:cNvPr>
          <p:cNvGrpSpPr/>
          <p:nvPr/>
        </p:nvGrpSpPr>
        <p:grpSpPr>
          <a:xfrm>
            <a:off x="7760481" y="5205067"/>
            <a:ext cx="1592799" cy="949200"/>
            <a:chOff x="7675497" y="4582609"/>
            <a:chExt cx="1592799" cy="949200"/>
          </a:xfrm>
        </p:grpSpPr>
        <p:pic>
          <p:nvPicPr>
            <p:cNvPr id="33" name="Picture 32">
              <a:extLst>
                <a:ext uri="{FF2B5EF4-FFF2-40B4-BE49-F238E27FC236}">
                  <a16:creationId xmlns:a16="http://schemas.microsoft.com/office/drawing/2014/main" id="{0DD180DB-7308-594D-7F06-16CB9B4D5F8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7675497" y="4582609"/>
              <a:ext cx="1592799" cy="895949"/>
            </a:xfrm>
            <a:prstGeom prst="rect">
              <a:avLst/>
            </a:prstGeom>
          </p:spPr>
        </p:pic>
        <p:sp>
          <p:nvSpPr>
            <p:cNvPr id="41" name="Rectangle 40">
              <a:extLst>
                <a:ext uri="{FF2B5EF4-FFF2-40B4-BE49-F238E27FC236}">
                  <a16:creationId xmlns:a16="http://schemas.microsoft.com/office/drawing/2014/main" id="{AABBA503-79EF-186F-582E-ED7CA4EFA77E}"/>
                </a:ext>
              </a:extLst>
            </p:cNvPr>
            <p:cNvSpPr/>
            <p:nvPr/>
          </p:nvSpPr>
          <p:spPr>
            <a:xfrm>
              <a:off x="7676368" y="5476945"/>
              <a:ext cx="1591056" cy="54864"/>
            </a:xfrm>
            <a:prstGeom prst="rect">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descr="A slide image with the color green under it, which relfects the lable of “Branded slides”">
            <a:extLst>
              <a:ext uri="{FF2B5EF4-FFF2-40B4-BE49-F238E27FC236}">
                <a16:creationId xmlns:a16="http://schemas.microsoft.com/office/drawing/2014/main" id="{E0D4A4C7-2FF8-629B-8CDA-467A74A9D9CB}"/>
              </a:ext>
            </a:extLst>
          </p:cNvPr>
          <p:cNvGrpSpPr/>
          <p:nvPr/>
        </p:nvGrpSpPr>
        <p:grpSpPr>
          <a:xfrm>
            <a:off x="9448141" y="5204986"/>
            <a:ext cx="1592799" cy="949281"/>
            <a:chOff x="9367715" y="4582528"/>
            <a:chExt cx="1592799" cy="949281"/>
          </a:xfrm>
        </p:grpSpPr>
        <p:pic>
          <p:nvPicPr>
            <p:cNvPr id="34" name="Picture 33">
              <a:extLst>
                <a:ext uri="{FF2B5EF4-FFF2-40B4-BE49-F238E27FC236}">
                  <a16:creationId xmlns:a16="http://schemas.microsoft.com/office/drawing/2014/main" id="{4C58A404-2165-3B10-C3F2-0F2843BEA075}"/>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367715" y="4582528"/>
              <a:ext cx="1592799" cy="896112"/>
            </a:xfrm>
            <a:prstGeom prst="rect">
              <a:avLst/>
            </a:prstGeom>
          </p:spPr>
        </p:pic>
        <p:sp>
          <p:nvSpPr>
            <p:cNvPr id="42" name="Rectangle 41">
              <a:extLst>
                <a:ext uri="{FF2B5EF4-FFF2-40B4-BE49-F238E27FC236}">
                  <a16:creationId xmlns:a16="http://schemas.microsoft.com/office/drawing/2014/main" id="{7FE7CC51-A1A1-1CFB-16DD-FBFF4992E49E}"/>
                </a:ext>
              </a:extLst>
            </p:cNvPr>
            <p:cNvSpPr/>
            <p:nvPr/>
          </p:nvSpPr>
          <p:spPr>
            <a:xfrm>
              <a:off x="9368586" y="5476945"/>
              <a:ext cx="1591056" cy="54864"/>
            </a:xfrm>
            <a:prstGeom prst="rect">
              <a:avLst/>
            </a:prstGeom>
            <a:solidFill>
              <a:srgbClr val="759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Delete this box">
            <a:extLst>
              <a:ext uri="{FF2B5EF4-FFF2-40B4-BE49-F238E27FC236}">
                <a16:creationId xmlns:a16="http://schemas.microsoft.com/office/drawing/2014/main" id="{8010E8E3-F11D-66AC-6D1F-76857CE61D13}"/>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
        <p:nvSpPr>
          <p:cNvPr id="3" name="Slide Number Placeholder 2">
            <a:extLst>
              <a:ext uri="{FF2B5EF4-FFF2-40B4-BE49-F238E27FC236}">
                <a16:creationId xmlns:a16="http://schemas.microsoft.com/office/drawing/2014/main" id="{34E6FB73-964A-F9A4-DBF5-327B8BD281B5}"/>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5</a:t>
            </a:fld>
            <a:endParaRPr lang="en-US" dirty="0"/>
          </a:p>
        </p:txBody>
      </p:sp>
      <p:sp>
        <p:nvSpPr>
          <p:cNvPr id="4" name="Footer Placeholder 3">
            <a:extLst>
              <a:ext uri="{FF2B5EF4-FFF2-40B4-BE49-F238E27FC236}">
                <a16:creationId xmlns:a16="http://schemas.microsoft.com/office/drawing/2014/main" id="{6D9C60C9-742F-64EE-596B-FEA504F697F1}"/>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7250181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A5920-4348-1DFC-D1FD-EE472E6FE3C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CA79AFA-4D0A-0E2A-4156-66EFA7358185}"/>
              </a:ext>
            </a:extLst>
          </p:cNvPr>
          <p:cNvSpPr>
            <a:spLocks noGrp="1"/>
          </p:cNvSpPr>
          <p:nvPr>
            <p:ph type="title"/>
          </p:nvPr>
        </p:nvSpPr>
        <p:spPr/>
        <p:txBody>
          <a:bodyPr/>
          <a:lstStyle/>
          <a:p>
            <a:r>
              <a:rPr lang="en-US" dirty="0"/>
              <a:t>One speaker on stage</a:t>
            </a:r>
          </a:p>
        </p:txBody>
      </p:sp>
      <p:sp>
        <p:nvSpPr>
          <p:cNvPr id="8" name="Text Placeholder 7">
            <a:extLst>
              <a:ext uri="{FF2B5EF4-FFF2-40B4-BE49-F238E27FC236}">
                <a16:creationId xmlns:a16="http://schemas.microsoft.com/office/drawing/2014/main" id="{A3F0AF61-7D6A-407B-E0AC-7F3633B00E39}"/>
              </a:ext>
            </a:extLst>
          </p:cNvPr>
          <p:cNvSpPr>
            <a:spLocks noGrp="1"/>
          </p:cNvSpPr>
          <p:nvPr>
            <p:ph type="body" sz="quarter" idx="13"/>
          </p:nvPr>
        </p:nvSpPr>
        <p:spPr/>
        <p:txBody>
          <a:bodyPr/>
          <a:lstStyle/>
          <a:p>
            <a:r>
              <a:rPr lang="en-US" dirty="0"/>
              <a:t>Speaker Name</a:t>
            </a:r>
          </a:p>
        </p:txBody>
      </p:sp>
      <p:sp>
        <p:nvSpPr>
          <p:cNvPr id="9" name="Text Placeholder 8">
            <a:extLst>
              <a:ext uri="{FF2B5EF4-FFF2-40B4-BE49-F238E27FC236}">
                <a16:creationId xmlns:a16="http://schemas.microsoft.com/office/drawing/2014/main" id="{5836E463-9A26-73DD-A14C-6F7633CD7561}"/>
              </a:ext>
            </a:extLst>
          </p:cNvPr>
          <p:cNvSpPr>
            <a:spLocks noGrp="1"/>
          </p:cNvSpPr>
          <p:nvPr>
            <p:ph type="body" sz="quarter" idx="14"/>
          </p:nvPr>
        </p:nvSpPr>
        <p:spPr/>
        <p:txBody>
          <a:bodyPr/>
          <a:lstStyle/>
          <a:p>
            <a:r>
              <a:rPr lang="en-US" dirty="0"/>
              <a:t>Speaker Title</a:t>
            </a:r>
          </a:p>
        </p:txBody>
      </p:sp>
      <p:sp>
        <p:nvSpPr>
          <p:cNvPr id="2" name="Text Placeholder 1">
            <a:extLst>
              <a:ext uri="{FF2B5EF4-FFF2-40B4-BE49-F238E27FC236}">
                <a16:creationId xmlns:a16="http://schemas.microsoft.com/office/drawing/2014/main" id="{5983093F-716D-8C7B-F5F5-25BC134E29FD}"/>
              </a:ext>
            </a:extLst>
          </p:cNvPr>
          <p:cNvSpPr>
            <a:spLocks noGrp="1"/>
          </p:cNvSpPr>
          <p:nvPr>
            <p:ph type="body" sz="quarter" idx="28"/>
          </p:nvPr>
        </p:nvSpPr>
        <p:spPr/>
        <p:txBody>
          <a:bodyPr/>
          <a:lstStyle/>
          <a:p>
            <a:r>
              <a:rPr lang="en-US" dirty="0"/>
              <a:t>Speaker Name</a:t>
            </a:r>
          </a:p>
        </p:txBody>
      </p:sp>
      <p:sp>
        <p:nvSpPr>
          <p:cNvPr id="5" name="Text Placeholder 4">
            <a:extLst>
              <a:ext uri="{FF2B5EF4-FFF2-40B4-BE49-F238E27FC236}">
                <a16:creationId xmlns:a16="http://schemas.microsoft.com/office/drawing/2014/main" id="{941657CD-9B6A-9EDA-2A8B-7E36485DD54F}"/>
              </a:ext>
            </a:extLst>
          </p:cNvPr>
          <p:cNvSpPr>
            <a:spLocks noGrp="1"/>
          </p:cNvSpPr>
          <p:nvPr>
            <p:ph type="body" sz="quarter" idx="29"/>
          </p:nvPr>
        </p:nvSpPr>
        <p:spPr/>
        <p:txBody>
          <a:bodyPr/>
          <a:lstStyle/>
          <a:p>
            <a:r>
              <a:rPr lang="en-US" dirty="0"/>
              <a:t>Speaker Title</a:t>
            </a:r>
          </a:p>
        </p:txBody>
      </p:sp>
      <p:sp>
        <p:nvSpPr>
          <p:cNvPr id="6" name="Text Placeholder 5">
            <a:extLst>
              <a:ext uri="{FF2B5EF4-FFF2-40B4-BE49-F238E27FC236}">
                <a16:creationId xmlns:a16="http://schemas.microsoft.com/office/drawing/2014/main" id="{1680DD19-C753-5789-717D-91C514861171}"/>
              </a:ext>
            </a:extLst>
          </p:cNvPr>
          <p:cNvSpPr>
            <a:spLocks noGrp="1"/>
          </p:cNvSpPr>
          <p:nvPr>
            <p:ph type="body" sz="quarter" idx="30"/>
          </p:nvPr>
        </p:nvSpPr>
        <p:spPr/>
        <p:txBody>
          <a:bodyPr/>
          <a:lstStyle/>
          <a:p>
            <a:r>
              <a:rPr lang="en-US" dirty="0"/>
              <a:t>Speaker Name</a:t>
            </a:r>
          </a:p>
        </p:txBody>
      </p:sp>
      <p:sp>
        <p:nvSpPr>
          <p:cNvPr id="10" name="Text Placeholder 9">
            <a:extLst>
              <a:ext uri="{FF2B5EF4-FFF2-40B4-BE49-F238E27FC236}">
                <a16:creationId xmlns:a16="http://schemas.microsoft.com/office/drawing/2014/main" id="{8CE94475-D46F-4A36-9E12-4FF508C94DCD}"/>
              </a:ext>
            </a:extLst>
          </p:cNvPr>
          <p:cNvSpPr>
            <a:spLocks noGrp="1"/>
          </p:cNvSpPr>
          <p:nvPr>
            <p:ph type="body" sz="quarter" idx="31"/>
          </p:nvPr>
        </p:nvSpPr>
        <p:spPr/>
        <p:txBody>
          <a:bodyPr/>
          <a:lstStyle/>
          <a:p>
            <a:r>
              <a:rPr lang="en-US" dirty="0"/>
              <a:t>Speaker Title</a:t>
            </a:r>
          </a:p>
        </p:txBody>
      </p:sp>
      <p:sp>
        <p:nvSpPr>
          <p:cNvPr id="3" name="Footer Placeholder 2">
            <a:extLst>
              <a:ext uri="{FF2B5EF4-FFF2-40B4-BE49-F238E27FC236}">
                <a16:creationId xmlns:a16="http://schemas.microsoft.com/office/drawing/2014/main" id="{8862AD89-967D-EE68-D4DF-EFC0CD46BDB0}"/>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D59D0EE4-8B8B-19B7-5BCB-D621C3301A0B}"/>
              </a:ext>
            </a:extLst>
          </p:cNvPr>
          <p:cNvSpPr>
            <a:spLocks noGrp="1"/>
          </p:cNvSpPr>
          <p:nvPr>
            <p:ph type="sldNum" sz="quarter" idx="12"/>
          </p:nvPr>
        </p:nvSpPr>
        <p:spPr/>
        <p:txBody>
          <a:bodyPr/>
          <a:lstStyle/>
          <a:p>
            <a:fld id="{345D60D9-5372-5F40-9443-0F9AE5BDC3C8}" type="slidenum">
              <a:rPr lang="en-US" smtClean="0"/>
              <a:pPr/>
              <a:t>50</a:t>
            </a:fld>
            <a:endParaRPr lang="en-US" dirty="0"/>
          </a:p>
        </p:txBody>
      </p:sp>
    </p:spTree>
    <p:extLst>
      <p:ext uri="{BB962C8B-B14F-4D97-AF65-F5344CB8AC3E}">
        <p14:creationId xmlns:p14="http://schemas.microsoft.com/office/powerpoint/2010/main" val="291575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2278-BCC9-3F8F-9C05-9F2B6465F33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697BD5A-57A2-561C-B7BD-4711E7D1EAC5}"/>
              </a:ext>
            </a:extLst>
          </p:cNvPr>
          <p:cNvSpPr>
            <a:spLocks noGrp="1"/>
          </p:cNvSpPr>
          <p:nvPr>
            <p:ph type="title"/>
          </p:nvPr>
        </p:nvSpPr>
        <p:spPr/>
        <p:txBody>
          <a:bodyPr/>
          <a:lstStyle/>
          <a:p>
            <a:r>
              <a:rPr lang="en-US" dirty="0"/>
              <a:t>One speaker on stage</a:t>
            </a:r>
          </a:p>
        </p:txBody>
      </p:sp>
      <p:sp>
        <p:nvSpPr>
          <p:cNvPr id="3" name="Footer Placeholder 2">
            <a:extLst>
              <a:ext uri="{FF2B5EF4-FFF2-40B4-BE49-F238E27FC236}">
                <a16:creationId xmlns:a16="http://schemas.microsoft.com/office/drawing/2014/main" id="{F0BCC78B-BFC9-BEBC-492A-2C2BEC09D934}"/>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
        <p:nvSpPr>
          <p:cNvPr id="4" name="Slide Number Placeholder 3">
            <a:extLst>
              <a:ext uri="{FF2B5EF4-FFF2-40B4-BE49-F238E27FC236}">
                <a16:creationId xmlns:a16="http://schemas.microsoft.com/office/drawing/2014/main" id="{EF5EDF94-4D7C-E828-C489-45F3C94573CE}"/>
              </a:ext>
            </a:extLst>
          </p:cNvPr>
          <p:cNvSpPr>
            <a:spLocks noGrp="1"/>
          </p:cNvSpPr>
          <p:nvPr>
            <p:ph type="sldNum" sz="quarter" idx="12"/>
          </p:nvPr>
        </p:nvSpPr>
        <p:spPr/>
        <p:txBody>
          <a:bodyPr/>
          <a:lstStyle/>
          <a:p>
            <a:fld id="{345D60D9-5372-5F40-9443-0F9AE5BDC3C8}" type="slidenum">
              <a:rPr lang="en-US" smtClean="0"/>
              <a:pPr/>
              <a:t>51</a:t>
            </a:fld>
            <a:endParaRPr lang="en-US" dirty="0"/>
          </a:p>
        </p:txBody>
      </p:sp>
      <p:sp>
        <p:nvSpPr>
          <p:cNvPr id="8" name="Text Placeholder 7">
            <a:extLst>
              <a:ext uri="{FF2B5EF4-FFF2-40B4-BE49-F238E27FC236}">
                <a16:creationId xmlns:a16="http://schemas.microsoft.com/office/drawing/2014/main" id="{A13EF09B-E1BE-0057-77A5-EFC21EDE88F9}"/>
              </a:ext>
            </a:extLst>
          </p:cNvPr>
          <p:cNvSpPr>
            <a:spLocks noGrp="1"/>
          </p:cNvSpPr>
          <p:nvPr>
            <p:ph type="body" sz="quarter" idx="13"/>
          </p:nvPr>
        </p:nvSpPr>
        <p:spPr/>
        <p:txBody>
          <a:bodyPr/>
          <a:lstStyle/>
          <a:p>
            <a:r>
              <a:rPr lang="en-US" dirty="0"/>
              <a:t>Speaker Name</a:t>
            </a:r>
          </a:p>
        </p:txBody>
      </p:sp>
      <p:sp>
        <p:nvSpPr>
          <p:cNvPr id="9" name="Text Placeholder 8">
            <a:extLst>
              <a:ext uri="{FF2B5EF4-FFF2-40B4-BE49-F238E27FC236}">
                <a16:creationId xmlns:a16="http://schemas.microsoft.com/office/drawing/2014/main" id="{80DBB59A-4358-0AF2-5871-E7C57EF13E54}"/>
              </a:ext>
            </a:extLst>
          </p:cNvPr>
          <p:cNvSpPr>
            <a:spLocks noGrp="1"/>
          </p:cNvSpPr>
          <p:nvPr>
            <p:ph type="body" sz="quarter" idx="14"/>
          </p:nvPr>
        </p:nvSpPr>
        <p:spPr/>
        <p:txBody>
          <a:bodyPr/>
          <a:lstStyle/>
          <a:p>
            <a:r>
              <a:rPr lang="en-US" dirty="0"/>
              <a:t>Speaker Title</a:t>
            </a:r>
          </a:p>
        </p:txBody>
      </p:sp>
      <p:sp>
        <p:nvSpPr>
          <p:cNvPr id="2" name="Text Placeholder 1">
            <a:extLst>
              <a:ext uri="{FF2B5EF4-FFF2-40B4-BE49-F238E27FC236}">
                <a16:creationId xmlns:a16="http://schemas.microsoft.com/office/drawing/2014/main" id="{CBA24166-593A-6400-7A53-004FA7BF5329}"/>
              </a:ext>
            </a:extLst>
          </p:cNvPr>
          <p:cNvSpPr>
            <a:spLocks noGrp="1"/>
          </p:cNvSpPr>
          <p:nvPr>
            <p:ph type="body" sz="quarter" idx="35"/>
          </p:nvPr>
        </p:nvSpPr>
        <p:spPr/>
        <p:txBody>
          <a:bodyPr/>
          <a:lstStyle/>
          <a:p>
            <a:r>
              <a:rPr lang="en-US" dirty="0"/>
              <a:t>Speaker Name</a:t>
            </a:r>
          </a:p>
        </p:txBody>
      </p:sp>
      <p:sp>
        <p:nvSpPr>
          <p:cNvPr id="5" name="Text Placeholder 4">
            <a:extLst>
              <a:ext uri="{FF2B5EF4-FFF2-40B4-BE49-F238E27FC236}">
                <a16:creationId xmlns:a16="http://schemas.microsoft.com/office/drawing/2014/main" id="{BE59ACBA-C796-A8CC-36D7-31422A769659}"/>
              </a:ext>
            </a:extLst>
          </p:cNvPr>
          <p:cNvSpPr>
            <a:spLocks noGrp="1"/>
          </p:cNvSpPr>
          <p:nvPr>
            <p:ph type="body" sz="quarter" idx="36"/>
          </p:nvPr>
        </p:nvSpPr>
        <p:spPr/>
        <p:txBody>
          <a:bodyPr/>
          <a:lstStyle/>
          <a:p>
            <a:r>
              <a:rPr lang="en-US" dirty="0"/>
              <a:t>Speaker Title</a:t>
            </a:r>
          </a:p>
        </p:txBody>
      </p:sp>
      <p:sp>
        <p:nvSpPr>
          <p:cNvPr id="6" name="Text Placeholder 5">
            <a:extLst>
              <a:ext uri="{FF2B5EF4-FFF2-40B4-BE49-F238E27FC236}">
                <a16:creationId xmlns:a16="http://schemas.microsoft.com/office/drawing/2014/main" id="{1605DB0C-06E7-A7B9-6354-A100DB28D2F6}"/>
              </a:ext>
            </a:extLst>
          </p:cNvPr>
          <p:cNvSpPr>
            <a:spLocks noGrp="1"/>
          </p:cNvSpPr>
          <p:nvPr>
            <p:ph type="body" sz="quarter" idx="37"/>
          </p:nvPr>
        </p:nvSpPr>
        <p:spPr/>
        <p:txBody>
          <a:bodyPr/>
          <a:lstStyle/>
          <a:p>
            <a:r>
              <a:rPr lang="en-US" dirty="0"/>
              <a:t>Speaker Name</a:t>
            </a:r>
          </a:p>
        </p:txBody>
      </p:sp>
      <p:sp>
        <p:nvSpPr>
          <p:cNvPr id="10" name="Text Placeholder 9">
            <a:extLst>
              <a:ext uri="{FF2B5EF4-FFF2-40B4-BE49-F238E27FC236}">
                <a16:creationId xmlns:a16="http://schemas.microsoft.com/office/drawing/2014/main" id="{CA8CEC68-1EA0-66A6-F268-F36F96B0B397}"/>
              </a:ext>
            </a:extLst>
          </p:cNvPr>
          <p:cNvSpPr>
            <a:spLocks noGrp="1"/>
          </p:cNvSpPr>
          <p:nvPr>
            <p:ph type="body" sz="quarter" idx="38"/>
          </p:nvPr>
        </p:nvSpPr>
        <p:spPr/>
        <p:txBody>
          <a:bodyPr/>
          <a:lstStyle/>
          <a:p>
            <a:r>
              <a:rPr lang="en-US" dirty="0"/>
              <a:t>Speaker Title</a:t>
            </a:r>
          </a:p>
        </p:txBody>
      </p:sp>
      <p:sp>
        <p:nvSpPr>
          <p:cNvPr id="11" name="Text Placeholder 10">
            <a:extLst>
              <a:ext uri="{FF2B5EF4-FFF2-40B4-BE49-F238E27FC236}">
                <a16:creationId xmlns:a16="http://schemas.microsoft.com/office/drawing/2014/main" id="{E55FD062-C95A-0448-E172-5595691B1BF1}"/>
              </a:ext>
            </a:extLst>
          </p:cNvPr>
          <p:cNvSpPr>
            <a:spLocks noGrp="1"/>
          </p:cNvSpPr>
          <p:nvPr>
            <p:ph type="body" sz="quarter" idx="39"/>
          </p:nvPr>
        </p:nvSpPr>
        <p:spPr/>
        <p:txBody>
          <a:bodyPr/>
          <a:lstStyle/>
          <a:p>
            <a:r>
              <a:rPr lang="en-US" dirty="0"/>
              <a:t>Speaker Name</a:t>
            </a:r>
          </a:p>
        </p:txBody>
      </p:sp>
      <p:sp>
        <p:nvSpPr>
          <p:cNvPr id="12" name="Text Placeholder 11">
            <a:extLst>
              <a:ext uri="{FF2B5EF4-FFF2-40B4-BE49-F238E27FC236}">
                <a16:creationId xmlns:a16="http://schemas.microsoft.com/office/drawing/2014/main" id="{48C90255-1023-7F12-E549-0FB3733DCB36}"/>
              </a:ext>
            </a:extLst>
          </p:cNvPr>
          <p:cNvSpPr>
            <a:spLocks noGrp="1"/>
          </p:cNvSpPr>
          <p:nvPr>
            <p:ph type="body" sz="quarter" idx="40"/>
          </p:nvPr>
        </p:nvSpPr>
        <p:spPr/>
        <p:txBody>
          <a:bodyPr/>
          <a:lstStyle/>
          <a:p>
            <a:r>
              <a:rPr lang="en-US" dirty="0"/>
              <a:t>Speaker Title</a:t>
            </a:r>
          </a:p>
        </p:txBody>
      </p:sp>
    </p:spTree>
    <p:extLst>
      <p:ext uri="{BB962C8B-B14F-4D97-AF65-F5344CB8AC3E}">
        <p14:creationId xmlns:p14="http://schemas.microsoft.com/office/powerpoint/2010/main" val="3795749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40AB-4CBA-90ED-850C-70FAEED474D4}"/>
              </a:ext>
            </a:extLst>
          </p:cNvPr>
          <p:cNvSpPr>
            <a:spLocks noGrp="1"/>
          </p:cNvSpPr>
          <p:nvPr>
            <p:ph type="title"/>
          </p:nvPr>
        </p:nvSpPr>
        <p:spPr/>
        <p:txBody>
          <a:bodyPr/>
          <a:lstStyle/>
          <a:p>
            <a:r>
              <a:rPr lang="en-US" dirty="0"/>
              <a:t>Cross-pillar, industries, and general divider dark</a:t>
            </a:r>
          </a:p>
        </p:txBody>
      </p:sp>
      <p:sp>
        <p:nvSpPr>
          <p:cNvPr id="3" name="Text Placeholder 2">
            <a:extLst>
              <a:ext uri="{FF2B5EF4-FFF2-40B4-BE49-F238E27FC236}">
                <a16:creationId xmlns:a16="http://schemas.microsoft.com/office/drawing/2014/main" id="{C80F6ABB-8B60-CD6C-F704-9929A91F002D}"/>
              </a:ext>
            </a:extLst>
          </p:cNvPr>
          <p:cNvSpPr>
            <a:spLocks noGrp="1"/>
          </p:cNvSpPr>
          <p:nvPr>
            <p:ph type="body" sz="quarter" idx="33"/>
          </p:nvPr>
        </p:nvSpPr>
        <p:spPr/>
        <p:txBody>
          <a:bodyPr/>
          <a:lstStyle/>
          <a:p>
            <a:r>
              <a:rPr lang="en-US" dirty="0"/>
              <a:t>Subhead goes here.</a:t>
            </a:r>
          </a:p>
        </p:txBody>
      </p:sp>
      <p:sp>
        <p:nvSpPr>
          <p:cNvPr id="4" name="Slide Number Placeholder 3">
            <a:extLst>
              <a:ext uri="{FF2B5EF4-FFF2-40B4-BE49-F238E27FC236}">
                <a16:creationId xmlns:a16="http://schemas.microsoft.com/office/drawing/2014/main" id="{1AC4C94C-2204-8599-AF1A-3D0585BC3011}"/>
              </a:ext>
            </a:extLst>
          </p:cNvPr>
          <p:cNvSpPr>
            <a:spLocks noGrp="1"/>
          </p:cNvSpPr>
          <p:nvPr>
            <p:ph type="sldNum" sz="quarter" idx="12"/>
          </p:nvPr>
        </p:nvSpPr>
        <p:spPr/>
        <p:txBody>
          <a:bodyPr/>
          <a:lstStyle/>
          <a:p>
            <a:fld id="{345D60D9-5372-5F40-9443-0F9AE5BDC3C8}" type="slidenum">
              <a:rPr lang="en-US" smtClean="0"/>
              <a:pPr/>
              <a:t>52</a:t>
            </a:fld>
            <a:endParaRPr lang="en-US" dirty="0"/>
          </a:p>
        </p:txBody>
      </p:sp>
      <p:sp>
        <p:nvSpPr>
          <p:cNvPr id="5" name="Footer Placeholder 4">
            <a:extLst>
              <a:ext uri="{FF2B5EF4-FFF2-40B4-BE49-F238E27FC236}">
                <a16:creationId xmlns:a16="http://schemas.microsoft.com/office/drawing/2014/main" id="{679D987A-7923-7538-E01E-F12F411153F6}"/>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1578604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F0E3B-A1D0-07C1-FF8E-98F4C6A8CE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AB147-C3E1-D271-FECD-C8379E10D01F}"/>
              </a:ext>
            </a:extLst>
          </p:cNvPr>
          <p:cNvSpPr>
            <a:spLocks noGrp="1"/>
          </p:cNvSpPr>
          <p:nvPr>
            <p:ph type="title"/>
          </p:nvPr>
        </p:nvSpPr>
        <p:spPr/>
        <p:txBody>
          <a:bodyPr/>
          <a:lstStyle/>
          <a:p>
            <a:r>
              <a:rPr lang="en-US" dirty="0"/>
              <a:t>Cross-pillar, industries, and general divider dark</a:t>
            </a:r>
          </a:p>
        </p:txBody>
      </p:sp>
      <p:sp>
        <p:nvSpPr>
          <p:cNvPr id="3" name="Text Placeholder 2">
            <a:extLst>
              <a:ext uri="{FF2B5EF4-FFF2-40B4-BE49-F238E27FC236}">
                <a16:creationId xmlns:a16="http://schemas.microsoft.com/office/drawing/2014/main" id="{7BC0D991-89CE-DB16-6055-E758E9D394AC}"/>
              </a:ext>
            </a:extLst>
          </p:cNvPr>
          <p:cNvSpPr>
            <a:spLocks noGrp="1"/>
          </p:cNvSpPr>
          <p:nvPr>
            <p:ph type="body" sz="quarter" idx="33"/>
          </p:nvPr>
        </p:nvSpPr>
        <p:spPr/>
        <p:txBody>
          <a:bodyPr/>
          <a:lstStyle/>
          <a:p>
            <a:r>
              <a:rPr lang="en-US" dirty="0"/>
              <a:t>Subhead goes here.</a:t>
            </a:r>
          </a:p>
        </p:txBody>
      </p:sp>
      <p:sp>
        <p:nvSpPr>
          <p:cNvPr id="4" name="Slide Number Placeholder 3">
            <a:extLst>
              <a:ext uri="{FF2B5EF4-FFF2-40B4-BE49-F238E27FC236}">
                <a16:creationId xmlns:a16="http://schemas.microsoft.com/office/drawing/2014/main" id="{87956FEB-FCBC-CD88-8443-87243BCC94F6}"/>
              </a:ext>
            </a:extLst>
          </p:cNvPr>
          <p:cNvSpPr>
            <a:spLocks noGrp="1"/>
          </p:cNvSpPr>
          <p:nvPr>
            <p:ph type="sldNum" sz="quarter" idx="12"/>
          </p:nvPr>
        </p:nvSpPr>
        <p:spPr/>
        <p:txBody>
          <a:bodyPr/>
          <a:lstStyle/>
          <a:p>
            <a:fld id="{345D60D9-5372-5F40-9443-0F9AE5BDC3C8}" type="slidenum">
              <a:rPr lang="en-US" smtClean="0"/>
              <a:pPr/>
              <a:t>53</a:t>
            </a:fld>
            <a:endParaRPr lang="en-US" dirty="0"/>
          </a:p>
        </p:txBody>
      </p:sp>
      <p:sp>
        <p:nvSpPr>
          <p:cNvPr id="5" name="Footer Placeholder 4">
            <a:extLst>
              <a:ext uri="{FF2B5EF4-FFF2-40B4-BE49-F238E27FC236}">
                <a16:creationId xmlns:a16="http://schemas.microsoft.com/office/drawing/2014/main" id="{39986267-F609-1E99-571C-62EC65E41F9B}"/>
              </a:ext>
            </a:extLst>
          </p:cNvPr>
          <p:cNvSpPr>
            <a:spLocks noGrp="1"/>
          </p:cNvSpPr>
          <p:nvPr>
            <p:ph type="ftr" sz="quarter" idx="11"/>
          </p:nvPr>
        </p:nvSpPr>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744163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3D3D-AC04-296D-80F5-BC6AF28B5704}"/>
              </a:ext>
            </a:extLst>
          </p:cNvPr>
          <p:cNvSpPr>
            <a:spLocks noGrp="1"/>
          </p:cNvSpPr>
          <p:nvPr>
            <p:ph type="title"/>
          </p:nvPr>
        </p:nvSpPr>
        <p:spPr>
          <a:xfrm>
            <a:off x="768871" y="2337132"/>
            <a:ext cx="4321300" cy="1280160"/>
          </a:xfrm>
        </p:spPr>
        <p:txBody>
          <a:bodyPr/>
          <a:lstStyle/>
          <a:p>
            <a:r>
              <a:rPr lang="en-US" dirty="0"/>
              <a:t>General divider with image light</a:t>
            </a:r>
          </a:p>
        </p:txBody>
      </p:sp>
      <p:pic>
        <p:nvPicPr>
          <p:cNvPr id="35" name="Picture Placeholder 34" descr="An image of two women holding an ipad standing next to each other smiling">
            <a:extLst>
              <a:ext uri="{FF2B5EF4-FFF2-40B4-BE49-F238E27FC236}">
                <a16:creationId xmlns:a16="http://schemas.microsoft.com/office/drawing/2014/main" id="{DCEAACFC-B177-C9F7-38C5-83C3A99DE419}"/>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l="41" r="41"/>
          <a:stretch/>
        </p:blipFill>
        <p:spPr>
          <a:xfrm>
            <a:off x="6096000" y="0"/>
            <a:ext cx="6096000" cy="6858000"/>
          </a:xfrm>
        </p:spPr>
      </p:pic>
      <p:sp>
        <p:nvSpPr>
          <p:cNvPr id="4" name="Slide Number Placeholder 3">
            <a:extLst>
              <a:ext uri="{FF2B5EF4-FFF2-40B4-BE49-F238E27FC236}">
                <a16:creationId xmlns:a16="http://schemas.microsoft.com/office/drawing/2014/main" id="{FCB75588-F1C6-058A-3190-0B59B147B29F}"/>
              </a:ext>
            </a:extLst>
          </p:cNvPr>
          <p:cNvSpPr>
            <a:spLocks noGrp="1"/>
          </p:cNvSpPr>
          <p:nvPr>
            <p:ph type="sldNum" sz="quarter" idx="12"/>
          </p:nvPr>
        </p:nvSpPr>
        <p:spPr>
          <a:xfrm>
            <a:off x="762000" y="6995117"/>
            <a:ext cx="365760" cy="365760"/>
          </a:xfrm>
        </p:spPr>
        <p:txBody>
          <a:bodyPr/>
          <a:lstStyle/>
          <a:p>
            <a:fld id="{345D60D9-5372-5F40-9443-0F9AE5BDC3C8}" type="slidenum">
              <a:rPr lang="en-US" smtClean="0"/>
              <a:pPr/>
              <a:t>54</a:t>
            </a:fld>
            <a:endParaRPr lang="en-US" dirty="0"/>
          </a:p>
        </p:txBody>
      </p:sp>
      <p:sp>
        <p:nvSpPr>
          <p:cNvPr id="5" name="Footer Placeholder 4">
            <a:extLst>
              <a:ext uri="{FF2B5EF4-FFF2-40B4-BE49-F238E27FC236}">
                <a16:creationId xmlns:a16="http://schemas.microsoft.com/office/drawing/2014/main" id="{481BA539-43F7-50C3-4482-41943C95843C}"/>
              </a:ext>
            </a:extLst>
          </p:cNvPr>
          <p:cNvSpPr>
            <a:spLocks noGrp="1"/>
          </p:cNvSpPr>
          <p:nvPr>
            <p:ph type="ftr" sz="quarter" idx="11"/>
          </p:nvPr>
        </p:nvSpPr>
        <p:spPr>
          <a:xfrm>
            <a:off x="1127759" y="6995435"/>
            <a:ext cx="5745379" cy="365125"/>
          </a:xfrm>
        </p:spPr>
        <p:txBody>
          <a:bodyPr/>
          <a:lstStyle/>
          <a:p>
            <a:r>
              <a:rPr lang="en-US"/>
              <a:t>Copyright © 2025, Oracle and/or its affiliates |  Confidential: Internal/Restricted/Highly Restricted</a:t>
            </a:r>
            <a:endParaRPr lang="en-US" dirty="0"/>
          </a:p>
        </p:txBody>
      </p:sp>
      <p:sp>
        <p:nvSpPr>
          <p:cNvPr id="10" name="Text Placeholder 9">
            <a:extLst>
              <a:ext uri="{FF2B5EF4-FFF2-40B4-BE49-F238E27FC236}">
                <a16:creationId xmlns:a16="http://schemas.microsoft.com/office/drawing/2014/main" id="{4500572E-C1E7-E222-0ADC-626F014730F7}"/>
              </a:ext>
            </a:extLst>
          </p:cNvPr>
          <p:cNvSpPr>
            <a:spLocks noGrp="1"/>
          </p:cNvSpPr>
          <p:nvPr>
            <p:ph type="body" sz="quarter" idx="33"/>
          </p:nvPr>
        </p:nvSpPr>
        <p:spPr>
          <a:xfrm>
            <a:off x="776689" y="4135193"/>
            <a:ext cx="4389120" cy="681251"/>
          </a:xfrm>
        </p:spPr>
        <p:txBody>
          <a:bodyPr/>
          <a:lstStyle/>
          <a:p>
            <a:r>
              <a:rPr lang="en-US" dirty="0"/>
              <a:t>Subhead goes here</a:t>
            </a:r>
          </a:p>
        </p:txBody>
      </p:sp>
      <p:sp>
        <p:nvSpPr>
          <p:cNvPr id="3" name="Rectangle 2">
            <a:extLst>
              <a:ext uri="{FF2B5EF4-FFF2-40B4-BE49-F238E27FC236}">
                <a16:creationId xmlns:a16="http://schemas.microsoft.com/office/drawing/2014/main" id="{F4FAA267-B591-36B7-AAE1-DC8E114934D8}"/>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2281979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B3210-BF92-99BC-7728-7723D7D4D7B2}"/>
            </a:ext>
          </a:extLst>
        </p:cNvPr>
        <p:cNvGrpSpPr/>
        <p:nvPr/>
      </p:nvGrpSpPr>
      <p:grpSpPr>
        <a:xfrm>
          <a:off x="0" y="0"/>
          <a:ext cx="0" cy="0"/>
          <a:chOff x="0" y="0"/>
          <a:chExt cx="0" cy="0"/>
        </a:xfrm>
      </p:grpSpPr>
      <p:pic>
        <p:nvPicPr>
          <p:cNvPr id="35" name="Picture Placeholder 34" descr="An image of two women holding an ipad standing next to each other smiling">
            <a:extLst>
              <a:ext uri="{FF2B5EF4-FFF2-40B4-BE49-F238E27FC236}">
                <a16:creationId xmlns:a16="http://schemas.microsoft.com/office/drawing/2014/main" id="{431B5812-554D-A641-E8AF-C1B8609A203C}"/>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15" r="15"/>
          <a:stretch/>
        </p:blipFill>
        <p:spPr>
          <a:xfrm>
            <a:off x="6096000" y="0"/>
            <a:ext cx="6099048" cy="6858000"/>
          </a:xfrm>
        </p:spPr>
      </p:pic>
      <p:sp>
        <p:nvSpPr>
          <p:cNvPr id="2" name="Title 1">
            <a:extLst>
              <a:ext uri="{FF2B5EF4-FFF2-40B4-BE49-F238E27FC236}">
                <a16:creationId xmlns:a16="http://schemas.microsoft.com/office/drawing/2014/main" id="{9CD54A41-110D-2902-BBDB-713960CDF602}"/>
              </a:ext>
            </a:extLst>
          </p:cNvPr>
          <p:cNvSpPr>
            <a:spLocks noGrp="1"/>
          </p:cNvSpPr>
          <p:nvPr>
            <p:ph type="title"/>
          </p:nvPr>
        </p:nvSpPr>
        <p:spPr>
          <a:xfrm>
            <a:off x="768871" y="2337132"/>
            <a:ext cx="4389120" cy="1280160"/>
          </a:xfrm>
        </p:spPr>
        <p:txBody>
          <a:bodyPr/>
          <a:lstStyle/>
          <a:p>
            <a:r>
              <a:rPr lang="en-US" dirty="0"/>
              <a:t>General divider with image dark</a:t>
            </a:r>
          </a:p>
        </p:txBody>
      </p:sp>
      <p:sp>
        <p:nvSpPr>
          <p:cNvPr id="4" name="Slide Number Placeholder 3">
            <a:extLst>
              <a:ext uri="{FF2B5EF4-FFF2-40B4-BE49-F238E27FC236}">
                <a16:creationId xmlns:a16="http://schemas.microsoft.com/office/drawing/2014/main" id="{E5818477-E564-7E31-E82F-D78DDBFD8BD6}"/>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55</a:t>
            </a:fld>
            <a:endParaRPr lang="en-US" dirty="0"/>
          </a:p>
        </p:txBody>
      </p:sp>
      <p:sp>
        <p:nvSpPr>
          <p:cNvPr id="5" name="Footer Placeholder 4">
            <a:extLst>
              <a:ext uri="{FF2B5EF4-FFF2-40B4-BE49-F238E27FC236}">
                <a16:creationId xmlns:a16="http://schemas.microsoft.com/office/drawing/2014/main" id="{1FA23965-66F0-F447-83C6-DDDEE2555B40}"/>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
        <p:nvSpPr>
          <p:cNvPr id="3" name="Text Placeholder 2">
            <a:extLst>
              <a:ext uri="{FF2B5EF4-FFF2-40B4-BE49-F238E27FC236}">
                <a16:creationId xmlns:a16="http://schemas.microsoft.com/office/drawing/2014/main" id="{91210DB1-58F6-4736-1B5E-5CFBFEABC638}"/>
              </a:ext>
            </a:extLst>
          </p:cNvPr>
          <p:cNvSpPr>
            <a:spLocks noGrp="1"/>
          </p:cNvSpPr>
          <p:nvPr>
            <p:ph type="body" sz="quarter" idx="33"/>
          </p:nvPr>
        </p:nvSpPr>
        <p:spPr>
          <a:xfrm>
            <a:off x="776689" y="4135193"/>
            <a:ext cx="4389120" cy="681251"/>
          </a:xfrm>
        </p:spPr>
        <p:txBody>
          <a:bodyPr/>
          <a:lstStyle/>
          <a:p>
            <a:r>
              <a:rPr lang="en-US" dirty="0"/>
              <a:t>Subhead goes here</a:t>
            </a:r>
          </a:p>
          <a:p>
            <a:endParaRPr lang="en-US" dirty="0"/>
          </a:p>
        </p:txBody>
      </p:sp>
      <p:sp>
        <p:nvSpPr>
          <p:cNvPr id="6" name="Rectangle 5">
            <a:extLst>
              <a:ext uri="{FF2B5EF4-FFF2-40B4-BE49-F238E27FC236}">
                <a16:creationId xmlns:a16="http://schemas.microsoft.com/office/drawing/2014/main" id="{811F092F-A498-ED1A-B050-0FEE54F4611C}"/>
              </a:ext>
            </a:extLst>
          </p:cNvPr>
          <p:cNvSpPr/>
          <p:nvPr/>
        </p:nvSpPr>
        <p:spPr>
          <a:xfrm>
            <a:off x="12382500" y="0"/>
            <a:ext cx="2286000" cy="250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12992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CAED3B-B0D3-1803-1FE3-22B6EF1FE81E}"/>
              </a:ext>
            </a:extLst>
          </p:cNvPr>
          <p:cNvSpPr>
            <a:spLocks noGrp="1"/>
          </p:cNvSpPr>
          <p:nvPr>
            <p:ph type="title"/>
          </p:nvPr>
        </p:nvSpPr>
        <p:spPr>
          <a:xfrm>
            <a:off x="768871" y="2337132"/>
            <a:ext cx="6217920" cy="1280160"/>
          </a:xfrm>
        </p:spPr>
        <p:txBody>
          <a:bodyPr/>
          <a:lstStyle/>
          <a:p>
            <a:r>
              <a:rPr lang="en-US" dirty="0"/>
              <a:t>General divider title</a:t>
            </a:r>
          </a:p>
        </p:txBody>
      </p:sp>
      <p:sp>
        <p:nvSpPr>
          <p:cNvPr id="4" name="Slide Number Placeholder 3">
            <a:extLst>
              <a:ext uri="{FF2B5EF4-FFF2-40B4-BE49-F238E27FC236}">
                <a16:creationId xmlns:a16="http://schemas.microsoft.com/office/drawing/2014/main" id="{55B75DA9-11AA-0531-8033-8D961E4CFD8B}"/>
              </a:ext>
            </a:extLst>
          </p:cNvPr>
          <p:cNvSpPr>
            <a:spLocks noGrp="1"/>
          </p:cNvSpPr>
          <p:nvPr>
            <p:ph type="sldNum" sz="quarter" idx="12"/>
          </p:nvPr>
        </p:nvSpPr>
        <p:spPr>
          <a:xfrm>
            <a:off x="762000" y="6995117"/>
            <a:ext cx="365760" cy="365760"/>
          </a:xfrm>
        </p:spPr>
        <p:txBody>
          <a:bodyPr/>
          <a:lstStyle/>
          <a:p>
            <a:fld id="{345D60D9-5372-5F40-9443-0F9AE5BDC3C8}" type="slidenum">
              <a:rPr lang="en-US" smtClean="0"/>
              <a:pPr/>
              <a:t>56</a:t>
            </a:fld>
            <a:endParaRPr lang="en-US" dirty="0"/>
          </a:p>
        </p:txBody>
      </p:sp>
      <p:sp>
        <p:nvSpPr>
          <p:cNvPr id="3" name="Footer Placeholder 2">
            <a:extLst>
              <a:ext uri="{FF2B5EF4-FFF2-40B4-BE49-F238E27FC236}">
                <a16:creationId xmlns:a16="http://schemas.microsoft.com/office/drawing/2014/main" id="{FE8CD1F3-275A-B2FA-ABE8-EB3FDE2C9589}"/>
              </a:ext>
            </a:extLst>
          </p:cNvPr>
          <p:cNvSpPr>
            <a:spLocks noGrp="1"/>
          </p:cNvSpPr>
          <p:nvPr>
            <p:ph type="ftr" sz="quarter" idx="11"/>
          </p:nvPr>
        </p:nvSpPr>
        <p:spPr>
          <a:xfrm>
            <a:off x="1127759" y="6995435"/>
            <a:ext cx="5745379" cy="365125"/>
          </a:xfrm>
        </p:spPr>
        <p:txBody>
          <a:bodyPr/>
          <a:lstStyle/>
          <a:p>
            <a:r>
              <a:rPr lang="en-US"/>
              <a:t>Copyright © 2025, Oracle and/or its affiliates |  Confidential: Internal/Restricted/Highly Restricted</a:t>
            </a:r>
            <a:endParaRPr lang="en-US" dirty="0"/>
          </a:p>
        </p:txBody>
      </p:sp>
      <p:sp>
        <p:nvSpPr>
          <p:cNvPr id="6" name="Text Placeholder 5">
            <a:extLst>
              <a:ext uri="{FF2B5EF4-FFF2-40B4-BE49-F238E27FC236}">
                <a16:creationId xmlns:a16="http://schemas.microsoft.com/office/drawing/2014/main" id="{F97FA103-EF82-8A42-14BA-5E8FC0202C40}"/>
              </a:ext>
            </a:extLst>
          </p:cNvPr>
          <p:cNvSpPr>
            <a:spLocks noGrp="1"/>
          </p:cNvSpPr>
          <p:nvPr>
            <p:ph type="body" sz="quarter" idx="33"/>
          </p:nvPr>
        </p:nvSpPr>
        <p:spPr>
          <a:xfrm>
            <a:off x="776689" y="4135193"/>
            <a:ext cx="6400800" cy="681251"/>
          </a:xfrm>
        </p:spPr>
        <p:txBody>
          <a:bodyPr/>
          <a:lstStyle/>
          <a:p>
            <a:r>
              <a:rPr lang="en-US" dirty="0"/>
              <a:t>Subhead goes here</a:t>
            </a:r>
          </a:p>
        </p:txBody>
      </p:sp>
      <p:grpSp>
        <p:nvGrpSpPr>
          <p:cNvPr id="90" name="Group 89" descr="Two red boxes on the top and bottom of the slide outlining the “Main photo subject area, and text saying Keep the focus area of the photo on the right. Adjust the gradient layer on the left as needed for high contrast. ">
            <a:extLst>
              <a:ext uri="{FF2B5EF4-FFF2-40B4-BE49-F238E27FC236}">
                <a16:creationId xmlns:a16="http://schemas.microsoft.com/office/drawing/2014/main" id="{F37E4A22-FEBC-6686-9992-7D81D8A19470}"/>
              </a:ext>
            </a:extLst>
          </p:cNvPr>
          <p:cNvGrpSpPr/>
          <p:nvPr/>
        </p:nvGrpSpPr>
        <p:grpSpPr>
          <a:xfrm>
            <a:off x="745115" y="391155"/>
            <a:ext cx="11202981" cy="6202136"/>
            <a:chOff x="745115" y="391155"/>
            <a:chExt cx="11202981" cy="6202136"/>
          </a:xfrm>
        </p:grpSpPr>
        <p:sp>
          <p:nvSpPr>
            <p:cNvPr id="91" name="Rectangle 90">
              <a:extLst>
                <a:ext uri="{FF2B5EF4-FFF2-40B4-BE49-F238E27FC236}">
                  <a16:creationId xmlns:a16="http://schemas.microsoft.com/office/drawing/2014/main" id="{7D84EFD8-71A1-AA26-22C6-B379CEFBEF90}"/>
                </a:ext>
              </a:extLst>
            </p:cNvPr>
            <p:cNvSpPr/>
            <p:nvPr/>
          </p:nvSpPr>
          <p:spPr>
            <a:xfrm>
              <a:off x="745115" y="391155"/>
              <a:ext cx="3840438" cy="1086179"/>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To replace the background image and keep the dark gradient on top</a:t>
              </a:r>
            </a:p>
            <a:p>
              <a:pPr marL="342900" indent="-342900">
                <a:buAutoNum type="arabicPeriod"/>
              </a:pPr>
              <a:r>
                <a:rPr lang="en-US" sz="1400" dirty="0"/>
                <a:t>Go to the design tab</a:t>
              </a:r>
            </a:p>
            <a:p>
              <a:pPr marL="342900" indent="-342900">
                <a:buAutoNum type="arabicPeriod"/>
              </a:pPr>
              <a:r>
                <a:rPr lang="en-US" sz="1400" dirty="0"/>
                <a:t>Choose “format background”</a:t>
              </a:r>
            </a:p>
            <a:p>
              <a:pPr marL="342900" indent="-342900">
                <a:buAutoNum type="arabicPeriod"/>
              </a:pPr>
              <a:r>
                <a:rPr lang="en-US" sz="1400" dirty="0"/>
                <a:t>Choose “picture or texture fill”</a:t>
              </a:r>
            </a:p>
          </p:txBody>
        </p:sp>
        <p:grpSp>
          <p:nvGrpSpPr>
            <p:cNvPr id="92" name="Group 91" descr="A box showing the main photo subject area on the right side of the slide">
              <a:extLst>
                <a:ext uri="{FF2B5EF4-FFF2-40B4-BE49-F238E27FC236}">
                  <a16:creationId xmlns:a16="http://schemas.microsoft.com/office/drawing/2014/main" id="{000E8C01-C8AC-D645-D722-DE17A26C7AAE}"/>
                </a:ext>
              </a:extLst>
            </p:cNvPr>
            <p:cNvGrpSpPr/>
            <p:nvPr/>
          </p:nvGrpSpPr>
          <p:grpSpPr>
            <a:xfrm>
              <a:off x="6644633" y="5806415"/>
              <a:ext cx="5303463" cy="786876"/>
              <a:chOff x="6656126" y="6958612"/>
              <a:chExt cx="5303463" cy="786876"/>
            </a:xfrm>
          </p:grpSpPr>
          <p:sp>
            <p:nvSpPr>
              <p:cNvPr id="93" name="Right Bracket 92">
                <a:extLst>
                  <a:ext uri="{FF2B5EF4-FFF2-40B4-BE49-F238E27FC236}">
                    <a16:creationId xmlns:a16="http://schemas.microsoft.com/office/drawing/2014/main" id="{D70974A3-6499-A5DC-E1FF-185731B3C87F}"/>
                  </a:ext>
                </a:extLst>
              </p:cNvPr>
              <p:cNvSpPr/>
              <p:nvPr/>
            </p:nvSpPr>
            <p:spPr>
              <a:xfrm rot="5400000">
                <a:off x="9069761" y="4544977"/>
                <a:ext cx="476194" cy="5303463"/>
              </a:xfrm>
              <a:prstGeom prst="righ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623D8680-4ECA-B31C-03AC-60F9D20F4B6D}"/>
                  </a:ext>
                </a:extLst>
              </p:cNvPr>
              <p:cNvSpPr/>
              <p:nvPr/>
            </p:nvSpPr>
            <p:spPr>
              <a:xfrm>
                <a:off x="7467585" y="7124124"/>
                <a:ext cx="3840438" cy="62136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Main photo subject area</a:t>
                </a:r>
              </a:p>
            </p:txBody>
          </p:sp>
        </p:grpSp>
      </p:grpSp>
      <p:sp>
        <p:nvSpPr>
          <p:cNvPr id="14" name="Accent mark">
            <a:extLst>
              <a:ext uri="{FF2B5EF4-FFF2-40B4-BE49-F238E27FC236}">
                <a16:creationId xmlns:a16="http://schemas.microsoft.com/office/drawing/2014/main" id="{7036ABAB-9283-12B4-D78F-1F707F055864}"/>
              </a:ext>
              <a:ext uri="{C183D7F6-B498-43B3-948B-1728B52AA6E4}">
                <adec:decorative xmlns:adec="http://schemas.microsoft.com/office/drawing/2017/decorative" val="1"/>
              </a:ext>
            </a:extLst>
          </p:cNvPr>
          <p:cNvSpPr/>
          <p:nvPr/>
        </p:nvSpPr>
        <p:spPr>
          <a:xfrm>
            <a:off x="776689" y="3867907"/>
            <a:ext cx="365760" cy="36576"/>
          </a:xfrm>
          <a:prstGeom prst="rect">
            <a:avLst/>
          </a:prstGeom>
          <a:solidFill>
            <a:srgbClr val="F0CC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3274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817D4-DDD0-EFF6-3096-D33F71E1866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2F5073-5E80-964C-8F3D-798CD014FF94}"/>
              </a:ext>
            </a:extLst>
          </p:cNvPr>
          <p:cNvSpPr>
            <a:spLocks noGrp="1"/>
          </p:cNvSpPr>
          <p:nvPr>
            <p:ph type="title"/>
          </p:nvPr>
        </p:nvSpPr>
        <p:spPr>
          <a:xfrm>
            <a:off x="768871" y="2337132"/>
            <a:ext cx="6400800" cy="1280160"/>
          </a:xfrm>
        </p:spPr>
        <p:txBody>
          <a:bodyPr/>
          <a:lstStyle/>
          <a:p>
            <a:r>
              <a:rPr lang="en-US" dirty="0"/>
              <a:t>SCM section title</a:t>
            </a:r>
          </a:p>
        </p:txBody>
      </p:sp>
      <p:sp>
        <p:nvSpPr>
          <p:cNvPr id="5" name="Text Placeholder 4">
            <a:extLst>
              <a:ext uri="{FF2B5EF4-FFF2-40B4-BE49-F238E27FC236}">
                <a16:creationId xmlns:a16="http://schemas.microsoft.com/office/drawing/2014/main" id="{84E09E93-2C78-E534-7CE4-9681CD539276}"/>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69580AEA-405C-3F58-289A-D4D9F36883D5}"/>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57</a:t>
            </a:fld>
            <a:endParaRPr lang="en-US" dirty="0"/>
          </a:p>
        </p:txBody>
      </p:sp>
      <p:sp>
        <p:nvSpPr>
          <p:cNvPr id="3" name="Footer Placeholder 2">
            <a:extLst>
              <a:ext uri="{FF2B5EF4-FFF2-40B4-BE49-F238E27FC236}">
                <a16:creationId xmlns:a16="http://schemas.microsoft.com/office/drawing/2014/main" id="{B685FDFD-B6D9-9A5E-0530-436A1100935A}"/>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645577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154F4-314A-7621-B8AB-702BF5C8C8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2D924D-A6F2-5430-3AD3-7A153B5654FC}"/>
              </a:ext>
            </a:extLst>
          </p:cNvPr>
          <p:cNvSpPr>
            <a:spLocks noGrp="1"/>
          </p:cNvSpPr>
          <p:nvPr>
            <p:ph type="title"/>
          </p:nvPr>
        </p:nvSpPr>
        <p:spPr>
          <a:xfrm>
            <a:off x="768871" y="2337132"/>
            <a:ext cx="6400800" cy="1280160"/>
          </a:xfrm>
        </p:spPr>
        <p:txBody>
          <a:bodyPr/>
          <a:lstStyle/>
          <a:p>
            <a:r>
              <a:rPr lang="en-US" dirty="0"/>
              <a:t>ERP section title</a:t>
            </a:r>
          </a:p>
        </p:txBody>
      </p:sp>
      <p:sp>
        <p:nvSpPr>
          <p:cNvPr id="5" name="Text Placeholder 4">
            <a:extLst>
              <a:ext uri="{FF2B5EF4-FFF2-40B4-BE49-F238E27FC236}">
                <a16:creationId xmlns:a16="http://schemas.microsoft.com/office/drawing/2014/main" id="{7366795F-80E4-E038-3D49-719B4DEB1E97}"/>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FA8BBBEE-A7DC-8232-0E9C-283C314F9881}"/>
              </a:ext>
            </a:extLst>
          </p:cNvPr>
          <p:cNvSpPr>
            <a:spLocks noGrp="1"/>
          </p:cNvSpPr>
          <p:nvPr>
            <p:ph type="sldNum" sz="quarter" idx="12"/>
          </p:nvPr>
        </p:nvSpPr>
        <p:spPr>
          <a:xfrm>
            <a:off x="762000" y="6903682"/>
            <a:ext cx="365760" cy="365760"/>
          </a:xfrm>
        </p:spPr>
        <p:txBody>
          <a:bodyPr/>
          <a:lstStyle/>
          <a:p>
            <a:fld id="{345D60D9-5372-5F40-9443-0F9AE5BDC3C8}" type="slidenum">
              <a:rPr lang="en-US" smtClean="0"/>
              <a:pPr/>
              <a:t>58</a:t>
            </a:fld>
            <a:endParaRPr lang="en-US" dirty="0"/>
          </a:p>
        </p:txBody>
      </p:sp>
      <p:sp>
        <p:nvSpPr>
          <p:cNvPr id="3" name="Footer Placeholder 2">
            <a:extLst>
              <a:ext uri="{FF2B5EF4-FFF2-40B4-BE49-F238E27FC236}">
                <a16:creationId xmlns:a16="http://schemas.microsoft.com/office/drawing/2014/main" id="{2EF8222C-272B-9843-7598-BF8708B34961}"/>
              </a:ext>
            </a:extLst>
          </p:cNvPr>
          <p:cNvSpPr>
            <a:spLocks noGrp="1"/>
          </p:cNvSpPr>
          <p:nvPr>
            <p:ph type="ftr" sz="quarter" idx="11"/>
          </p:nvPr>
        </p:nvSpPr>
        <p:spPr>
          <a:xfrm>
            <a:off x="1127759" y="6904000"/>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601724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D95FF-A6B1-C7B6-A3AA-54E12BD927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17DC063-2CAC-746D-75CB-EB5896BC0913}"/>
              </a:ext>
            </a:extLst>
          </p:cNvPr>
          <p:cNvSpPr>
            <a:spLocks noGrp="1"/>
          </p:cNvSpPr>
          <p:nvPr>
            <p:ph type="title"/>
          </p:nvPr>
        </p:nvSpPr>
        <p:spPr>
          <a:xfrm>
            <a:off x="768871" y="2337132"/>
            <a:ext cx="6400800" cy="1280160"/>
          </a:xfrm>
        </p:spPr>
        <p:txBody>
          <a:bodyPr/>
          <a:lstStyle/>
          <a:p>
            <a:r>
              <a:rPr lang="en-US" dirty="0"/>
              <a:t>HCM section title</a:t>
            </a:r>
          </a:p>
        </p:txBody>
      </p:sp>
      <p:sp>
        <p:nvSpPr>
          <p:cNvPr id="5" name="Text Placeholder 4">
            <a:extLst>
              <a:ext uri="{FF2B5EF4-FFF2-40B4-BE49-F238E27FC236}">
                <a16:creationId xmlns:a16="http://schemas.microsoft.com/office/drawing/2014/main" id="{36C2C1B6-A63A-610B-5A1E-C34B8E0C8F61}"/>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626A0656-58A7-FA16-95C4-CC7E6807D347}"/>
              </a:ext>
            </a:extLst>
          </p:cNvPr>
          <p:cNvSpPr>
            <a:spLocks noGrp="1"/>
          </p:cNvSpPr>
          <p:nvPr>
            <p:ph type="sldNum" sz="quarter" idx="12"/>
          </p:nvPr>
        </p:nvSpPr>
        <p:spPr>
          <a:xfrm>
            <a:off x="762000" y="6903682"/>
            <a:ext cx="365760" cy="365760"/>
          </a:xfrm>
        </p:spPr>
        <p:txBody>
          <a:bodyPr/>
          <a:lstStyle/>
          <a:p>
            <a:fld id="{345D60D9-5372-5F40-9443-0F9AE5BDC3C8}" type="slidenum">
              <a:rPr lang="en-US" smtClean="0"/>
              <a:pPr/>
              <a:t>59</a:t>
            </a:fld>
            <a:endParaRPr lang="en-US" dirty="0"/>
          </a:p>
        </p:txBody>
      </p:sp>
      <p:sp>
        <p:nvSpPr>
          <p:cNvPr id="3" name="Footer Placeholder 2">
            <a:extLst>
              <a:ext uri="{FF2B5EF4-FFF2-40B4-BE49-F238E27FC236}">
                <a16:creationId xmlns:a16="http://schemas.microsoft.com/office/drawing/2014/main" id="{8889023C-056A-17B7-9AD7-ECD497A68AEC}"/>
              </a:ext>
            </a:extLst>
          </p:cNvPr>
          <p:cNvSpPr>
            <a:spLocks noGrp="1"/>
          </p:cNvSpPr>
          <p:nvPr>
            <p:ph type="ftr" sz="quarter" idx="11"/>
          </p:nvPr>
        </p:nvSpPr>
        <p:spPr>
          <a:xfrm>
            <a:off x="1127759" y="6904000"/>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348023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9457519-8A0F-2568-A023-B8AF9E460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5CFFE5-73A9-FA6E-AEED-0E45032ECB8C}"/>
              </a:ext>
            </a:extLst>
          </p:cNvPr>
          <p:cNvSpPr>
            <a:spLocks noGrp="1"/>
          </p:cNvSpPr>
          <p:nvPr>
            <p:ph type="title"/>
          </p:nvPr>
        </p:nvSpPr>
        <p:spPr>
          <a:xfrm>
            <a:off x="768875" y="182403"/>
            <a:ext cx="10671048" cy="822960"/>
          </a:xfrm>
        </p:spPr>
        <p:txBody>
          <a:bodyPr/>
          <a:lstStyle/>
          <a:p>
            <a:r>
              <a:rPr lang="en-US" dirty="0"/>
              <a:t>Theme colors text usage</a:t>
            </a:r>
          </a:p>
        </p:txBody>
      </p:sp>
      <p:sp>
        <p:nvSpPr>
          <p:cNvPr id="4" name="Footer Placeholder 3">
            <a:extLst>
              <a:ext uri="{FF2B5EF4-FFF2-40B4-BE49-F238E27FC236}">
                <a16:creationId xmlns:a16="http://schemas.microsoft.com/office/drawing/2014/main" id="{360171BC-1AA1-5643-A092-79085FA8A2E5}"/>
              </a:ext>
            </a:extLst>
          </p:cNvPr>
          <p:cNvSpPr>
            <a:spLocks noGrp="1"/>
          </p:cNvSpPr>
          <p:nvPr>
            <p:ph type="ftr" sz="quarter" idx="11"/>
          </p:nvPr>
        </p:nvSpPr>
        <p:spPr>
          <a:xfrm>
            <a:off x="1127759" y="6423978"/>
            <a:ext cx="5745379" cy="365125"/>
          </a:xfrm>
        </p:spPr>
        <p:txBody>
          <a:bodyPr/>
          <a:lstStyle/>
          <a:p>
            <a:r>
              <a:rPr lang="en-US" dirty="0"/>
              <a:t>Copyright © 2025, Oracle and/or its affiliates |  Confidential: Internal/Restricted/Highly Restricted</a:t>
            </a:r>
          </a:p>
        </p:txBody>
      </p:sp>
      <p:sp>
        <p:nvSpPr>
          <p:cNvPr id="3" name="Slide Number Placeholder 2">
            <a:extLst>
              <a:ext uri="{FF2B5EF4-FFF2-40B4-BE49-F238E27FC236}">
                <a16:creationId xmlns:a16="http://schemas.microsoft.com/office/drawing/2014/main" id="{35A259FA-F22F-835F-4596-0876414958F0}"/>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6</a:t>
            </a:fld>
            <a:endParaRPr lang="en-US" dirty="0"/>
          </a:p>
        </p:txBody>
      </p:sp>
      <p:grpSp>
        <p:nvGrpSpPr>
          <p:cNvPr id="5" name="Theme Colors" descr="Two boxes showing a light background and a dark background. Sky 140, Rose 140 and Oracle Red are theme colors that should be used on a light backrgound. Brand 170, Teal 70, and Pine 70 should be used on a Dark background">
            <a:extLst>
              <a:ext uri="{FF2B5EF4-FFF2-40B4-BE49-F238E27FC236}">
                <a16:creationId xmlns:a16="http://schemas.microsoft.com/office/drawing/2014/main" id="{6060F646-0B3E-4A36-09D2-BD65A2B36A1E}"/>
              </a:ext>
            </a:extLst>
          </p:cNvPr>
          <p:cNvGrpSpPr/>
          <p:nvPr/>
        </p:nvGrpSpPr>
        <p:grpSpPr>
          <a:xfrm>
            <a:off x="768875" y="1511284"/>
            <a:ext cx="6942107" cy="3835432"/>
            <a:chOff x="1829287" y="1210647"/>
            <a:chExt cx="6942107" cy="3835432"/>
          </a:xfrm>
        </p:grpSpPr>
        <p:grpSp>
          <p:nvGrpSpPr>
            <p:cNvPr id="17" name="Light background group" descr="A grouping of colors showing which colors to use on light backgrounds">
              <a:extLst>
                <a:ext uri="{FF2B5EF4-FFF2-40B4-BE49-F238E27FC236}">
                  <a16:creationId xmlns:a16="http://schemas.microsoft.com/office/drawing/2014/main" id="{CEF22566-B98D-DBF9-BF21-8DE237942BB2}"/>
                </a:ext>
              </a:extLst>
            </p:cNvPr>
            <p:cNvGrpSpPr/>
            <p:nvPr/>
          </p:nvGrpSpPr>
          <p:grpSpPr>
            <a:xfrm>
              <a:off x="1829287" y="1210647"/>
              <a:ext cx="3352323" cy="3835432"/>
              <a:chOff x="1829287" y="1210647"/>
              <a:chExt cx="3352323" cy="3835432"/>
            </a:xfrm>
          </p:grpSpPr>
          <p:sp>
            <p:nvSpPr>
              <p:cNvPr id="15" name="Rounded Rectangle 14" descr="A rectangle filled with Neutral 0 and a white outline">
                <a:extLst>
                  <a:ext uri="{FF2B5EF4-FFF2-40B4-BE49-F238E27FC236}">
                    <a16:creationId xmlns:a16="http://schemas.microsoft.com/office/drawing/2014/main" id="{D93221BA-C257-6BA6-A251-E7F3F33722C1}"/>
                  </a:ext>
                </a:extLst>
              </p:cNvPr>
              <p:cNvSpPr/>
              <p:nvPr/>
            </p:nvSpPr>
            <p:spPr>
              <a:xfrm>
                <a:off x="1829287" y="1845679"/>
                <a:ext cx="3352323" cy="3200400"/>
              </a:xfrm>
              <a:prstGeom prst="roundRect">
                <a:avLst>
                  <a:gd name="adj" fmla="val 3565"/>
                </a:avLst>
              </a:prstGeom>
              <a:solidFill>
                <a:schemeClr val="tx2"/>
              </a:solidFill>
              <a:ln w="12700">
                <a:solidFill>
                  <a:srgbClr val="F1EF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descr="A rectangle filled with Ocean 140 and a white outline">
                <a:extLst>
                  <a:ext uri="{FF2B5EF4-FFF2-40B4-BE49-F238E27FC236}">
                    <a16:creationId xmlns:a16="http://schemas.microsoft.com/office/drawing/2014/main" id="{86DAAA86-BBE2-1439-96C8-F478A71267EE}"/>
                  </a:ext>
                </a:extLst>
              </p:cNvPr>
              <p:cNvSpPr/>
              <p:nvPr/>
            </p:nvSpPr>
            <p:spPr>
              <a:xfrm>
                <a:off x="2987018" y="1988017"/>
                <a:ext cx="1920275" cy="914400"/>
              </a:xfrm>
              <a:prstGeom prst="roundRect">
                <a:avLst>
                  <a:gd name="adj" fmla="val 751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solidFill>
                  </a:rPr>
                  <a:t>Sky 140</a:t>
                </a:r>
                <a:br>
                  <a:rPr lang="en-US" dirty="0">
                    <a:solidFill>
                      <a:schemeClr val="accent1"/>
                    </a:solidFill>
                  </a:rPr>
                </a:br>
                <a:r>
                  <a:rPr lang="en-US" sz="1200" dirty="0">
                    <a:solidFill>
                      <a:schemeClr val="accent1"/>
                    </a:solidFill>
                  </a:rPr>
                  <a:t>#04536F</a:t>
                </a:r>
              </a:p>
            </p:txBody>
          </p:sp>
          <p:sp>
            <p:nvSpPr>
              <p:cNvPr id="21" name="Rounded Rectangle 20" descr="A rectangle filled with Rose 140 and a white outline">
                <a:extLst>
                  <a:ext uri="{FF2B5EF4-FFF2-40B4-BE49-F238E27FC236}">
                    <a16:creationId xmlns:a16="http://schemas.microsoft.com/office/drawing/2014/main" id="{4D28F7E5-C2E3-3D3B-9487-1FB336B8C77D}"/>
                  </a:ext>
                </a:extLst>
              </p:cNvPr>
              <p:cNvSpPr/>
              <p:nvPr/>
            </p:nvSpPr>
            <p:spPr>
              <a:xfrm>
                <a:off x="3025654" y="2963789"/>
                <a:ext cx="1920254" cy="914400"/>
              </a:xfrm>
              <a:prstGeom prst="roundRect">
                <a:avLst>
                  <a:gd name="adj" fmla="val 751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2"/>
                    </a:solidFill>
                  </a:rPr>
                  <a:t>Rose 140</a:t>
                </a:r>
                <a:br>
                  <a:rPr lang="en-US" dirty="0">
                    <a:solidFill>
                      <a:schemeClr val="accent2"/>
                    </a:solidFill>
                  </a:rPr>
                </a:br>
                <a:r>
                  <a:rPr lang="en-US" sz="1200" dirty="0">
                    <a:solidFill>
                      <a:schemeClr val="accent2"/>
                    </a:solidFill>
                  </a:rPr>
                  <a:t>#6C3F49</a:t>
                </a:r>
                <a:endParaRPr lang="en-US" dirty="0">
                  <a:solidFill>
                    <a:schemeClr val="accent2"/>
                  </a:solidFill>
                </a:endParaRPr>
              </a:p>
            </p:txBody>
          </p:sp>
          <p:sp>
            <p:nvSpPr>
              <p:cNvPr id="23" name="Rounded Rectangle 22" descr="A rectangle filled with Oracle Red as the color and a white outline">
                <a:extLst>
                  <a:ext uri="{FF2B5EF4-FFF2-40B4-BE49-F238E27FC236}">
                    <a16:creationId xmlns:a16="http://schemas.microsoft.com/office/drawing/2014/main" id="{BEF9D798-3AA4-6DD1-291C-E4D4F970D779}"/>
                  </a:ext>
                </a:extLst>
              </p:cNvPr>
              <p:cNvSpPr/>
              <p:nvPr/>
            </p:nvSpPr>
            <p:spPr>
              <a:xfrm>
                <a:off x="3025654" y="3959317"/>
                <a:ext cx="1920254" cy="914400"/>
              </a:xfrm>
              <a:prstGeom prst="roundRect">
                <a:avLst>
                  <a:gd name="adj" fmla="val 751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3"/>
                    </a:solidFill>
                  </a:rPr>
                  <a:t>Oracle Red</a:t>
                </a:r>
                <a:br>
                  <a:rPr lang="en-US" dirty="0">
                    <a:solidFill>
                      <a:schemeClr val="accent3"/>
                    </a:solidFill>
                  </a:rPr>
                </a:br>
                <a:r>
                  <a:rPr lang="en-US" sz="1200" dirty="0">
                    <a:solidFill>
                      <a:schemeClr val="accent3"/>
                    </a:solidFill>
                  </a:rPr>
                  <a:t>#C74634</a:t>
                </a:r>
              </a:p>
            </p:txBody>
          </p:sp>
          <p:sp>
            <p:nvSpPr>
              <p:cNvPr id="6" name="TextBox 5">
                <a:extLst>
                  <a:ext uri="{FF2B5EF4-FFF2-40B4-BE49-F238E27FC236}">
                    <a16:creationId xmlns:a16="http://schemas.microsoft.com/office/drawing/2014/main" id="{4CE9E758-771B-6A31-4096-556392CDA667}"/>
                  </a:ext>
                </a:extLst>
              </p:cNvPr>
              <p:cNvSpPr txBox="1"/>
              <p:nvPr/>
            </p:nvSpPr>
            <p:spPr>
              <a:xfrm>
                <a:off x="1829287" y="1210647"/>
                <a:ext cx="3352323" cy="646331"/>
              </a:xfrm>
              <a:prstGeom prst="rect">
                <a:avLst/>
              </a:prstGeom>
              <a:noFill/>
            </p:spPr>
            <p:txBody>
              <a:bodyPr wrap="square" rtlCol="0">
                <a:spAutoFit/>
              </a:bodyPr>
              <a:lstStyle/>
              <a:p>
                <a:r>
                  <a:rPr lang="en-US" sz="1200" b="1" dirty="0"/>
                  <a:t>Light background</a:t>
                </a:r>
              </a:p>
              <a:p>
                <a:r>
                  <a:rPr lang="en-US" sz="1200" dirty="0"/>
                  <a:t>Neutral 10</a:t>
                </a:r>
              </a:p>
              <a:p>
                <a:r>
                  <a:rPr lang="en-US" sz="1200" dirty="0"/>
                  <a:t>#FBF9F8</a:t>
                </a:r>
                <a:r>
                  <a:rPr lang="en-US" sz="1200" b="1" dirty="0"/>
                  <a:t> </a:t>
                </a:r>
              </a:p>
            </p:txBody>
          </p:sp>
          <p:sp>
            <p:nvSpPr>
              <p:cNvPr id="9" name="Rounded Rectangle 8">
                <a:extLst>
                  <a:ext uri="{FF2B5EF4-FFF2-40B4-BE49-F238E27FC236}">
                    <a16:creationId xmlns:a16="http://schemas.microsoft.com/office/drawing/2014/main" id="{93B483D2-6D73-B9BB-B36C-90F54EB52F45}"/>
                  </a:ext>
                  <a:ext uri="{C183D7F6-B498-43B3-948B-1728B52AA6E4}">
                    <adec:decorative xmlns:adec="http://schemas.microsoft.com/office/drawing/2017/decorative" val="1"/>
                  </a:ext>
                </a:extLst>
              </p:cNvPr>
              <p:cNvSpPr/>
              <p:nvPr/>
            </p:nvSpPr>
            <p:spPr>
              <a:xfrm>
                <a:off x="2164123" y="2148854"/>
                <a:ext cx="640073" cy="64007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3F446F1-C90D-6E21-89E9-E4F7277D616E}"/>
                  </a:ext>
                  <a:ext uri="{C183D7F6-B498-43B3-948B-1728B52AA6E4}">
                    <adec:decorative xmlns:adec="http://schemas.microsoft.com/office/drawing/2017/decorative" val="1"/>
                  </a:ext>
                </a:extLst>
              </p:cNvPr>
              <p:cNvSpPr/>
              <p:nvPr/>
            </p:nvSpPr>
            <p:spPr>
              <a:xfrm>
                <a:off x="2164123" y="3125842"/>
                <a:ext cx="640073" cy="64007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2" name="Rounded Rectangle 11">
                <a:extLst>
                  <a:ext uri="{FF2B5EF4-FFF2-40B4-BE49-F238E27FC236}">
                    <a16:creationId xmlns:a16="http://schemas.microsoft.com/office/drawing/2014/main" id="{1749B42B-55D9-3E67-FC36-B4622EAE09F1}"/>
                  </a:ext>
                  <a:ext uri="{C183D7F6-B498-43B3-948B-1728B52AA6E4}">
                    <adec:decorative xmlns:adec="http://schemas.microsoft.com/office/drawing/2017/decorative" val="1"/>
                  </a:ext>
                </a:extLst>
              </p:cNvPr>
              <p:cNvSpPr/>
              <p:nvPr/>
            </p:nvSpPr>
            <p:spPr>
              <a:xfrm>
                <a:off x="2164123" y="4111239"/>
                <a:ext cx="640073" cy="64007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grpSp>
          <p:nvGrpSpPr>
            <p:cNvPr id="18" name="Dark background group" descr="A grouping of colors showing which colors to use on light backgrounds">
              <a:extLst>
                <a:ext uri="{FF2B5EF4-FFF2-40B4-BE49-F238E27FC236}">
                  <a16:creationId xmlns:a16="http://schemas.microsoft.com/office/drawing/2014/main" id="{2ED7F157-3E5E-A68B-C959-A975B96041C6}"/>
                </a:ext>
              </a:extLst>
            </p:cNvPr>
            <p:cNvGrpSpPr/>
            <p:nvPr/>
          </p:nvGrpSpPr>
          <p:grpSpPr>
            <a:xfrm>
              <a:off x="5419071" y="1210647"/>
              <a:ext cx="3352323" cy="3835432"/>
              <a:chOff x="1259277" y="1210647"/>
              <a:chExt cx="3352323" cy="3835432"/>
            </a:xfrm>
          </p:grpSpPr>
          <p:sp>
            <p:nvSpPr>
              <p:cNvPr id="27" name="Rounded Rectangle 26" descr="A rectangle filled with Neutral 0 and a white outline">
                <a:extLst>
                  <a:ext uri="{FF2B5EF4-FFF2-40B4-BE49-F238E27FC236}">
                    <a16:creationId xmlns:a16="http://schemas.microsoft.com/office/drawing/2014/main" id="{5DE8A40C-709A-9C5B-C71D-1A8AC41679B9}"/>
                  </a:ext>
                </a:extLst>
              </p:cNvPr>
              <p:cNvSpPr/>
              <p:nvPr/>
            </p:nvSpPr>
            <p:spPr>
              <a:xfrm>
                <a:off x="1259277" y="1845679"/>
                <a:ext cx="3352323" cy="3200400"/>
              </a:xfrm>
              <a:prstGeom prst="roundRect">
                <a:avLst>
                  <a:gd name="adj" fmla="val 356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descr="A rectangle filled with Ocean 140 and a white outline">
                <a:extLst>
                  <a:ext uri="{FF2B5EF4-FFF2-40B4-BE49-F238E27FC236}">
                    <a16:creationId xmlns:a16="http://schemas.microsoft.com/office/drawing/2014/main" id="{47E390CA-A893-D1F1-13E8-E9A58751A980}"/>
                  </a:ext>
                </a:extLst>
              </p:cNvPr>
              <p:cNvSpPr/>
              <p:nvPr/>
            </p:nvSpPr>
            <p:spPr>
              <a:xfrm>
                <a:off x="2417008" y="1988017"/>
                <a:ext cx="1920275" cy="914400"/>
              </a:xfrm>
              <a:prstGeom prst="roundRect">
                <a:avLst>
                  <a:gd name="adj" fmla="val 751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4"/>
                    </a:solidFill>
                  </a:rPr>
                  <a:t>Brand 170</a:t>
                </a:r>
                <a:br>
                  <a:rPr lang="en-US" dirty="0">
                    <a:solidFill>
                      <a:schemeClr val="accent4"/>
                    </a:solidFill>
                  </a:rPr>
                </a:br>
                <a:r>
                  <a:rPr lang="en-US" sz="1200" dirty="0">
                    <a:solidFill>
                      <a:schemeClr val="accent4"/>
                    </a:solidFill>
                  </a:rPr>
                  <a:t>#F0CC72</a:t>
                </a:r>
              </a:p>
            </p:txBody>
          </p:sp>
          <p:sp>
            <p:nvSpPr>
              <p:cNvPr id="31" name="Rounded Rectangle 30" descr="A rectangle filled with Rose 140 and a white outline">
                <a:extLst>
                  <a:ext uri="{FF2B5EF4-FFF2-40B4-BE49-F238E27FC236}">
                    <a16:creationId xmlns:a16="http://schemas.microsoft.com/office/drawing/2014/main" id="{082C28B6-6092-7454-78FD-72BE4B2FE2F7}"/>
                  </a:ext>
                </a:extLst>
              </p:cNvPr>
              <p:cNvSpPr/>
              <p:nvPr/>
            </p:nvSpPr>
            <p:spPr>
              <a:xfrm>
                <a:off x="2455644" y="2963789"/>
                <a:ext cx="1920254" cy="914400"/>
              </a:xfrm>
              <a:prstGeom prst="roundRect">
                <a:avLst>
                  <a:gd name="adj" fmla="val 751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5"/>
                    </a:solidFill>
                  </a:rPr>
                  <a:t>Teal 70</a:t>
                </a:r>
                <a:br>
                  <a:rPr lang="en-US" dirty="0">
                    <a:solidFill>
                      <a:schemeClr val="accent5"/>
                    </a:solidFill>
                  </a:rPr>
                </a:br>
                <a:r>
                  <a:rPr lang="en-US" sz="1200" dirty="0">
                    <a:solidFill>
                      <a:schemeClr val="accent5"/>
                    </a:solidFill>
                  </a:rPr>
                  <a:t>#89B2B0</a:t>
                </a:r>
              </a:p>
            </p:txBody>
          </p:sp>
          <p:sp>
            <p:nvSpPr>
              <p:cNvPr id="32" name="Rounded Rectangle 31" descr="A rectangle filled with Oracle Red as the color and a white outline">
                <a:extLst>
                  <a:ext uri="{FF2B5EF4-FFF2-40B4-BE49-F238E27FC236}">
                    <a16:creationId xmlns:a16="http://schemas.microsoft.com/office/drawing/2014/main" id="{815A4373-32EB-85B0-CCC8-4457B7455BC5}"/>
                  </a:ext>
                </a:extLst>
              </p:cNvPr>
              <p:cNvSpPr/>
              <p:nvPr/>
            </p:nvSpPr>
            <p:spPr>
              <a:xfrm>
                <a:off x="2455644" y="3959317"/>
                <a:ext cx="1920254" cy="914400"/>
              </a:xfrm>
              <a:prstGeom prst="roundRect">
                <a:avLst>
                  <a:gd name="adj" fmla="val 7514"/>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6"/>
                    </a:solidFill>
                  </a:rPr>
                  <a:t>Pine 70</a:t>
                </a:r>
                <a:br>
                  <a:rPr lang="en-US" dirty="0">
                    <a:solidFill>
                      <a:schemeClr val="accent6"/>
                    </a:solidFill>
                  </a:rPr>
                </a:br>
                <a:r>
                  <a:rPr lang="en-US" sz="1200" dirty="0">
                    <a:solidFill>
                      <a:schemeClr val="accent6"/>
                    </a:solidFill>
                  </a:rPr>
                  <a:t>#86B596</a:t>
                </a:r>
              </a:p>
            </p:txBody>
          </p:sp>
          <p:sp>
            <p:nvSpPr>
              <p:cNvPr id="33" name="TextBox 32" descr="A grouping of colors showing which colors to use on dark backgrounds">
                <a:extLst>
                  <a:ext uri="{FF2B5EF4-FFF2-40B4-BE49-F238E27FC236}">
                    <a16:creationId xmlns:a16="http://schemas.microsoft.com/office/drawing/2014/main" id="{7AB5DDFD-D49F-CB2B-0B08-5288A8CE795B}"/>
                  </a:ext>
                </a:extLst>
              </p:cNvPr>
              <p:cNvSpPr txBox="1"/>
              <p:nvPr/>
            </p:nvSpPr>
            <p:spPr>
              <a:xfrm>
                <a:off x="1259277" y="1210647"/>
                <a:ext cx="3352323" cy="646331"/>
              </a:xfrm>
              <a:prstGeom prst="rect">
                <a:avLst/>
              </a:prstGeom>
              <a:noFill/>
            </p:spPr>
            <p:txBody>
              <a:bodyPr wrap="square" rtlCol="0">
                <a:spAutoFit/>
              </a:bodyPr>
              <a:lstStyle/>
              <a:p>
                <a:r>
                  <a:rPr lang="en-US" sz="1200" b="1" dirty="0"/>
                  <a:t>Dark background</a:t>
                </a:r>
              </a:p>
              <a:p>
                <a:r>
                  <a:rPr lang="en-US" sz="1200" dirty="0"/>
                  <a:t>Slate 170</a:t>
                </a:r>
              </a:p>
              <a:p>
                <a:r>
                  <a:rPr lang="en-US" sz="1200" dirty="0"/>
                  <a:t>#2A2F2F</a:t>
                </a:r>
                <a:endParaRPr lang="en-US" sz="1200" b="1" dirty="0"/>
              </a:p>
            </p:txBody>
          </p:sp>
          <p:sp>
            <p:nvSpPr>
              <p:cNvPr id="34" name="Rounded Rectangle 33">
                <a:extLst>
                  <a:ext uri="{FF2B5EF4-FFF2-40B4-BE49-F238E27FC236}">
                    <a16:creationId xmlns:a16="http://schemas.microsoft.com/office/drawing/2014/main" id="{83AB5538-87E2-50BC-E2F6-40BCD7427AC7}"/>
                  </a:ext>
                  <a:ext uri="{C183D7F6-B498-43B3-948B-1728B52AA6E4}">
                    <adec:decorative xmlns:adec="http://schemas.microsoft.com/office/drawing/2017/decorative" val="1"/>
                  </a:ext>
                </a:extLst>
              </p:cNvPr>
              <p:cNvSpPr/>
              <p:nvPr/>
            </p:nvSpPr>
            <p:spPr>
              <a:xfrm>
                <a:off x="1594113" y="2148854"/>
                <a:ext cx="640073" cy="64007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ounded Rectangle 35">
                <a:extLst>
                  <a:ext uri="{FF2B5EF4-FFF2-40B4-BE49-F238E27FC236}">
                    <a16:creationId xmlns:a16="http://schemas.microsoft.com/office/drawing/2014/main" id="{F2926B0D-B7FC-B8D2-FC36-3BE039562BCB}"/>
                  </a:ext>
                  <a:ext uri="{C183D7F6-B498-43B3-948B-1728B52AA6E4}">
                    <adec:decorative xmlns:adec="http://schemas.microsoft.com/office/drawing/2017/decorative" val="1"/>
                  </a:ext>
                </a:extLst>
              </p:cNvPr>
              <p:cNvSpPr/>
              <p:nvPr/>
            </p:nvSpPr>
            <p:spPr>
              <a:xfrm>
                <a:off x="1594113" y="3125842"/>
                <a:ext cx="640073" cy="64007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37" name="Rounded Rectangle 36">
                <a:extLst>
                  <a:ext uri="{FF2B5EF4-FFF2-40B4-BE49-F238E27FC236}">
                    <a16:creationId xmlns:a16="http://schemas.microsoft.com/office/drawing/2014/main" id="{7C456996-45E9-0958-609E-E78887023990}"/>
                  </a:ext>
                  <a:ext uri="{C183D7F6-B498-43B3-948B-1728B52AA6E4}">
                    <adec:decorative xmlns:adec="http://schemas.microsoft.com/office/drawing/2017/decorative" val="1"/>
                  </a:ext>
                </a:extLst>
              </p:cNvPr>
              <p:cNvSpPr/>
              <p:nvPr/>
            </p:nvSpPr>
            <p:spPr>
              <a:xfrm>
                <a:off x="1594113" y="4111239"/>
                <a:ext cx="640073" cy="6400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grpSp>
      </p:grpSp>
      <p:grpSp>
        <p:nvGrpSpPr>
          <p:cNvPr id="7" name="Custom colors" descr="Screenshot of the color tints used in powerpoint. Arrows are pointing to the first 4 colors to use for text. The bottom rows are covered by a box that says “do not use”">
            <a:extLst>
              <a:ext uri="{FF2B5EF4-FFF2-40B4-BE49-F238E27FC236}">
                <a16:creationId xmlns:a16="http://schemas.microsoft.com/office/drawing/2014/main" id="{3BF5C181-998B-7130-11A7-288DD7708704}"/>
              </a:ext>
            </a:extLst>
          </p:cNvPr>
          <p:cNvGrpSpPr/>
          <p:nvPr/>
        </p:nvGrpSpPr>
        <p:grpSpPr>
          <a:xfrm>
            <a:off x="8794706" y="1821709"/>
            <a:ext cx="2645217" cy="2810600"/>
            <a:chOff x="8794706" y="1882669"/>
            <a:chExt cx="2645217" cy="2810600"/>
          </a:xfrm>
        </p:grpSpPr>
        <p:pic>
          <p:nvPicPr>
            <p:cNvPr id="14" name="Picture 13">
              <a:extLst>
                <a:ext uri="{FF2B5EF4-FFF2-40B4-BE49-F238E27FC236}">
                  <a16:creationId xmlns:a16="http://schemas.microsoft.com/office/drawing/2014/main" id="{4025678C-D0E9-5694-2EAD-5DD31424F72B}"/>
                </a:ext>
              </a:extLst>
            </p:cNvPr>
            <p:cNvPicPr>
              <a:picLocks noChangeAspect="1"/>
            </p:cNvPicPr>
            <p:nvPr/>
          </p:nvPicPr>
          <p:blipFill>
            <a:blip r:embed="rId3">
              <a:extLst>
                <a:ext uri="{28A0092B-C50C-407E-A947-70E740481C1C}">
                  <a14:useLocalDpi xmlns:a14="http://schemas.microsoft.com/office/drawing/2010/main" val="0"/>
                </a:ext>
              </a:extLst>
            </a:blip>
            <a:srcRect l="1951" r="3072"/>
            <a:stretch/>
          </p:blipFill>
          <p:spPr>
            <a:xfrm>
              <a:off x="8794706" y="2769527"/>
              <a:ext cx="2645217" cy="1923742"/>
            </a:xfrm>
            <a:prstGeom prst="rect">
              <a:avLst/>
            </a:prstGeom>
          </p:spPr>
        </p:pic>
        <p:sp>
          <p:nvSpPr>
            <p:cNvPr id="20" name="Rounded Rectangle 19">
              <a:extLst>
                <a:ext uri="{FF2B5EF4-FFF2-40B4-BE49-F238E27FC236}">
                  <a16:creationId xmlns:a16="http://schemas.microsoft.com/office/drawing/2014/main" id="{BEDB2CD9-25DB-FDD7-2D1C-56138A7F3B12}"/>
                </a:ext>
                <a:ext uri="{C183D7F6-B498-43B3-948B-1728B52AA6E4}">
                  <adec:decorative xmlns:adec="http://schemas.microsoft.com/office/drawing/2017/decorative" val="1"/>
                </a:ext>
              </a:extLst>
            </p:cNvPr>
            <p:cNvSpPr/>
            <p:nvPr/>
          </p:nvSpPr>
          <p:spPr>
            <a:xfrm>
              <a:off x="8855029" y="3451497"/>
              <a:ext cx="2568095" cy="1184535"/>
            </a:xfrm>
            <a:prstGeom prst="roundRect">
              <a:avLst>
                <a:gd name="adj" fmla="val 3084"/>
              </a:avLst>
            </a:prstGeom>
            <a:solidFill>
              <a:srgbClr val="2A2F2F">
                <a:alpha val="74902"/>
              </a:srgbClr>
            </a:solidFill>
            <a:ln w="19050">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EBE0FA6F-EE18-3A1A-3236-A639C41A2254}"/>
                </a:ext>
              </a:extLst>
            </p:cNvPr>
            <p:cNvCxnSpPr>
              <a:cxnSpLocks/>
            </p:cNvCxnSpPr>
            <p:nvPr/>
          </p:nvCxnSpPr>
          <p:spPr>
            <a:xfrm>
              <a:off x="9217300" y="2367227"/>
              <a:ext cx="0" cy="41278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6C54A59-6659-BEE0-5BEB-D87274A991A5}"/>
                </a:ext>
              </a:extLst>
            </p:cNvPr>
            <p:cNvSpPr txBox="1"/>
            <p:nvPr/>
          </p:nvSpPr>
          <p:spPr>
            <a:xfrm>
              <a:off x="8794706" y="1882669"/>
              <a:ext cx="1409621" cy="461665"/>
            </a:xfrm>
            <a:prstGeom prst="rect">
              <a:avLst/>
            </a:prstGeom>
            <a:noFill/>
          </p:spPr>
          <p:txBody>
            <a:bodyPr wrap="square" rtlCol="0">
              <a:spAutoFit/>
            </a:bodyPr>
            <a:lstStyle/>
            <a:p>
              <a:r>
                <a:rPr lang="en-US" sz="1200" dirty="0"/>
                <a:t>Use for text and backgrounds</a:t>
              </a:r>
            </a:p>
          </p:txBody>
        </p:sp>
        <p:cxnSp>
          <p:nvCxnSpPr>
            <p:cNvPr id="42" name="Straight Arrow Connector 41">
              <a:extLst>
                <a:ext uri="{FF2B5EF4-FFF2-40B4-BE49-F238E27FC236}">
                  <a16:creationId xmlns:a16="http://schemas.microsoft.com/office/drawing/2014/main" id="{530CFD7A-8E06-201A-43E1-190A0B7FD175}"/>
                </a:ext>
              </a:extLst>
            </p:cNvPr>
            <p:cNvCxnSpPr>
              <a:cxnSpLocks/>
            </p:cNvCxnSpPr>
            <p:nvPr/>
          </p:nvCxnSpPr>
          <p:spPr>
            <a:xfrm>
              <a:off x="8954192" y="2367227"/>
              <a:ext cx="0" cy="402300"/>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E1B17294-B136-8D25-9758-A28F9889D0D3}"/>
                </a:ext>
              </a:extLst>
            </p:cNvPr>
            <p:cNvSpPr/>
            <p:nvPr/>
          </p:nvSpPr>
          <p:spPr>
            <a:xfrm>
              <a:off x="8855028" y="3126119"/>
              <a:ext cx="1005815" cy="273359"/>
            </a:xfrm>
            <a:prstGeom prst="roundRect">
              <a:avLst>
                <a:gd name="adj" fmla="val 7071"/>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68E73608-605B-9FE7-F820-DCE94052B487}"/>
                </a:ext>
              </a:extLst>
            </p:cNvPr>
            <p:cNvSpPr txBox="1"/>
            <p:nvPr/>
          </p:nvSpPr>
          <p:spPr>
            <a:xfrm>
              <a:off x="9100945" y="3694470"/>
              <a:ext cx="2031930" cy="461665"/>
            </a:xfrm>
            <a:prstGeom prst="rect">
              <a:avLst/>
            </a:prstGeom>
            <a:noFill/>
          </p:spPr>
          <p:txBody>
            <a:bodyPr wrap="square" rtlCol="0">
              <a:spAutoFit/>
            </a:bodyPr>
            <a:lstStyle/>
            <a:p>
              <a:r>
                <a:rPr lang="en-US" sz="1200" b="1" dirty="0"/>
                <a:t>Do not use</a:t>
              </a:r>
            </a:p>
            <a:p>
              <a:r>
                <a:rPr lang="en-US" sz="1200" dirty="0"/>
                <a:t>Tints generated by PPT</a:t>
              </a:r>
            </a:p>
          </p:txBody>
        </p:sp>
      </p:grpSp>
      <p:sp>
        <p:nvSpPr>
          <p:cNvPr id="35" name="Rectangle 34">
            <a:extLst>
              <a:ext uri="{FF2B5EF4-FFF2-40B4-BE49-F238E27FC236}">
                <a16:creationId xmlns:a16="http://schemas.microsoft.com/office/drawing/2014/main" id="{946CD589-F112-9164-0440-61E6A5899201}"/>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grpSp>
        <p:nvGrpSpPr>
          <p:cNvPr id="38" name="Do not use standard colors" descr="Do not use standard colors as they are generated by PPT and are not brand complient">
            <a:extLst>
              <a:ext uri="{FF2B5EF4-FFF2-40B4-BE49-F238E27FC236}">
                <a16:creationId xmlns:a16="http://schemas.microsoft.com/office/drawing/2014/main" id="{085404AD-C901-278E-1144-81C68DF67A64}"/>
              </a:ext>
            </a:extLst>
          </p:cNvPr>
          <p:cNvGrpSpPr/>
          <p:nvPr/>
        </p:nvGrpSpPr>
        <p:grpSpPr>
          <a:xfrm>
            <a:off x="8782513" y="4875282"/>
            <a:ext cx="2657409" cy="688448"/>
            <a:chOff x="8782513" y="4875282"/>
            <a:chExt cx="2657409" cy="688448"/>
          </a:xfrm>
        </p:grpSpPr>
        <p:pic>
          <p:nvPicPr>
            <p:cNvPr id="13" name="Standard colors screen shot">
              <a:extLst>
                <a:ext uri="{FF2B5EF4-FFF2-40B4-BE49-F238E27FC236}">
                  <a16:creationId xmlns:a16="http://schemas.microsoft.com/office/drawing/2014/main" id="{385AEC32-BC1E-2F91-C1F5-20D96CA10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2513" y="4875282"/>
              <a:ext cx="2657409" cy="688448"/>
            </a:xfrm>
            <a:prstGeom prst="rect">
              <a:avLst/>
            </a:prstGeom>
          </p:spPr>
        </p:pic>
        <p:sp>
          <p:nvSpPr>
            <p:cNvPr id="22" name="Box to cover standard colors">
              <a:extLst>
                <a:ext uri="{FF2B5EF4-FFF2-40B4-BE49-F238E27FC236}">
                  <a16:creationId xmlns:a16="http://schemas.microsoft.com/office/drawing/2014/main" id="{C1ABCC7A-D6EE-5D1D-2659-A789B64D13DB}"/>
                </a:ext>
                <a:ext uri="{C183D7F6-B498-43B3-948B-1728B52AA6E4}">
                  <adec:decorative xmlns:adec="http://schemas.microsoft.com/office/drawing/2017/decorative" val="1"/>
                </a:ext>
              </a:extLst>
            </p:cNvPr>
            <p:cNvSpPr/>
            <p:nvPr/>
          </p:nvSpPr>
          <p:spPr>
            <a:xfrm>
              <a:off x="8827362" y="5190681"/>
              <a:ext cx="2569980" cy="334133"/>
            </a:xfrm>
            <a:prstGeom prst="roundRect">
              <a:avLst>
                <a:gd name="adj" fmla="val 3084"/>
              </a:avLst>
            </a:prstGeom>
            <a:solidFill>
              <a:srgbClr val="2A2F2F">
                <a:alpha val="89804"/>
              </a:srgbClr>
            </a:solidFill>
            <a:ln w="19050">
              <a:solidFill>
                <a:srgbClr val="C746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Do not use </a:t>
              </a:r>
              <a:r>
                <a:rPr lang="en-US" sz="1200" dirty="0"/>
                <a:t>Standard colors</a:t>
              </a:r>
            </a:p>
          </p:txBody>
        </p:sp>
      </p:grpSp>
    </p:spTree>
    <p:extLst>
      <p:ext uri="{BB962C8B-B14F-4D97-AF65-F5344CB8AC3E}">
        <p14:creationId xmlns:p14="http://schemas.microsoft.com/office/powerpoint/2010/main" val="762214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DCB9C-9A59-00A8-E8A7-B0822348A0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92B85F-61C5-B113-F7AA-FDFD91D47ACE}"/>
              </a:ext>
            </a:extLst>
          </p:cNvPr>
          <p:cNvSpPr>
            <a:spLocks noGrp="1"/>
          </p:cNvSpPr>
          <p:nvPr>
            <p:ph type="title"/>
          </p:nvPr>
        </p:nvSpPr>
        <p:spPr>
          <a:xfrm>
            <a:off x="768871" y="2337132"/>
            <a:ext cx="6400800" cy="1280160"/>
          </a:xfrm>
        </p:spPr>
        <p:txBody>
          <a:bodyPr/>
          <a:lstStyle/>
          <a:p>
            <a:r>
              <a:rPr lang="en-US" dirty="0"/>
              <a:t>Health section title</a:t>
            </a:r>
          </a:p>
        </p:txBody>
      </p:sp>
      <p:sp>
        <p:nvSpPr>
          <p:cNvPr id="5" name="Text Placeholder 4">
            <a:extLst>
              <a:ext uri="{FF2B5EF4-FFF2-40B4-BE49-F238E27FC236}">
                <a16:creationId xmlns:a16="http://schemas.microsoft.com/office/drawing/2014/main" id="{C9987D05-5FAB-4F51-2E87-925E4E05076E}"/>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5A80BEBA-0D03-E3B0-2659-CC4ACFDC6E42}"/>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60</a:t>
            </a:fld>
            <a:endParaRPr lang="en-US" dirty="0"/>
          </a:p>
        </p:txBody>
      </p:sp>
      <p:sp>
        <p:nvSpPr>
          <p:cNvPr id="3" name="Footer Placeholder 2">
            <a:extLst>
              <a:ext uri="{FF2B5EF4-FFF2-40B4-BE49-F238E27FC236}">
                <a16:creationId xmlns:a16="http://schemas.microsoft.com/office/drawing/2014/main" id="{1CBF9007-11C6-E9BC-BC5F-A5627CAEA3B5}"/>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872304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ED733-71AE-F334-3F7D-004647AEEE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644B29-6B77-29A4-F024-ACC44D567DBC}"/>
              </a:ext>
            </a:extLst>
          </p:cNvPr>
          <p:cNvSpPr>
            <a:spLocks noGrp="1"/>
          </p:cNvSpPr>
          <p:nvPr>
            <p:ph type="title"/>
          </p:nvPr>
        </p:nvSpPr>
        <p:spPr>
          <a:xfrm>
            <a:off x="768871" y="2337132"/>
            <a:ext cx="6400800" cy="1280160"/>
          </a:xfrm>
        </p:spPr>
        <p:txBody>
          <a:bodyPr/>
          <a:lstStyle/>
          <a:p>
            <a:r>
              <a:rPr lang="en-US" dirty="0"/>
              <a:t>OCI and database</a:t>
            </a:r>
            <a:br>
              <a:rPr lang="en-US" dirty="0"/>
            </a:br>
            <a:r>
              <a:rPr lang="en-US" dirty="0"/>
              <a:t>section title</a:t>
            </a:r>
          </a:p>
        </p:txBody>
      </p:sp>
      <p:sp>
        <p:nvSpPr>
          <p:cNvPr id="5" name="Text Placeholder 4">
            <a:extLst>
              <a:ext uri="{FF2B5EF4-FFF2-40B4-BE49-F238E27FC236}">
                <a16:creationId xmlns:a16="http://schemas.microsoft.com/office/drawing/2014/main" id="{F2269CCE-F1A8-0F0F-0247-66AF2E3787A0}"/>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6A4F1BE8-F15A-AD09-75CB-43AC1159F2E7}"/>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61</a:t>
            </a:fld>
            <a:endParaRPr lang="en-US" dirty="0"/>
          </a:p>
        </p:txBody>
      </p:sp>
      <p:sp>
        <p:nvSpPr>
          <p:cNvPr id="3" name="Footer Placeholder 2">
            <a:extLst>
              <a:ext uri="{FF2B5EF4-FFF2-40B4-BE49-F238E27FC236}">
                <a16:creationId xmlns:a16="http://schemas.microsoft.com/office/drawing/2014/main" id="{3320B8F9-49C4-F83E-4C19-1161DC7AA43E}"/>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311400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AC2DC-2329-584B-98AB-4596B938810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4EC6B0-D158-2F79-B1B9-E6E1B7D650D9}"/>
              </a:ext>
            </a:extLst>
          </p:cNvPr>
          <p:cNvSpPr>
            <a:spLocks noGrp="1"/>
          </p:cNvSpPr>
          <p:nvPr>
            <p:ph type="title"/>
          </p:nvPr>
        </p:nvSpPr>
        <p:spPr>
          <a:xfrm>
            <a:off x="768871" y="2337132"/>
            <a:ext cx="6400800" cy="1280160"/>
          </a:xfrm>
        </p:spPr>
        <p:txBody>
          <a:bodyPr/>
          <a:lstStyle/>
          <a:p>
            <a:r>
              <a:rPr lang="en-US" dirty="0"/>
              <a:t>CX section title</a:t>
            </a:r>
          </a:p>
        </p:txBody>
      </p:sp>
      <p:sp>
        <p:nvSpPr>
          <p:cNvPr id="5" name="Text Placeholder 4">
            <a:extLst>
              <a:ext uri="{FF2B5EF4-FFF2-40B4-BE49-F238E27FC236}">
                <a16:creationId xmlns:a16="http://schemas.microsoft.com/office/drawing/2014/main" id="{E88A0844-EB6D-B271-5CF6-D07030CBC4C1}"/>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B4F4D0A6-0214-193A-75F8-767661F02BC0}"/>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62</a:t>
            </a:fld>
            <a:endParaRPr lang="en-US" dirty="0"/>
          </a:p>
        </p:txBody>
      </p:sp>
      <p:sp>
        <p:nvSpPr>
          <p:cNvPr id="3" name="Footer Placeholder 2">
            <a:extLst>
              <a:ext uri="{FF2B5EF4-FFF2-40B4-BE49-F238E27FC236}">
                <a16:creationId xmlns:a16="http://schemas.microsoft.com/office/drawing/2014/main" id="{290A3A78-5906-08A4-0366-4E1DECEB913B}"/>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561387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8116-9F05-2A64-9D91-685A904F14A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B7858B-0516-07E7-7F3D-4C762F854310}"/>
              </a:ext>
            </a:extLst>
          </p:cNvPr>
          <p:cNvSpPr>
            <a:spLocks noGrp="1"/>
          </p:cNvSpPr>
          <p:nvPr>
            <p:ph type="title"/>
          </p:nvPr>
        </p:nvSpPr>
        <p:spPr>
          <a:xfrm>
            <a:off x="768871" y="2337132"/>
            <a:ext cx="6400800" cy="1280160"/>
          </a:xfrm>
        </p:spPr>
        <p:txBody>
          <a:bodyPr/>
          <a:lstStyle/>
          <a:p>
            <a:r>
              <a:rPr lang="en-US" dirty="0"/>
              <a:t>Developer section title</a:t>
            </a:r>
          </a:p>
        </p:txBody>
      </p:sp>
      <p:sp>
        <p:nvSpPr>
          <p:cNvPr id="5" name="Text Placeholder 4">
            <a:extLst>
              <a:ext uri="{FF2B5EF4-FFF2-40B4-BE49-F238E27FC236}">
                <a16:creationId xmlns:a16="http://schemas.microsoft.com/office/drawing/2014/main" id="{7D736506-8CFC-5EEA-3CF6-BD83AAC3E767}"/>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FF47877B-FA50-3870-7209-56E844FA1404}"/>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63</a:t>
            </a:fld>
            <a:endParaRPr lang="en-US" dirty="0"/>
          </a:p>
        </p:txBody>
      </p:sp>
      <p:sp>
        <p:nvSpPr>
          <p:cNvPr id="3" name="Footer Placeholder 2">
            <a:extLst>
              <a:ext uri="{FF2B5EF4-FFF2-40B4-BE49-F238E27FC236}">
                <a16:creationId xmlns:a16="http://schemas.microsoft.com/office/drawing/2014/main" id="{64EE98DC-1531-9A55-C495-882A05332BA7}"/>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2098596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5CF20-4AC6-CF2C-58C7-13F9F24D50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0E569A8-1017-1626-D3F4-BF434FD206F5}"/>
              </a:ext>
            </a:extLst>
          </p:cNvPr>
          <p:cNvSpPr>
            <a:spLocks noGrp="1"/>
          </p:cNvSpPr>
          <p:nvPr>
            <p:ph type="title"/>
          </p:nvPr>
        </p:nvSpPr>
        <p:spPr>
          <a:xfrm>
            <a:off x="768871" y="2337132"/>
            <a:ext cx="6400800" cy="1280160"/>
          </a:xfrm>
        </p:spPr>
        <p:txBody>
          <a:bodyPr/>
          <a:lstStyle/>
          <a:p>
            <a:r>
              <a:rPr lang="en-US" dirty="0"/>
              <a:t>Fusion Suite title</a:t>
            </a:r>
            <a:br>
              <a:rPr lang="en-US" dirty="0"/>
            </a:br>
            <a:r>
              <a:rPr lang="en-US" dirty="0"/>
              <a:t>Oracle Sans Tab Bold</a:t>
            </a:r>
          </a:p>
        </p:txBody>
      </p:sp>
      <p:sp>
        <p:nvSpPr>
          <p:cNvPr id="5" name="Text Placeholder 4">
            <a:extLst>
              <a:ext uri="{FF2B5EF4-FFF2-40B4-BE49-F238E27FC236}">
                <a16:creationId xmlns:a16="http://schemas.microsoft.com/office/drawing/2014/main" id="{5EE1FB05-D099-180C-5F41-0C3BB4FFF3D5}"/>
              </a:ext>
            </a:extLst>
          </p:cNvPr>
          <p:cNvSpPr>
            <a:spLocks noGrp="1"/>
          </p:cNvSpPr>
          <p:nvPr>
            <p:ph type="body" sz="quarter" idx="33"/>
          </p:nvPr>
        </p:nvSpPr>
        <p:spPr>
          <a:xfrm>
            <a:off x="776689" y="4135193"/>
            <a:ext cx="6400800" cy="681251"/>
          </a:xfrm>
        </p:spPr>
        <p:txBody>
          <a:bodyPr/>
          <a:lstStyle/>
          <a:p>
            <a:r>
              <a:rPr lang="en-US" dirty="0"/>
              <a:t>Subhead goes here</a:t>
            </a:r>
          </a:p>
        </p:txBody>
      </p:sp>
      <p:sp>
        <p:nvSpPr>
          <p:cNvPr id="2" name="Slide Number Placeholder 1">
            <a:extLst>
              <a:ext uri="{FF2B5EF4-FFF2-40B4-BE49-F238E27FC236}">
                <a16:creationId xmlns:a16="http://schemas.microsoft.com/office/drawing/2014/main" id="{45A8E193-841D-8D05-4C22-7831055B7C1A}"/>
              </a:ext>
            </a:extLst>
          </p:cNvPr>
          <p:cNvSpPr>
            <a:spLocks noGrp="1"/>
          </p:cNvSpPr>
          <p:nvPr>
            <p:ph type="sldNum" sz="quarter" idx="12"/>
          </p:nvPr>
        </p:nvSpPr>
        <p:spPr>
          <a:xfrm>
            <a:off x="762000" y="6903678"/>
            <a:ext cx="365760" cy="365760"/>
          </a:xfrm>
        </p:spPr>
        <p:txBody>
          <a:bodyPr/>
          <a:lstStyle/>
          <a:p>
            <a:fld id="{345D60D9-5372-5F40-9443-0F9AE5BDC3C8}" type="slidenum">
              <a:rPr lang="en-US" smtClean="0"/>
              <a:pPr/>
              <a:t>64</a:t>
            </a:fld>
            <a:endParaRPr lang="en-US" dirty="0"/>
          </a:p>
        </p:txBody>
      </p:sp>
      <p:sp>
        <p:nvSpPr>
          <p:cNvPr id="3" name="Footer Placeholder 2">
            <a:extLst>
              <a:ext uri="{FF2B5EF4-FFF2-40B4-BE49-F238E27FC236}">
                <a16:creationId xmlns:a16="http://schemas.microsoft.com/office/drawing/2014/main" id="{7FE85EA1-9F0A-237A-FF25-9E43B0C2C63F}"/>
              </a:ext>
            </a:extLst>
          </p:cNvPr>
          <p:cNvSpPr>
            <a:spLocks noGrp="1"/>
          </p:cNvSpPr>
          <p:nvPr>
            <p:ph type="ftr" sz="quarter" idx="11"/>
          </p:nvPr>
        </p:nvSpPr>
        <p:spPr>
          <a:xfrm>
            <a:off x="1127759" y="6903996"/>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187084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6D11-4C1F-4348-9736-5988958AD9B6}"/>
              </a:ext>
            </a:extLst>
          </p:cNvPr>
          <p:cNvSpPr>
            <a:spLocks noGrp="1"/>
          </p:cNvSpPr>
          <p:nvPr>
            <p:ph type="title"/>
          </p:nvPr>
        </p:nvSpPr>
        <p:spPr>
          <a:xfrm>
            <a:off x="768875" y="182403"/>
            <a:ext cx="5383380" cy="822960"/>
          </a:xfrm>
        </p:spPr>
        <p:txBody>
          <a:bodyPr/>
          <a:lstStyle/>
          <a:p>
            <a:r>
              <a:rPr lang="en-US" dirty="0"/>
              <a:t>Agenda title</a:t>
            </a:r>
          </a:p>
        </p:txBody>
      </p:sp>
      <p:sp>
        <p:nvSpPr>
          <p:cNvPr id="3" name="Slide Number Placeholder 2">
            <a:extLst>
              <a:ext uri="{FF2B5EF4-FFF2-40B4-BE49-F238E27FC236}">
                <a16:creationId xmlns:a16="http://schemas.microsoft.com/office/drawing/2014/main" id="{0506015A-16B8-9106-A7E8-D1A6603543D3}"/>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65</a:t>
            </a:fld>
            <a:endParaRPr lang="en-US" dirty="0"/>
          </a:p>
        </p:txBody>
      </p:sp>
      <p:sp>
        <p:nvSpPr>
          <p:cNvPr id="4" name="Footer Placeholder 3">
            <a:extLst>
              <a:ext uri="{FF2B5EF4-FFF2-40B4-BE49-F238E27FC236}">
                <a16:creationId xmlns:a16="http://schemas.microsoft.com/office/drawing/2014/main" id="{377869E1-6B88-F4B5-4B88-9D9C545AC089}"/>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5" name="Item 1" descr="a box containing text that says: Item 1&#10;Details go here">
            <a:extLst>
              <a:ext uri="{FF2B5EF4-FFF2-40B4-BE49-F238E27FC236}">
                <a16:creationId xmlns:a16="http://schemas.microsoft.com/office/drawing/2014/main" id="{FD68663E-8C06-DAAE-7CCF-B796E5151311}"/>
              </a:ext>
            </a:extLst>
          </p:cNvPr>
          <p:cNvGrpSpPr/>
          <p:nvPr/>
        </p:nvGrpSpPr>
        <p:grpSpPr>
          <a:xfrm>
            <a:off x="792518" y="2514610"/>
            <a:ext cx="1828800" cy="2011680"/>
            <a:chOff x="1615488" y="2514610"/>
            <a:chExt cx="1828800" cy="2011680"/>
          </a:xfrm>
          <a:solidFill>
            <a:srgbClr val="FBECEF"/>
          </a:solidFill>
        </p:grpSpPr>
        <p:sp>
          <p:nvSpPr>
            <p:cNvPr id="6" name="Rectangle 5" descr="Item 1&#10;">
              <a:extLst>
                <a:ext uri="{FF2B5EF4-FFF2-40B4-BE49-F238E27FC236}">
                  <a16:creationId xmlns:a16="http://schemas.microsoft.com/office/drawing/2014/main" id="{48AEE291-78CA-9ED0-215C-73F2680E1D92}"/>
                </a:ext>
              </a:extLst>
            </p:cNvPr>
            <p:cNvSpPr/>
            <p:nvPr/>
          </p:nvSpPr>
          <p:spPr>
            <a:xfrm>
              <a:off x="1615488" y="2514610"/>
              <a:ext cx="1828800"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1</a:t>
              </a:r>
            </a:p>
            <a:p>
              <a:r>
                <a:rPr lang="en-US" sz="1600" dirty="0">
                  <a:solidFill>
                    <a:schemeClr val="tx1"/>
                  </a:solidFill>
                </a:rPr>
                <a:t>Details go here</a:t>
              </a:r>
            </a:p>
          </p:txBody>
        </p:sp>
        <p:sp>
          <p:nvSpPr>
            <p:cNvPr id="7" name="Rectangle 6">
              <a:extLst>
                <a:ext uri="{FF2B5EF4-FFF2-40B4-BE49-F238E27FC236}">
                  <a16:creationId xmlns:a16="http://schemas.microsoft.com/office/drawing/2014/main" id="{806539FB-CB85-1CCA-3AE9-04CD485A6CD8}"/>
                </a:ext>
              </a:extLst>
            </p:cNvPr>
            <p:cNvSpPr/>
            <p:nvPr/>
          </p:nvSpPr>
          <p:spPr>
            <a:xfrm>
              <a:off x="1615498" y="2514610"/>
              <a:ext cx="1828780" cy="91439"/>
            </a:xfrm>
            <a:prstGeom prst="rect">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8" name="Item 2" descr="a box containing text that says: Item 2&#10;Details go here">
            <a:extLst>
              <a:ext uri="{FF2B5EF4-FFF2-40B4-BE49-F238E27FC236}">
                <a16:creationId xmlns:a16="http://schemas.microsoft.com/office/drawing/2014/main" id="{72F6BBAB-2511-BB8F-2F77-0831DA71B18A}"/>
              </a:ext>
            </a:extLst>
          </p:cNvPr>
          <p:cNvGrpSpPr/>
          <p:nvPr/>
        </p:nvGrpSpPr>
        <p:grpSpPr>
          <a:xfrm>
            <a:off x="2995749" y="2514610"/>
            <a:ext cx="1828800" cy="2011680"/>
            <a:chOff x="3535708" y="2514610"/>
            <a:chExt cx="1828800" cy="2011680"/>
          </a:xfrm>
          <a:solidFill>
            <a:srgbClr val="FBECEF"/>
          </a:solidFill>
        </p:grpSpPr>
        <p:sp>
          <p:nvSpPr>
            <p:cNvPr id="9" name="Rectangle 8">
              <a:extLst>
                <a:ext uri="{FF2B5EF4-FFF2-40B4-BE49-F238E27FC236}">
                  <a16:creationId xmlns:a16="http://schemas.microsoft.com/office/drawing/2014/main" id="{54CBAAB3-C0DC-61F2-CCE7-A696DB9761DB}"/>
                </a:ext>
              </a:extLst>
            </p:cNvPr>
            <p:cNvSpPr/>
            <p:nvPr/>
          </p:nvSpPr>
          <p:spPr>
            <a:xfrm>
              <a:off x="3535708" y="2514610"/>
              <a:ext cx="1828800"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2</a:t>
              </a:r>
            </a:p>
            <a:p>
              <a:r>
                <a:rPr lang="en-US" sz="1600" dirty="0">
                  <a:solidFill>
                    <a:schemeClr val="tx1"/>
                  </a:solidFill>
                </a:rPr>
                <a:t>Details go here</a:t>
              </a:r>
            </a:p>
          </p:txBody>
        </p:sp>
        <p:sp>
          <p:nvSpPr>
            <p:cNvPr id="10" name="Rectangle 9">
              <a:extLst>
                <a:ext uri="{FF2B5EF4-FFF2-40B4-BE49-F238E27FC236}">
                  <a16:creationId xmlns:a16="http://schemas.microsoft.com/office/drawing/2014/main" id="{FF0A42FB-9074-D18D-F726-8EBD20958F16}"/>
                </a:ext>
              </a:extLst>
            </p:cNvPr>
            <p:cNvSpPr/>
            <p:nvPr/>
          </p:nvSpPr>
          <p:spPr>
            <a:xfrm>
              <a:off x="3535708" y="2514610"/>
              <a:ext cx="1828780" cy="91439"/>
            </a:xfrm>
            <a:prstGeom prst="rect">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grpSp>
        <p:nvGrpSpPr>
          <p:cNvPr id="11" name="Item 3" descr="a box containing text that says: Item 3&#10;Details go here">
            <a:extLst>
              <a:ext uri="{FF2B5EF4-FFF2-40B4-BE49-F238E27FC236}">
                <a16:creationId xmlns:a16="http://schemas.microsoft.com/office/drawing/2014/main" id="{BE49B4E7-47A3-C39B-52AC-3865320F5237}"/>
              </a:ext>
            </a:extLst>
          </p:cNvPr>
          <p:cNvGrpSpPr/>
          <p:nvPr/>
        </p:nvGrpSpPr>
        <p:grpSpPr>
          <a:xfrm>
            <a:off x="5198980" y="2514610"/>
            <a:ext cx="1828801" cy="2011680"/>
            <a:chOff x="5455927" y="2514610"/>
            <a:chExt cx="1828801" cy="2011680"/>
          </a:xfrm>
          <a:solidFill>
            <a:srgbClr val="FBECEF"/>
          </a:solidFill>
        </p:grpSpPr>
        <p:sp>
          <p:nvSpPr>
            <p:cNvPr id="12" name="Rectangle 11">
              <a:extLst>
                <a:ext uri="{FF2B5EF4-FFF2-40B4-BE49-F238E27FC236}">
                  <a16:creationId xmlns:a16="http://schemas.microsoft.com/office/drawing/2014/main" id="{65E8D7A8-0522-F35E-A74F-3126637AA0E7}"/>
                </a:ext>
              </a:extLst>
            </p:cNvPr>
            <p:cNvSpPr/>
            <p:nvPr/>
          </p:nvSpPr>
          <p:spPr>
            <a:xfrm>
              <a:off x="5455928" y="2514610"/>
              <a:ext cx="1828800"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3</a:t>
              </a:r>
            </a:p>
            <a:p>
              <a:r>
                <a:rPr lang="en-US" sz="1600" dirty="0">
                  <a:solidFill>
                    <a:schemeClr val="tx1"/>
                  </a:solidFill>
                </a:rPr>
                <a:t>Details go here</a:t>
              </a:r>
            </a:p>
          </p:txBody>
        </p:sp>
        <p:sp>
          <p:nvSpPr>
            <p:cNvPr id="13" name="Rectangle 12">
              <a:extLst>
                <a:ext uri="{FF2B5EF4-FFF2-40B4-BE49-F238E27FC236}">
                  <a16:creationId xmlns:a16="http://schemas.microsoft.com/office/drawing/2014/main" id="{EFE2C4E9-643B-0BAE-B0F9-B2A48655724D}"/>
                </a:ext>
              </a:extLst>
            </p:cNvPr>
            <p:cNvSpPr/>
            <p:nvPr/>
          </p:nvSpPr>
          <p:spPr>
            <a:xfrm>
              <a:off x="5455927" y="2514610"/>
              <a:ext cx="1828780" cy="91439"/>
            </a:xfrm>
            <a:prstGeom prst="rect">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4" name="Item 4" descr="a box containing text that says: Item 4&#10;Details go here">
            <a:extLst>
              <a:ext uri="{FF2B5EF4-FFF2-40B4-BE49-F238E27FC236}">
                <a16:creationId xmlns:a16="http://schemas.microsoft.com/office/drawing/2014/main" id="{FB10C537-5ED0-ADF5-165F-113688135887}"/>
              </a:ext>
            </a:extLst>
          </p:cNvPr>
          <p:cNvGrpSpPr/>
          <p:nvPr/>
        </p:nvGrpSpPr>
        <p:grpSpPr>
          <a:xfrm>
            <a:off x="7402212" y="2514610"/>
            <a:ext cx="1828802" cy="2011680"/>
            <a:chOff x="7376146" y="2514610"/>
            <a:chExt cx="1828802" cy="2011680"/>
          </a:xfrm>
          <a:solidFill>
            <a:srgbClr val="FBECEF"/>
          </a:solidFill>
        </p:grpSpPr>
        <p:sp>
          <p:nvSpPr>
            <p:cNvPr id="15" name="Rectangle 14">
              <a:extLst>
                <a:ext uri="{FF2B5EF4-FFF2-40B4-BE49-F238E27FC236}">
                  <a16:creationId xmlns:a16="http://schemas.microsoft.com/office/drawing/2014/main" id="{8CF275DC-FA70-DF3A-0E94-C8B5454161F6}"/>
                </a:ext>
              </a:extLst>
            </p:cNvPr>
            <p:cNvSpPr/>
            <p:nvPr/>
          </p:nvSpPr>
          <p:spPr>
            <a:xfrm>
              <a:off x="7376148" y="2514610"/>
              <a:ext cx="1828800"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4</a:t>
              </a:r>
            </a:p>
            <a:p>
              <a:r>
                <a:rPr lang="en-US" sz="1600" dirty="0">
                  <a:solidFill>
                    <a:schemeClr val="tx1"/>
                  </a:solidFill>
                </a:rPr>
                <a:t>Details go here</a:t>
              </a:r>
            </a:p>
          </p:txBody>
        </p:sp>
        <p:sp>
          <p:nvSpPr>
            <p:cNvPr id="16" name="Rectangle 15">
              <a:extLst>
                <a:ext uri="{FF2B5EF4-FFF2-40B4-BE49-F238E27FC236}">
                  <a16:creationId xmlns:a16="http://schemas.microsoft.com/office/drawing/2014/main" id="{D97B9218-A584-7AF3-31E6-FD87BEE073DA}"/>
                </a:ext>
              </a:extLst>
            </p:cNvPr>
            <p:cNvSpPr/>
            <p:nvPr/>
          </p:nvSpPr>
          <p:spPr>
            <a:xfrm>
              <a:off x="7376146" y="2514610"/>
              <a:ext cx="1828780" cy="91439"/>
            </a:xfrm>
            <a:prstGeom prst="rect">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7" name="Item 5" descr="a box containing text that says: Item 5&#10;Details go here">
            <a:extLst>
              <a:ext uri="{FF2B5EF4-FFF2-40B4-BE49-F238E27FC236}">
                <a16:creationId xmlns:a16="http://schemas.microsoft.com/office/drawing/2014/main" id="{DC71E2B3-74F0-A7A6-74D2-FB15054DCB56}"/>
              </a:ext>
            </a:extLst>
          </p:cNvPr>
          <p:cNvGrpSpPr/>
          <p:nvPr/>
        </p:nvGrpSpPr>
        <p:grpSpPr>
          <a:xfrm>
            <a:off x="9605446" y="2514610"/>
            <a:ext cx="1828803" cy="2011680"/>
            <a:chOff x="9296365" y="2514610"/>
            <a:chExt cx="1828803" cy="2011680"/>
          </a:xfrm>
          <a:solidFill>
            <a:srgbClr val="FBECEF"/>
          </a:solidFill>
        </p:grpSpPr>
        <p:sp>
          <p:nvSpPr>
            <p:cNvPr id="18" name="Rectangle 17">
              <a:extLst>
                <a:ext uri="{FF2B5EF4-FFF2-40B4-BE49-F238E27FC236}">
                  <a16:creationId xmlns:a16="http://schemas.microsoft.com/office/drawing/2014/main" id="{6B1AB68D-CF07-8DFD-65BD-2F47D0C57E2E}"/>
                </a:ext>
              </a:extLst>
            </p:cNvPr>
            <p:cNvSpPr/>
            <p:nvPr/>
          </p:nvSpPr>
          <p:spPr>
            <a:xfrm>
              <a:off x="9296368" y="2514610"/>
              <a:ext cx="1828800" cy="2011680"/>
            </a:xfrm>
            <a:prstGeom prst="rect">
              <a:avLst/>
            </a:prstGeom>
            <a:solidFill>
              <a:srgbClr val="46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5</a:t>
              </a:r>
            </a:p>
            <a:p>
              <a:r>
                <a:rPr lang="en-US" sz="1600" dirty="0">
                  <a:solidFill>
                    <a:schemeClr val="tx1"/>
                  </a:solidFill>
                </a:rPr>
                <a:t>Details go here</a:t>
              </a:r>
            </a:p>
          </p:txBody>
        </p:sp>
        <p:sp>
          <p:nvSpPr>
            <p:cNvPr id="19" name="Rectangle 18">
              <a:extLst>
                <a:ext uri="{FF2B5EF4-FFF2-40B4-BE49-F238E27FC236}">
                  <a16:creationId xmlns:a16="http://schemas.microsoft.com/office/drawing/2014/main" id="{68A15CA5-829B-C406-2733-95B48AEE0323}"/>
                </a:ext>
              </a:extLst>
            </p:cNvPr>
            <p:cNvSpPr/>
            <p:nvPr/>
          </p:nvSpPr>
          <p:spPr>
            <a:xfrm>
              <a:off x="9296365" y="2514610"/>
              <a:ext cx="1828780" cy="91439"/>
            </a:xfrm>
            <a:prstGeom prst="rect">
              <a:avLst/>
            </a:prstGeom>
            <a:solidFill>
              <a:srgbClr val="99AD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0" name="Rectangle 19">
            <a:extLst>
              <a:ext uri="{FF2B5EF4-FFF2-40B4-BE49-F238E27FC236}">
                <a16:creationId xmlns:a16="http://schemas.microsoft.com/office/drawing/2014/main" id="{D7715359-A3C8-DEDD-4A29-33E205107870}"/>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Customize by color/pillar when needed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3654302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6A5C62E-F23A-C154-CA4D-FDDC9E9406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D388B92-DC83-D3F0-3314-4423A275DDFF}"/>
              </a:ext>
            </a:extLst>
          </p:cNvPr>
          <p:cNvSpPr>
            <a:spLocks noGrp="1"/>
          </p:cNvSpPr>
          <p:nvPr>
            <p:ph type="title"/>
          </p:nvPr>
        </p:nvSpPr>
        <p:spPr>
          <a:xfrm>
            <a:off x="768875" y="182403"/>
            <a:ext cx="5383380" cy="822960"/>
          </a:xfrm>
        </p:spPr>
        <p:txBody>
          <a:bodyPr/>
          <a:lstStyle/>
          <a:p>
            <a:r>
              <a:rPr lang="en-US" dirty="0"/>
              <a:t>Agenda title</a:t>
            </a:r>
          </a:p>
        </p:txBody>
      </p:sp>
      <p:sp>
        <p:nvSpPr>
          <p:cNvPr id="3" name="Slide Number Placeholder 2">
            <a:extLst>
              <a:ext uri="{FF2B5EF4-FFF2-40B4-BE49-F238E27FC236}">
                <a16:creationId xmlns:a16="http://schemas.microsoft.com/office/drawing/2014/main" id="{F2DA7656-E739-5BE0-53F1-81FB4B7C4515}"/>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66</a:t>
            </a:fld>
            <a:endParaRPr lang="en-US" dirty="0"/>
          </a:p>
        </p:txBody>
      </p:sp>
      <p:sp>
        <p:nvSpPr>
          <p:cNvPr id="4" name="Footer Placeholder 3">
            <a:extLst>
              <a:ext uri="{FF2B5EF4-FFF2-40B4-BE49-F238E27FC236}">
                <a16:creationId xmlns:a16="http://schemas.microsoft.com/office/drawing/2014/main" id="{1D4DB6C1-1BAD-26C9-F309-D9C9376E3F5B}"/>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6" name="Item 1" descr="a box containing text that says: Item 1&#10;Details go here">
            <a:extLst>
              <a:ext uri="{FF2B5EF4-FFF2-40B4-BE49-F238E27FC236}">
                <a16:creationId xmlns:a16="http://schemas.microsoft.com/office/drawing/2014/main" id="{352C478D-1028-FEBA-1E48-8D4FB67407FD}"/>
              </a:ext>
            </a:extLst>
          </p:cNvPr>
          <p:cNvGrpSpPr/>
          <p:nvPr/>
        </p:nvGrpSpPr>
        <p:grpSpPr>
          <a:xfrm>
            <a:off x="792518" y="2514610"/>
            <a:ext cx="1828800" cy="2011680"/>
            <a:chOff x="1615488" y="2514610"/>
            <a:chExt cx="1828800" cy="2011680"/>
          </a:xfrm>
        </p:grpSpPr>
        <p:sp>
          <p:nvSpPr>
            <p:cNvPr id="7" name="Rectangle 6" descr="Item 1&#10;">
              <a:extLst>
                <a:ext uri="{FF2B5EF4-FFF2-40B4-BE49-F238E27FC236}">
                  <a16:creationId xmlns:a16="http://schemas.microsoft.com/office/drawing/2014/main" id="{C6BF95F8-4C97-EB52-62DE-624D06CE7682}"/>
                </a:ext>
              </a:extLst>
            </p:cNvPr>
            <p:cNvSpPr/>
            <p:nvPr/>
          </p:nvSpPr>
          <p:spPr>
            <a:xfrm>
              <a:off x="1615488" y="2514610"/>
              <a:ext cx="1828800" cy="201168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1</a:t>
              </a:r>
            </a:p>
            <a:p>
              <a:r>
                <a:rPr lang="en-US" sz="1600" dirty="0">
                  <a:solidFill>
                    <a:schemeClr val="tx1"/>
                  </a:solidFill>
                </a:rPr>
                <a:t>Details go here</a:t>
              </a:r>
            </a:p>
          </p:txBody>
        </p:sp>
        <p:sp>
          <p:nvSpPr>
            <p:cNvPr id="8" name="Rectangle 7">
              <a:extLst>
                <a:ext uri="{FF2B5EF4-FFF2-40B4-BE49-F238E27FC236}">
                  <a16:creationId xmlns:a16="http://schemas.microsoft.com/office/drawing/2014/main" id="{C48759A2-F4EE-CCA3-2574-93AB104A2289}"/>
                </a:ext>
                <a:ext uri="{C183D7F6-B498-43B3-948B-1728B52AA6E4}">
                  <adec:decorative xmlns:adec="http://schemas.microsoft.com/office/drawing/2017/decorative" val="1"/>
                </a:ext>
              </a:extLst>
            </p:cNvPr>
            <p:cNvSpPr/>
            <p:nvPr/>
          </p:nvSpPr>
          <p:spPr>
            <a:xfrm>
              <a:off x="1615498" y="2514610"/>
              <a:ext cx="1828780" cy="91439"/>
            </a:xfrm>
            <a:prstGeom prst="rect">
              <a:avLst/>
            </a:prstGeom>
            <a:solidFill>
              <a:srgbClr val="AE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 name="Item 2" descr="Item 2">
            <a:extLst>
              <a:ext uri="{FF2B5EF4-FFF2-40B4-BE49-F238E27FC236}">
                <a16:creationId xmlns:a16="http://schemas.microsoft.com/office/drawing/2014/main" id="{29875DAA-D6E6-6A30-AB06-96D380D7788D}"/>
              </a:ext>
            </a:extLst>
          </p:cNvPr>
          <p:cNvGrpSpPr/>
          <p:nvPr/>
        </p:nvGrpSpPr>
        <p:grpSpPr>
          <a:xfrm>
            <a:off x="2995749" y="2514610"/>
            <a:ext cx="1828800" cy="2011680"/>
            <a:chOff x="3535708" y="2514610"/>
            <a:chExt cx="1828800" cy="2011680"/>
          </a:xfrm>
        </p:grpSpPr>
        <p:sp>
          <p:nvSpPr>
            <p:cNvPr id="10" name="Rectangle 9">
              <a:extLst>
                <a:ext uri="{FF2B5EF4-FFF2-40B4-BE49-F238E27FC236}">
                  <a16:creationId xmlns:a16="http://schemas.microsoft.com/office/drawing/2014/main" id="{F7515273-77C2-F121-578B-AF3BDAADEA5B}"/>
                </a:ext>
              </a:extLst>
            </p:cNvPr>
            <p:cNvSpPr/>
            <p:nvPr/>
          </p:nvSpPr>
          <p:spPr>
            <a:xfrm>
              <a:off x="3535708" y="2514610"/>
              <a:ext cx="1828800" cy="201168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2</a:t>
              </a:r>
            </a:p>
            <a:p>
              <a:r>
                <a:rPr lang="en-US" sz="1600" dirty="0">
                  <a:solidFill>
                    <a:schemeClr val="tx1"/>
                  </a:solidFill>
                </a:rPr>
                <a:t>Details go here</a:t>
              </a:r>
            </a:p>
          </p:txBody>
        </p:sp>
        <p:sp>
          <p:nvSpPr>
            <p:cNvPr id="11" name="Rectangle 10">
              <a:extLst>
                <a:ext uri="{FF2B5EF4-FFF2-40B4-BE49-F238E27FC236}">
                  <a16:creationId xmlns:a16="http://schemas.microsoft.com/office/drawing/2014/main" id="{5807BF7D-6D43-079D-5C6E-836FAF21B038}"/>
                </a:ext>
                <a:ext uri="{C183D7F6-B498-43B3-948B-1728B52AA6E4}">
                  <adec:decorative xmlns:adec="http://schemas.microsoft.com/office/drawing/2017/decorative" val="1"/>
                </a:ext>
              </a:extLst>
            </p:cNvPr>
            <p:cNvSpPr/>
            <p:nvPr/>
          </p:nvSpPr>
          <p:spPr>
            <a:xfrm>
              <a:off x="3535708" y="2514610"/>
              <a:ext cx="1828780" cy="91439"/>
            </a:xfrm>
            <a:prstGeom prst="rect">
              <a:avLst/>
            </a:prstGeom>
            <a:solidFill>
              <a:srgbClr val="AE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 name="Item 3" descr="Item 3">
            <a:extLst>
              <a:ext uri="{FF2B5EF4-FFF2-40B4-BE49-F238E27FC236}">
                <a16:creationId xmlns:a16="http://schemas.microsoft.com/office/drawing/2014/main" id="{4EF617BA-46F2-3830-5339-46B8CC6B5411}"/>
              </a:ext>
            </a:extLst>
          </p:cNvPr>
          <p:cNvGrpSpPr/>
          <p:nvPr/>
        </p:nvGrpSpPr>
        <p:grpSpPr>
          <a:xfrm>
            <a:off x="5198980" y="2514610"/>
            <a:ext cx="1828801" cy="2011680"/>
            <a:chOff x="5455927" y="2514610"/>
            <a:chExt cx="1828801" cy="2011680"/>
          </a:xfrm>
        </p:grpSpPr>
        <p:sp>
          <p:nvSpPr>
            <p:cNvPr id="13" name="Rectangle 12">
              <a:extLst>
                <a:ext uri="{FF2B5EF4-FFF2-40B4-BE49-F238E27FC236}">
                  <a16:creationId xmlns:a16="http://schemas.microsoft.com/office/drawing/2014/main" id="{A32187F7-03B2-811A-CC5B-DE6F9143D71E}"/>
                </a:ext>
              </a:extLst>
            </p:cNvPr>
            <p:cNvSpPr/>
            <p:nvPr/>
          </p:nvSpPr>
          <p:spPr>
            <a:xfrm>
              <a:off x="5455928" y="2514610"/>
              <a:ext cx="1828800" cy="201168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3</a:t>
              </a:r>
            </a:p>
            <a:p>
              <a:r>
                <a:rPr lang="en-US" sz="1600" dirty="0">
                  <a:solidFill>
                    <a:schemeClr val="tx1"/>
                  </a:solidFill>
                </a:rPr>
                <a:t>Details go here</a:t>
              </a:r>
            </a:p>
          </p:txBody>
        </p:sp>
        <p:sp>
          <p:nvSpPr>
            <p:cNvPr id="14" name="Rectangle 13">
              <a:extLst>
                <a:ext uri="{FF2B5EF4-FFF2-40B4-BE49-F238E27FC236}">
                  <a16:creationId xmlns:a16="http://schemas.microsoft.com/office/drawing/2014/main" id="{F6094022-D04D-AE2B-5171-4B7BB7D4E4A0}"/>
                </a:ext>
                <a:ext uri="{C183D7F6-B498-43B3-948B-1728B52AA6E4}">
                  <adec:decorative xmlns:adec="http://schemas.microsoft.com/office/drawing/2017/decorative" val="1"/>
                </a:ext>
              </a:extLst>
            </p:cNvPr>
            <p:cNvSpPr/>
            <p:nvPr/>
          </p:nvSpPr>
          <p:spPr>
            <a:xfrm>
              <a:off x="5455927" y="2514610"/>
              <a:ext cx="1828780" cy="91439"/>
            </a:xfrm>
            <a:prstGeom prst="rect">
              <a:avLst/>
            </a:prstGeom>
            <a:solidFill>
              <a:srgbClr val="AE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5" name="Item 4" descr="Item 4">
            <a:extLst>
              <a:ext uri="{FF2B5EF4-FFF2-40B4-BE49-F238E27FC236}">
                <a16:creationId xmlns:a16="http://schemas.microsoft.com/office/drawing/2014/main" id="{9138C139-A105-4573-CA5E-F2DEF45AC4E6}"/>
              </a:ext>
            </a:extLst>
          </p:cNvPr>
          <p:cNvGrpSpPr/>
          <p:nvPr/>
        </p:nvGrpSpPr>
        <p:grpSpPr>
          <a:xfrm>
            <a:off x="7402212" y="2514610"/>
            <a:ext cx="1828802" cy="2011680"/>
            <a:chOff x="7376146" y="2514610"/>
            <a:chExt cx="1828802" cy="2011680"/>
          </a:xfrm>
        </p:grpSpPr>
        <p:sp>
          <p:nvSpPr>
            <p:cNvPr id="16" name="Rectangle 15">
              <a:extLst>
                <a:ext uri="{FF2B5EF4-FFF2-40B4-BE49-F238E27FC236}">
                  <a16:creationId xmlns:a16="http://schemas.microsoft.com/office/drawing/2014/main" id="{7AF6DB66-3109-F1C2-2538-76DD24251268}"/>
                </a:ext>
              </a:extLst>
            </p:cNvPr>
            <p:cNvSpPr/>
            <p:nvPr/>
          </p:nvSpPr>
          <p:spPr>
            <a:xfrm>
              <a:off x="7376148" y="2514610"/>
              <a:ext cx="1828800" cy="201168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4</a:t>
              </a:r>
            </a:p>
            <a:p>
              <a:r>
                <a:rPr lang="en-US" sz="1600" dirty="0">
                  <a:solidFill>
                    <a:schemeClr val="tx1"/>
                  </a:solidFill>
                </a:rPr>
                <a:t>Details go here</a:t>
              </a:r>
            </a:p>
          </p:txBody>
        </p:sp>
        <p:sp>
          <p:nvSpPr>
            <p:cNvPr id="17" name="Rectangle 16">
              <a:extLst>
                <a:ext uri="{FF2B5EF4-FFF2-40B4-BE49-F238E27FC236}">
                  <a16:creationId xmlns:a16="http://schemas.microsoft.com/office/drawing/2014/main" id="{E90940D1-F8BF-BCA8-A3D1-576A5C0B739B}"/>
                </a:ext>
                <a:ext uri="{C183D7F6-B498-43B3-948B-1728B52AA6E4}">
                  <adec:decorative xmlns:adec="http://schemas.microsoft.com/office/drawing/2017/decorative" val="1"/>
                </a:ext>
              </a:extLst>
            </p:cNvPr>
            <p:cNvSpPr/>
            <p:nvPr/>
          </p:nvSpPr>
          <p:spPr>
            <a:xfrm>
              <a:off x="7376146" y="2514610"/>
              <a:ext cx="1828780" cy="91439"/>
            </a:xfrm>
            <a:prstGeom prst="rect">
              <a:avLst/>
            </a:prstGeom>
            <a:solidFill>
              <a:srgbClr val="AE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8" name="Item 5" descr="Item 5">
            <a:extLst>
              <a:ext uri="{FF2B5EF4-FFF2-40B4-BE49-F238E27FC236}">
                <a16:creationId xmlns:a16="http://schemas.microsoft.com/office/drawing/2014/main" id="{B46398E8-4FBA-540D-5BAF-76EEC94B9FBF}"/>
              </a:ext>
            </a:extLst>
          </p:cNvPr>
          <p:cNvGrpSpPr/>
          <p:nvPr/>
        </p:nvGrpSpPr>
        <p:grpSpPr>
          <a:xfrm>
            <a:off x="9605446" y="2514610"/>
            <a:ext cx="1828803" cy="2011680"/>
            <a:chOff x="9296365" y="2514610"/>
            <a:chExt cx="1828803" cy="2011680"/>
          </a:xfrm>
        </p:grpSpPr>
        <p:sp>
          <p:nvSpPr>
            <p:cNvPr id="19" name="Rectangle 18">
              <a:extLst>
                <a:ext uri="{FF2B5EF4-FFF2-40B4-BE49-F238E27FC236}">
                  <a16:creationId xmlns:a16="http://schemas.microsoft.com/office/drawing/2014/main" id="{09FF8DC7-938A-B6D9-4270-54778F071DF7}"/>
                </a:ext>
              </a:extLst>
            </p:cNvPr>
            <p:cNvSpPr/>
            <p:nvPr/>
          </p:nvSpPr>
          <p:spPr>
            <a:xfrm>
              <a:off x="9296368" y="2514610"/>
              <a:ext cx="1828800" cy="201168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5</a:t>
              </a:r>
            </a:p>
            <a:p>
              <a:r>
                <a:rPr lang="en-US" sz="1600" dirty="0">
                  <a:solidFill>
                    <a:schemeClr val="tx1"/>
                  </a:solidFill>
                </a:rPr>
                <a:t>Details go here</a:t>
              </a:r>
            </a:p>
          </p:txBody>
        </p:sp>
        <p:sp>
          <p:nvSpPr>
            <p:cNvPr id="20" name="Rectangle 19">
              <a:extLst>
                <a:ext uri="{FF2B5EF4-FFF2-40B4-BE49-F238E27FC236}">
                  <a16:creationId xmlns:a16="http://schemas.microsoft.com/office/drawing/2014/main" id="{E7EB3EF0-C0AD-EC62-D992-D350F4872D52}"/>
                </a:ext>
                <a:ext uri="{C183D7F6-B498-43B3-948B-1728B52AA6E4}">
                  <adec:decorative xmlns:adec="http://schemas.microsoft.com/office/drawing/2017/decorative" val="1"/>
                </a:ext>
              </a:extLst>
            </p:cNvPr>
            <p:cNvSpPr/>
            <p:nvPr/>
          </p:nvSpPr>
          <p:spPr>
            <a:xfrm>
              <a:off x="9296365" y="2514610"/>
              <a:ext cx="1828780" cy="91439"/>
            </a:xfrm>
            <a:prstGeom prst="rect">
              <a:avLst/>
            </a:prstGeom>
            <a:solidFill>
              <a:srgbClr val="AEA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21" name="Rectangle 20">
            <a:extLst>
              <a:ext uri="{FF2B5EF4-FFF2-40B4-BE49-F238E27FC236}">
                <a16:creationId xmlns:a16="http://schemas.microsoft.com/office/drawing/2014/main" id="{BDDCCBCC-FCD2-3BE3-4F71-31D6D71CE927}"/>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Customize by color/pillar when needed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spTree>
    <p:extLst>
      <p:ext uri="{BB962C8B-B14F-4D97-AF65-F5344CB8AC3E}">
        <p14:creationId xmlns:p14="http://schemas.microsoft.com/office/powerpoint/2010/main" val="891165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0B256BF-83E1-6F8A-CD04-D6D1AADFFF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EE093CD-5BDE-C233-A089-54C5509561CC}"/>
              </a:ext>
            </a:extLst>
          </p:cNvPr>
          <p:cNvSpPr>
            <a:spLocks noGrp="1"/>
          </p:cNvSpPr>
          <p:nvPr>
            <p:ph type="title"/>
          </p:nvPr>
        </p:nvSpPr>
        <p:spPr>
          <a:xfrm>
            <a:off x="768875" y="182403"/>
            <a:ext cx="5383380" cy="822960"/>
          </a:xfrm>
        </p:spPr>
        <p:txBody>
          <a:bodyPr/>
          <a:lstStyle/>
          <a:p>
            <a:r>
              <a:rPr lang="en-US" dirty="0"/>
              <a:t>Agenda title</a:t>
            </a:r>
          </a:p>
        </p:txBody>
      </p:sp>
      <p:sp>
        <p:nvSpPr>
          <p:cNvPr id="3" name="Slide Number Placeholder 2">
            <a:extLst>
              <a:ext uri="{FF2B5EF4-FFF2-40B4-BE49-F238E27FC236}">
                <a16:creationId xmlns:a16="http://schemas.microsoft.com/office/drawing/2014/main" id="{59E887A1-E9CE-954B-5558-2380E591D55C}"/>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67</a:t>
            </a:fld>
            <a:endParaRPr lang="en-US" dirty="0"/>
          </a:p>
        </p:txBody>
      </p:sp>
      <p:sp>
        <p:nvSpPr>
          <p:cNvPr id="4" name="Footer Placeholder 3">
            <a:extLst>
              <a:ext uri="{FF2B5EF4-FFF2-40B4-BE49-F238E27FC236}">
                <a16:creationId xmlns:a16="http://schemas.microsoft.com/office/drawing/2014/main" id="{6C3B38A4-C5F1-B9B1-7D3C-FFFEA9A4346C}"/>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 name="Rectangle 1">
            <a:extLst>
              <a:ext uri="{FF2B5EF4-FFF2-40B4-BE49-F238E27FC236}">
                <a16:creationId xmlns:a16="http://schemas.microsoft.com/office/drawing/2014/main" id="{1DB10867-A594-6CDE-70F4-F0C374C31352}"/>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Customize by color/pillar when needed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grpSp>
        <p:nvGrpSpPr>
          <p:cNvPr id="6" name="Item 1" descr="a box containing text that says: Item 1&#10;Details go here">
            <a:extLst>
              <a:ext uri="{FF2B5EF4-FFF2-40B4-BE49-F238E27FC236}">
                <a16:creationId xmlns:a16="http://schemas.microsoft.com/office/drawing/2014/main" id="{55E8518C-6CFE-1558-95EA-C5F179B650D9}"/>
              </a:ext>
            </a:extLst>
          </p:cNvPr>
          <p:cNvGrpSpPr/>
          <p:nvPr/>
        </p:nvGrpSpPr>
        <p:grpSpPr>
          <a:xfrm>
            <a:off x="792518" y="2514610"/>
            <a:ext cx="1828800" cy="2011680"/>
            <a:chOff x="1615488" y="2514610"/>
            <a:chExt cx="1828800" cy="2011680"/>
          </a:xfrm>
          <a:solidFill>
            <a:srgbClr val="6C3F49"/>
          </a:solidFill>
        </p:grpSpPr>
        <p:sp>
          <p:nvSpPr>
            <p:cNvPr id="7" name="Rectangle 6" descr="Item 1&#10;">
              <a:extLst>
                <a:ext uri="{FF2B5EF4-FFF2-40B4-BE49-F238E27FC236}">
                  <a16:creationId xmlns:a16="http://schemas.microsoft.com/office/drawing/2014/main" id="{CF42968A-6D69-A1F9-6BFC-97995D57C34A}"/>
                </a:ext>
              </a:extLst>
            </p:cNvPr>
            <p:cNvSpPr/>
            <p:nvPr/>
          </p:nvSpPr>
          <p:spPr>
            <a:xfrm>
              <a:off x="1615488" y="2514610"/>
              <a:ext cx="1828800" cy="2011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1</a:t>
              </a:r>
            </a:p>
            <a:p>
              <a:r>
                <a:rPr lang="en-US" sz="1600" dirty="0">
                  <a:solidFill>
                    <a:schemeClr val="tx1"/>
                  </a:solidFill>
                </a:rPr>
                <a:t>Details go here</a:t>
              </a:r>
            </a:p>
          </p:txBody>
        </p:sp>
        <p:sp>
          <p:nvSpPr>
            <p:cNvPr id="8" name="Rectangle 7">
              <a:extLst>
                <a:ext uri="{FF2B5EF4-FFF2-40B4-BE49-F238E27FC236}">
                  <a16:creationId xmlns:a16="http://schemas.microsoft.com/office/drawing/2014/main" id="{4A87CFF0-A737-C7F9-6206-85F5E566068B}"/>
                </a:ext>
                <a:ext uri="{C183D7F6-B498-43B3-948B-1728B52AA6E4}">
                  <adec:decorative xmlns:adec="http://schemas.microsoft.com/office/drawing/2017/decorative" val="1"/>
                </a:ext>
              </a:extLst>
            </p:cNvPr>
            <p:cNvSpPr/>
            <p:nvPr/>
          </p:nvSpPr>
          <p:spPr>
            <a:xfrm>
              <a:off x="1615498" y="2514610"/>
              <a:ext cx="1828780" cy="91439"/>
            </a:xfrm>
            <a:prstGeom prst="rect">
              <a:avLst/>
            </a:prstGeom>
            <a:solidFill>
              <a:srgbClr val="FFFFF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9" name="Item 2" descr="Item 2">
            <a:extLst>
              <a:ext uri="{FF2B5EF4-FFF2-40B4-BE49-F238E27FC236}">
                <a16:creationId xmlns:a16="http://schemas.microsoft.com/office/drawing/2014/main" id="{50A2FC8B-3D77-A043-BC09-D2BC867168BD}"/>
              </a:ext>
            </a:extLst>
          </p:cNvPr>
          <p:cNvGrpSpPr/>
          <p:nvPr/>
        </p:nvGrpSpPr>
        <p:grpSpPr>
          <a:xfrm>
            <a:off x="2995749" y="2514610"/>
            <a:ext cx="1828800" cy="2011680"/>
            <a:chOff x="3535708" y="2514610"/>
            <a:chExt cx="1828800" cy="2011680"/>
          </a:xfrm>
          <a:solidFill>
            <a:srgbClr val="6C3F49"/>
          </a:solidFill>
        </p:grpSpPr>
        <p:sp>
          <p:nvSpPr>
            <p:cNvPr id="10" name="Rectangle 9">
              <a:extLst>
                <a:ext uri="{FF2B5EF4-FFF2-40B4-BE49-F238E27FC236}">
                  <a16:creationId xmlns:a16="http://schemas.microsoft.com/office/drawing/2014/main" id="{BA8552FE-79D3-7E09-EBD7-88A6EC0022A6}"/>
                </a:ext>
              </a:extLst>
            </p:cNvPr>
            <p:cNvSpPr/>
            <p:nvPr/>
          </p:nvSpPr>
          <p:spPr>
            <a:xfrm>
              <a:off x="3535708" y="2514610"/>
              <a:ext cx="1828800" cy="2011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2</a:t>
              </a:r>
            </a:p>
            <a:p>
              <a:r>
                <a:rPr lang="en-US" sz="1600" dirty="0">
                  <a:solidFill>
                    <a:schemeClr val="tx1"/>
                  </a:solidFill>
                </a:rPr>
                <a:t>Details go here</a:t>
              </a:r>
            </a:p>
          </p:txBody>
        </p:sp>
        <p:sp>
          <p:nvSpPr>
            <p:cNvPr id="11" name="Rectangle 10">
              <a:extLst>
                <a:ext uri="{FF2B5EF4-FFF2-40B4-BE49-F238E27FC236}">
                  <a16:creationId xmlns:a16="http://schemas.microsoft.com/office/drawing/2014/main" id="{7C7C3667-B997-97DD-1723-E22747ADBAB1}"/>
                </a:ext>
                <a:ext uri="{C183D7F6-B498-43B3-948B-1728B52AA6E4}">
                  <adec:decorative xmlns:adec="http://schemas.microsoft.com/office/drawing/2017/decorative" val="1"/>
                </a:ext>
              </a:extLst>
            </p:cNvPr>
            <p:cNvSpPr/>
            <p:nvPr/>
          </p:nvSpPr>
          <p:spPr>
            <a:xfrm>
              <a:off x="3535708" y="2514610"/>
              <a:ext cx="1828780" cy="91439"/>
            </a:xfrm>
            <a:prstGeom prst="rect">
              <a:avLst/>
            </a:prstGeom>
            <a:solidFill>
              <a:srgbClr val="FFFFF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 name="Item 3" descr="Item 3">
            <a:extLst>
              <a:ext uri="{FF2B5EF4-FFF2-40B4-BE49-F238E27FC236}">
                <a16:creationId xmlns:a16="http://schemas.microsoft.com/office/drawing/2014/main" id="{46EEEA61-5C65-54D2-0FC8-A1CC54F79036}"/>
              </a:ext>
            </a:extLst>
          </p:cNvPr>
          <p:cNvGrpSpPr/>
          <p:nvPr/>
        </p:nvGrpSpPr>
        <p:grpSpPr>
          <a:xfrm>
            <a:off x="5198980" y="2514610"/>
            <a:ext cx="1828801" cy="2011680"/>
            <a:chOff x="5455927" y="2514610"/>
            <a:chExt cx="1828801" cy="2011680"/>
          </a:xfrm>
          <a:solidFill>
            <a:srgbClr val="6C3F49"/>
          </a:solidFill>
        </p:grpSpPr>
        <p:sp>
          <p:nvSpPr>
            <p:cNvPr id="13" name="Rectangle 12">
              <a:extLst>
                <a:ext uri="{FF2B5EF4-FFF2-40B4-BE49-F238E27FC236}">
                  <a16:creationId xmlns:a16="http://schemas.microsoft.com/office/drawing/2014/main" id="{2CA4444D-921D-C544-598C-A14159A61FC1}"/>
                </a:ext>
              </a:extLst>
            </p:cNvPr>
            <p:cNvSpPr/>
            <p:nvPr/>
          </p:nvSpPr>
          <p:spPr>
            <a:xfrm>
              <a:off x="5455928" y="2514610"/>
              <a:ext cx="1828800" cy="2011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3</a:t>
              </a:r>
            </a:p>
            <a:p>
              <a:r>
                <a:rPr lang="en-US" sz="1600" dirty="0">
                  <a:solidFill>
                    <a:schemeClr val="tx1"/>
                  </a:solidFill>
                </a:rPr>
                <a:t>Details go here</a:t>
              </a:r>
            </a:p>
          </p:txBody>
        </p:sp>
        <p:sp>
          <p:nvSpPr>
            <p:cNvPr id="14" name="Rectangle 13">
              <a:extLst>
                <a:ext uri="{FF2B5EF4-FFF2-40B4-BE49-F238E27FC236}">
                  <a16:creationId xmlns:a16="http://schemas.microsoft.com/office/drawing/2014/main" id="{9A0526BA-0379-9E89-2415-1C338B7518E4}"/>
                </a:ext>
                <a:ext uri="{C183D7F6-B498-43B3-948B-1728B52AA6E4}">
                  <adec:decorative xmlns:adec="http://schemas.microsoft.com/office/drawing/2017/decorative" val="1"/>
                </a:ext>
              </a:extLst>
            </p:cNvPr>
            <p:cNvSpPr/>
            <p:nvPr/>
          </p:nvSpPr>
          <p:spPr>
            <a:xfrm>
              <a:off x="5455927" y="2514610"/>
              <a:ext cx="1828780" cy="91439"/>
            </a:xfrm>
            <a:prstGeom prst="rect">
              <a:avLst/>
            </a:prstGeom>
            <a:solidFill>
              <a:srgbClr val="FFFFF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5" name="Item 4" descr="Item 4">
            <a:extLst>
              <a:ext uri="{FF2B5EF4-FFF2-40B4-BE49-F238E27FC236}">
                <a16:creationId xmlns:a16="http://schemas.microsoft.com/office/drawing/2014/main" id="{39EC331A-033C-3C46-BD26-9A32FAD3D922}"/>
              </a:ext>
            </a:extLst>
          </p:cNvPr>
          <p:cNvGrpSpPr/>
          <p:nvPr/>
        </p:nvGrpSpPr>
        <p:grpSpPr>
          <a:xfrm>
            <a:off x="7402212" y="2514610"/>
            <a:ext cx="1828802" cy="2011680"/>
            <a:chOff x="7376146" y="2514610"/>
            <a:chExt cx="1828802" cy="2011680"/>
          </a:xfrm>
          <a:solidFill>
            <a:srgbClr val="6C3F49"/>
          </a:solidFill>
        </p:grpSpPr>
        <p:sp>
          <p:nvSpPr>
            <p:cNvPr id="16" name="Rectangle 15">
              <a:extLst>
                <a:ext uri="{FF2B5EF4-FFF2-40B4-BE49-F238E27FC236}">
                  <a16:creationId xmlns:a16="http://schemas.microsoft.com/office/drawing/2014/main" id="{E186FD6A-3CA2-C5F9-4AE1-47F9A8FEB452}"/>
                </a:ext>
              </a:extLst>
            </p:cNvPr>
            <p:cNvSpPr/>
            <p:nvPr/>
          </p:nvSpPr>
          <p:spPr>
            <a:xfrm>
              <a:off x="7376148" y="2514610"/>
              <a:ext cx="1828800" cy="2011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4</a:t>
              </a:r>
            </a:p>
            <a:p>
              <a:r>
                <a:rPr lang="en-US" sz="1600" dirty="0">
                  <a:solidFill>
                    <a:schemeClr val="tx1"/>
                  </a:solidFill>
                </a:rPr>
                <a:t>Details go here</a:t>
              </a:r>
            </a:p>
          </p:txBody>
        </p:sp>
        <p:sp>
          <p:nvSpPr>
            <p:cNvPr id="17" name="Rectangle 16">
              <a:extLst>
                <a:ext uri="{FF2B5EF4-FFF2-40B4-BE49-F238E27FC236}">
                  <a16:creationId xmlns:a16="http://schemas.microsoft.com/office/drawing/2014/main" id="{FA689DA4-1F1D-656E-7668-0F2280F2A817}"/>
                </a:ext>
                <a:ext uri="{C183D7F6-B498-43B3-948B-1728B52AA6E4}">
                  <adec:decorative xmlns:adec="http://schemas.microsoft.com/office/drawing/2017/decorative" val="1"/>
                </a:ext>
              </a:extLst>
            </p:cNvPr>
            <p:cNvSpPr/>
            <p:nvPr/>
          </p:nvSpPr>
          <p:spPr>
            <a:xfrm>
              <a:off x="7376146" y="2514610"/>
              <a:ext cx="1828780" cy="91439"/>
            </a:xfrm>
            <a:prstGeom prst="rect">
              <a:avLst/>
            </a:prstGeom>
            <a:solidFill>
              <a:srgbClr val="FFFFF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8" name="Item 5" descr="Item 5">
            <a:extLst>
              <a:ext uri="{FF2B5EF4-FFF2-40B4-BE49-F238E27FC236}">
                <a16:creationId xmlns:a16="http://schemas.microsoft.com/office/drawing/2014/main" id="{520110E4-9A03-3804-8DA6-B71DE9824E16}"/>
              </a:ext>
            </a:extLst>
          </p:cNvPr>
          <p:cNvGrpSpPr/>
          <p:nvPr/>
        </p:nvGrpSpPr>
        <p:grpSpPr>
          <a:xfrm>
            <a:off x="9605446" y="2514610"/>
            <a:ext cx="1828803" cy="2011680"/>
            <a:chOff x="9296365" y="2514610"/>
            <a:chExt cx="1828803" cy="2011680"/>
          </a:xfrm>
          <a:solidFill>
            <a:srgbClr val="6C3F49"/>
          </a:solidFill>
        </p:grpSpPr>
        <p:sp>
          <p:nvSpPr>
            <p:cNvPr id="19" name="Rectangle 18">
              <a:extLst>
                <a:ext uri="{FF2B5EF4-FFF2-40B4-BE49-F238E27FC236}">
                  <a16:creationId xmlns:a16="http://schemas.microsoft.com/office/drawing/2014/main" id="{B471C36F-A7EA-5ABA-EA49-4BE388FFA636}"/>
                </a:ext>
              </a:extLst>
            </p:cNvPr>
            <p:cNvSpPr/>
            <p:nvPr/>
          </p:nvSpPr>
          <p:spPr>
            <a:xfrm>
              <a:off x="9296368" y="2514610"/>
              <a:ext cx="1828800" cy="20116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Item 5</a:t>
              </a:r>
            </a:p>
            <a:p>
              <a:r>
                <a:rPr lang="en-US" sz="1600" dirty="0">
                  <a:solidFill>
                    <a:schemeClr val="tx1"/>
                  </a:solidFill>
                </a:rPr>
                <a:t>Details go here</a:t>
              </a:r>
            </a:p>
          </p:txBody>
        </p:sp>
        <p:sp>
          <p:nvSpPr>
            <p:cNvPr id="20" name="Rectangle 19">
              <a:extLst>
                <a:ext uri="{FF2B5EF4-FFF2-40B4-BE49-F238E27FC236}">
                  <a16:creationId xmlns:a16="http://schemas.microsoft.com/office/drawing/2014/main" id="{E09F7CF3-740C-AD25-001B-AB57BCFA05B9}"/>
                </a:ext>
                <a:ext uri="{C183D7F6-B498-43B3-948B-1728B52AA6E4}">
                  <adec:decorative xmlns:adec="http://schemas.microsoft.com/office/drawing/2017/decorative" val="1"/>
                </a:ext>
              </a:extLst>
            </p:cNvPr>
            <p:cNvSpPr/>
            <p:nvPr/>
          </p:nvSpPr>
          <p:spPr>
            <a:xfrm>
              <a:off x="9296365" y="2514610"/>
              <a:ext cx="1828780" cy="91439"/>
            </a:xfrm>
            <a:prstGeom prst="rect">
              <a:avLst/>
            </a:prstGeom>
            <a:solidFill>
              <a:srgbClr val="FFFFFF">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9909539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65EF7-584F-AF82-2B92-007540053DED}"/>
              </a:ext>
            </a:extLst>
          </p:cNvPr>
          <p:cNvSpPr>
            <a:spLocks noGrp="1"/>
          </p:cNvSpPr>
          <p:nvPr>
            <p:ph type="title"/>
          </p:nvPr>
        </p:nvSpPr>
        <p:spPr/>
        <p:txBody>
          <a:bodyPr/>
          <a:lstStyle/>
          <a:p>
            <a:r>
              <a:rPr lang="en-US" dirty="0"/>
              <a:t>Agenda title</a:t>
            </a:r>
          </a:p>
        </p:txBody>
      </p:sp>
      <p:sp>
        <p:nvSpPr>
          <p:cNvPr id="3" name="Slide Number Placeholder 2">
            <a:extLst>
              <a:ext uri="{FF2B5EF4-FFF2-40B4-BE49-F238E27FC236}">
                <a16:creationId xmlns:a16="http://schemas.microsoft.com/office/drawing/2014/main" id="{F0EB166E-691D-1A6A-E5D5-FFE2907DD065}"/>
              </a:ext>
            </a:extLst>
          </p:cNvPr>
          <p:cNvSpPr>
            <a:spLocks noGrp="1"/>
          </p:cNvSpPr>
          <p:nvPr>
            <p:ph type="sldNum" sz="quarter" idx="17"/>
          </p:nvPr>
        </p:nvSpPr>
        <p:spPr/>
        <p:txBody>
          <a:bodyPr/>
          <a:lstStyle/>
          <a:p>
            <a:fld id="{345D60D9-5372-5F40-9443-0F9AE5BDC3C8}" type="slidenum">
              <a:rPr lang="en-US" smtClean="0"/>
              <a:pPr/>
              <a:t>68</a:t>
            </a:fld>
            <a:endParaRPr lang="en-US" dirty="0"/>
          </a:p>
        </p:txBody>
      </p:sp>
      <p:sp>
        <p:nvSpPr>
          <p:cNvPr id="4" name="Footer Placeholder 3">
            <a:extLst>
              <a:ext uri="{FF2B5EF4-FFF2-40B4-BE49-F238E27FC236}">
                <a16:creationId xmlns:a16="http://schemas.microsoft.com/office/drawing/2014/main" id="{3D1DE654-98DC-3413-AAC6-8DE18EDE97A6}"/>
              </a:ext>
            </a:extLst>
          </p:cNvPr>
          <p:cNvSpPr>
            <a:spLocks noGrp="1"/>
          </p:cNvSpPr>
          <p:nvPr>
            <p:ph type="ftr" sz="quarter" idx="16"/>
          </p:nvPr>
        </p:nvSpPr>
        <p:spPr/>
        <p:txBody>
          <a:bodyPr/>
          <a:lstStyle/>
          <a:p>
            <a:r>
              <a:rPr lang="en-US"/>
              <a:t>Copyright © 2025, Oracle and/or its affiliates |  Confidential: Internal/Restricted/Highly Restricted</a:t>
            </a:r>
            <a:endParaRPr lang="en-US" dirty="0"/>
          </a:p>
        </p:txBody>
      </p:sp>
      <p:sp>
        <p:nvSpPr>
          <p:cNvPr id="5" name="Content Placeholder 4">
            <a:extLst>
              <a:ext uri="{FF2B5EF4-FFF2-40B4-BE49-F238E27FC236}">
                <a16:creationId xmlns:a16="http://schemas.microsoft.com/office/drawing/2014/main" id="{E2F78001-50F2-F997-0DBB-0FCCBF7B340C}"/>
              </a:ext>
            </a:extLst>
          </p:cNvPr>
          <p:cNvSpPr>
            <a:spLocks noGrp="1"/>
          </p:cNvSpPr>
          <p:nvPr>
            <p:ph sz="quarter" idx="14"/>
          </p:nvPr>
        </p:nvSpPr>
        <p:spPr/>
        <p:txBody>
          <a:bodyPr/>
          <a:lstStyle/>
          <a:p>
            <a:r>
              <a:rPr lang="en-US" dirty="0"/>
              <a:t>1</a:t>
            </a:r>
          </a:p>
          <a:p>
            <a:r>
              <a:rPr lang="en-US" dirty="0"/>
              <a:t>2</a:t>
            </a:r>
          </a:p>
          <a:p>
            <a:r>
              <a:rPr lang="en-US" dirty="0"/>
              <a:t>3</a:t>
            </a:r>
          </a:p>
          <a:p>
            <a:r>
              <a:rPr lang="en-US" dirty="0"/>
              <a:t>4</a:t>
            </a:r>
          </a:p>
          <a:p>
            <a:r>
              <a:rPr lang="en-US" dirty="0"/>
              <a:t>5</a:t>
            </a:r>
          </a:p>
          <a:p>
            <a:r>
              <a:rPr lang="en-US" dirty="0"/>
              <a:t>6</a:t>
            </a:r>
          </a:p>
          <a:p>
            <a:endParaRPr lang="en-US" dirty="0"/>
          </a:p>
        </p:txBody>
      </p:sp>
      <p:sp>
        <p:nvSpPr>
          <p:cNvPr id="6" name="Content Placeholder 5">
            <a:extLst>
              <a:ext uri="{FF2B5EF4-FFF2-40B4-BE49-F238E27FC236}">
                <a16:creationId xmlns:a16="http://schemas.microsoft.com/office/drawing/2014/main" id="{29D31E39-E54B-B06E-D64F-3E89B1A24A2D}"/>
              </a:ext>
            </a:extLst>
          </p:cNvPr>
          <p:cNvSpPr>
            <a:spLocks noGrp="1"/>
          </p:cNvSpPr>
          <p:nvPr>
            <p:ph sz="quarter" idx="18"/>
          </p:nvPr>
        </p:nvSpPr>
        <p:spPr/>
        <p:txBody>
          <a:bodyPr/>
          <a:lstStyle/>
          <a:p>
            <a:r>
              <a:rPr lang="en-US" dirty="0"/>
              <a:t>Agenda item</a:t>
            </a:r>
          </a:p>
          <a:p>
            <a:r>
              <a:rPr lang="en-US" dirty="0"/>
              <a:t>Agenda item</a:t>
            </a:r>
          </a:p>
          <a:p>
            <a:r>
              <a:rPr lang="en-US" dirty="0"/>
              <a:t>Agenda item</a:t>
            </a:r>
          </a:p>
          <a:p>
            <a:r>
              <a:rPr lang="en-US" dirty="0"/>
              <a:t>Agenda item</a:t>
            </a:r>
          </a:p>
          <a:p>
            <a:r>
              <a:rPr lang="en-US" dirty="0"/>
              <a:t>Agenda item</a:t>
            </a:r>
          </a:p>
          <a:p>
            <a:r>
              <a:rPr lang="en-US" dirty="0"/>
              <a:t>Agenda item</a:t>
            </a:r>
          </a:p>
        </p:txBody>
      </p:sp>
    </p:spTree>
    <p:extLst>
      <p:ext uri="{BB962C8B-B14F-4D97-AF65-F5344CB8AC3E}">
        <p14:creationId xmlns:p14="http://schemas.microsoft.com/office/powerpoint/2010/main" val="2504159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B3CC-CA75-6D32-AAA6-D1484A6E18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227A63-01ED-C73A-DFA8-01A7FEDF0421}"/>
              </a:ext>
            </a:extLst>
          </p:cNvPr>
          <p:cNvSpPr>
            <a:spLocks noGrp="1"/>
          </p:cNvSpPr>
          <p:nvPr>
            <p:ph type="title"/>
          </p:nvPr>
        </p:nvSpPr>
        <p:spPr/>
        <p:txBody>
          <a:bodyPr/>
          <a:lstStyle/>
          <a:p>
            <a:r>
              <a:rPr lang="en-US" dirty="0"/>
              <a:t>Agenda title</a:t>
            </a:r>
          </a:p>
        </p:txBody>
      </p:sp>
      <p:sp>
        <p:nvSpPr>
          <p:cNvPr id="3" name="Slide Number Placeholder 2">
            <a:extLst>
              <a:ext uri="{FF2B5EF4-FFF2-40B4-BE49-F238E27FC236}">
                <a16:creationId xmlns:a16="http://schemas.microsoft.com/office/drawing/2014/main" id="{FE67E334-70EA-2924-4676-A9D1115D5F24}"/>
              </a:ext>
            </a:extLst>
          </p:cNvPr>
          <p:cNvSpPr>
            <a:spLocks noGrp="1"/>
          </p:cNvSpPr>
          <p:nvPr>
            <p:ph type="sldNum" sz="quarter" idx="17"/>
          </p:nvPr>
        </p:nvSpPr>
        <p:spPr/>
        <p:txBody>
          <a:bodyPr/>
          <a:lstStyle/>
          <a:p>
            <a:fld id="{345D60D9-5372-5F40-9443-0F9AE5BDC3C8}" type="slidenum">
              <a:rPr lang="en-US" smtClean="0"/>
              <a:pPr/>
              <a:t>69</a:t>
            </a:fld>
            <a:endParaRPr lang="en-US" dirty="0"/>
          </a:p>
        </p:txBody>
      </p:sp>
      <p:sp>
        <p:nvSpPr>
          <p:cNvPr id="4" name="Footer Placeholder 3">
            <a:extLst>
              <a:ext uri="{FF2B5EF4-FFF2-40B4-BE49-F238E27FC236}">
                <a16:creationId xmlns:a16="http://schemas.microsoft.com/office/drawing/2014/main" id="{267DD1F7-E6CF-FFB7-7BAD-53C7C39B7276}"/>
              </a:ext>
            </a:extLst>
          </p:cNvPr>
          <p:cNvSpPr>
            <a:spLocks noGrp="1"/>
          </p:cNvSpPr>
          <p:nvPr>
            <p:ph type="ftr" sz="quarter" idx="16"/>
          </p:nvPr>
        </p:nvSpPr>
        <p:spPr/>
        <p:txBody>
          <a:bodyPr/>
          <a:lstStyle/>
          <a:p>
            <a:r>
              <a:rPr lang="en-US"/>
              <a:t>Copyright © 2025, Oracle and/or its affiliates |  Confidential: Internal/Restricted/Highly Restricted</a:t>
            </a:r>
            <a:endParaRPr lang="en-US" dirty="0"/>
          </a:p>
        </p:txBody>
      </p:sp>
      <p:sp>
        <p:nvSpPr>
          <p:cNvPr id="5" name="Content Placeholder 4">
            <a:extLst>
              <a:ext uri="{FF2B5EF4-FFF2-40B4-BE49-F238E27FC236}">
                <a16:creationId xmlns:a16="http://schemas.microsoft.com/office/drawing/2014/main" id="{BBD31C9A-594E-CF61-32DC-DBBE80ADDD2E}"/>
              </a:ext>
            </a:extLst>
          </p:cNvPr>
          <p:cNvSpPr>
            <a:spLocks noGrp="1"/>
          </p:cNvSpPr>
          <p:nvPr>
            <p:ph sz="quarter" idx="14"/>
          </p:nvPr>
        </p:nvSpPr>
        <p:spPr/>
        <p:txBody>
          <a:bodyPr/>
          <a:lstStyle/>
          <a:p>
            <a:r>
              <a:rPr lang="en-US" dirty="0"/>
              <a:t>1</a:t>
            </a:r>
          </a:p>
          <a:p>
            <a:r>
              <a:rPr lang="en-US" dirty="0"/>
              <a:t>2</a:t>
            </a:r>
          </a:p>
          <a:p>
            <a:r>
              <a:rPr lang="en-US" dirty="0"/>
              <a:t>3</a:t>
            </a:r>
          </a:p>
          <a:p>
            <a:r>
              <a:rPr lang="en-US" dirty="0"/>
              <a:t>4</a:t>
            </a:r>
          </a:p>
          <a:p>
            <a:r>
              <a:rPr lang="en-US" dirty="0"/>
              <a:t>5</a:t>
            </a:r>
          </a:p>
          <a:p>
            <a:r>
              <a:rPr lang="en-US" dirty="0"/>
              <a:t>6</a:t>
            </a:r>
          </a:p>
          <a:p>
            <a:endParaRPr lang="en-US" dirty="0"/>
          </a:p>
        </p:txBody>
      </p:sp>
      <p:sp>
        <p:nvSpPr>
          <p:cNvPr id="6" name="Content Placeholder 5">
            <a:extLst>
              <a:ext uri="{FF2B5EF4-FFF2-40B4-BE49-F238E27FC236}">
                <a16:creationId xmlns:a16="http://schemas.microsoft.com/office/drawing/2014/main" id="{A2EA7A6A-F6CD-2767-19A2-76C8B147F9C1}"/>
              </a:ext>
            </a:extLst>
          </p:cNvPr>
          <p:cNvSpPr>
            <a:spLocks noGrp="1"/>
          </p:cNvSpPr>
          <p:nvPr>
            <p:ph sz="quarter" idx="18"/>
          </p:nvPr>
        </p:nvSpPr>
        <p:spPr/>
        <p:txBody>
          <a:bodyPr/>
          <a:lstStyle/>
          <a:p>
            <a:r>
              <a:rPr lang="en-US" dirty="0"/>
              <a:t>Agenda item</a:t>
            </a:r>
          </a:p>
          <a:p>
            <a:r>
              <a:rPr lang="en-US" dirty="0"/>
              <a:t>Agenda item</a:t>
            </a:r>
          </a:p>
          <a:p>
            <a:r>
              <a:rPr lang="en-US" dirty="0"/>
              <a:t>Agenda item</a:t>
            </a:r>
          </a:p>
          <a:p>
            <a:r>
              <a:rPr lang="en-US" dirty="0"/>
              <a:t>Agenda item</a:t>
            </a:r>
          </a:p>
          <a:p>
            <a:r>
              <a:rPr lang="en-US" dirty="0"/>
              <a:t>Agenda item</a:t>
            </a:r>
          </a:p>
          <a:p>
            <a:r>
              <a:rPr lang="en-US" dirty="0"/>
              <a:t>Agenda item</a:t>
            </a:r>
          </a:p>
        </p:txBody>
      </p:sp>
    </p:spTree>
    <p:extLst>
      <p:ext uri="{BB962C8B-B14F-4D97-AF65-F5344CB8AC3E}">
        <p14:creationId xmlns:p14="http://schemas.microsoft.com/office/powerpoint/2010/main" val="905476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3B3A953-1383-4A13-A1BE-96532104B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AD6A32-5FAC-9396-8C2F-8B0A895A7834}"/>
              </a:ext>
            </a:extLst>
          </p:cNvPr>
          <p:cNvSpPr>
            <a:spLocks noGrp="1"/>
          </p:cNvSpPr>
          <p:nvPr>
            <p:ph type="title"/>
          </p:nvPr>
        </p:nvSpPr>
        <p:spPr>
          <a:xfrm>
            <a:off x="768875" y="182403"/>
            <a:ext cx="10671048" cy="822960"/>
          </a:xfrm>
        </p:spPr>
        <p:txBody>
          <a:bodyPr/>
          <a:lstStyle/>
          <a:p>
            <a:r>
              <a:rPr lang="en-US" dirty="0"/>
              <a:t>Custom color text usage</a:t>
            </a:r>
          </a:p>
        </p:txBody>
      </p:sp>
      <p:sp>
        <p:nvSpPr>
          <p:cNvPr id="35" name="Note to delete slide">
            <a:extLst>
              <a:ext uri="{FF2B5EF4-FFF2-40B4-BE49-F238E27FC236}">
                <a16:creationId xmlns:a16="http://schemas.microsoft.com/office/drawing/2014/main" id="{0C1E2A6F-DC51-2EEC-B94D-96CF2C0181DC}"/>
              </a:ext>
            </a:extLst>
          </p:cNvPr>
          <p:cNvSpPr/>
          <p:nvPr/>
        </p:nvSpPr>
        <p:spPr>
          <a:xfrm>
            <a:off x="7882759" y="0"/>
            <a:ext cx="4309241" cy="420414"/>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1200" b="1" i="0" u="none" strike="noStrike" kern="1200" cap="none" spc="0" normalizeH="0" baseline="0" noProof="0" dirty="0">
                <a:ln>
                  <a:noFill/>
                </a:ln>
                <a:solidFill>
                  <a:srgbClr val="FFFFFF"/>
                </a:solidFill>
                <a:effectLst/>
                <a:uLnTx/>
                <a:uFillTx/>
                <a:latin typeface="Oracle Sans Tab" panose="020B0503020204020204" pitchFamily="34" charset="0"/>
                <a:ea typeface="+mn-ea"/>
                <a:cs typeface="Oracle Sans Tab Light" panose="020B0403020204020204"/>
              </a:rPr>
              <a:t>Note: Delete this slide when your deck is completed</a:t>
            </a:r>
            <a:endParaRPr kumimoji="0" lang="en-US" b="1" i="0" u="none" strike="noStrike" kern="1200" cap="none" spc="0" normalizeH="0" baseline="0" noProof="0" dirty="0">
              <a:ln>
                <a:noFill/>
              </a:ln>
              <a:solidFill>
                <a:srgbClr val="FFFFFF"/>
              </a:solidFill>
              <a:effectLst/>
              <a:uLnTx/>
              <a:uFillTx/>
              <a:latin typeface="Oracle Sans Tab"/>
              <a:ea typeface="+mn-ea"/>
              <a:cs typeface="Oracle Sans Tab Light" panose="020B0403020204020204"/>
            </a:endParaRPr>
          </a:p>
        </p:txBody>
      </p:sp>
      <p:grpSp>
        <p:nvGrpSpPr>
          <p:cNvPr id="84" name="Custom colors on dark" descr="A grouping showing the custom colors ailable to use on a dark background. They are &#10;2. Brand Dark 170&#10;4. Pine 80&#10;7. Sky 80&#10;10. Brand Yellow&#10;13. Slate 50&#10;20. Sienna 50&#10;30. Sienna 60">
            <a:extLst>
              <a:ext uri="{FF2B5EF4-FFF2-40B4-BE49-F238E27FC236}">
                <a16:creationId xmlns:a16="http://schemas.microsoft.com/office/drawing/2014/main" id="{3485CB3C-94E5-01EB-EEBE-D96D0A9F67BD}"/>
              </a:ext>
            </a:extLst>
          </p:cNvPr>
          <p:cNvGrpSpPr/>
          <p:nvPr/>
        </p:nvGrpSpPr>
        <p:grpSpPr>
          <a:xfrm>
            <a:off x="903855" y="1330861"/>
            <a:ext cx="8926164" cy="1794967"/>
            <a:chOff x="903855" y="1330861"/>
            <a:chExt cx="8926164" cy="1794967"/>
          </a:xfrm>
        </p:grpSpPr>
        <p:sp>
          <p:nvSpPr>
            <p:cNvPr id="8" name="Isosceles Triangle 26">
              <a:extLst>
                <a:ext uri="{FF2B5EF4-FFF2-40B4-BE49-F238E27FC236}">
                  <a16:creationId xmlns:a16="http://schemas.microsoft.com/office/drawing/2014/main" id="{FD2A0177-D777-3B66-C5AF-7859574DCC5C}"/>
                </a:ext>
              </a:extLst>
            </p:cNvPr>
            <p:cNvSpPr/>
            <p:nvPr/>
          </p:nvSpPr>
          <p:spPr>
            <a:xfrm rot="16200000">
              <a:off x="3078169" y="1543556"/>
              <a:ext cx="780937" cy="1444727"/>
            </a:xfrm>
            <a:prstGeom prst="triangl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Dark background">
              <a:extLst>
                <a:ext uri="{FF2B5EF4-FFF2-40B4-BE49-F238E27FC236}">
                  <a16:creationId xmlns:a16="http://schemas.microsoft.com/office/drawing/2014/main" id="{CFD1724F-3E14-1F8E-630B-3CABC189DD92}"/>
                </a:ext>
              </a:extLst>
            </p:cNvPr>
            <p:cNvSpPr/>
            <p:nvPr/>
          </p:nvSpPr>
          <p:spPr>
            <a:xfrm>
              <a:off x="4191000" y="1330861"/>
              <a:ext cx="5639019" cy="1794967"/>
            </a:xfrm>
            <a:prstGeom prst="roundRect">
              <a:avLst>
                <a:gd name="adj" fmla="val 25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Custom color text on dark backgrounds</a:t>
              </a:r>
            </a:p>
          </p:txBody>
        </p:sp>
        <p:pic>
          <p:nvPicPr>
            <p:cNvPr id="112" name="Custom colors text on dark">
              <a:extLst>
                <a:ext uri="{FF2B5EF4-FFF2-40B4-BE49-F238E27FC236}">
                  <a16:creationId xmlns:a16="http://schemas.microsoft.com/office/drawing/2014/main" id="{EDF2BDCB-5F91-D8B7-BBB6-815CDB5BBF14}"/>
                </a:ext>
              </a:extLst>
            </p:cNvPr>
            <p:cNvPicPr>
              <a:picLocks noChangeAspect="1"/>
            </p:cNvPicPr>
            <p:nvPr/>
          </p:nvPicPr>
          <p:blipFill>
            <a:blip r:embed="rId3">
              <a:extLst>
                <a:ext uri="{28A0092B-C50C-407E-A947-70E740481C1C}">
                  <a14:useLocalDpi xmlns:a14="http://schemas.microsoft.com/office/drawing/2010/main" val="0"/>
                </a:ext>
              </a:extLst>
            </a:blip>
            <a:srcRect l="803" r="803"/>
            <a:stretch/>
          </p:blipFill>
          <p:spPr>
            <a:xfrm>
              <a:off x="903855" y="1622760"/>
              <a:ext cx="2194537" cy="1279336"/>
            </a:xfrm>
            <a:prstGeom prst="rect">
              <a:avLst/>
            </a:prstGeom>
          </p:spPr>
        </p:pic>
        <p:sp>
          <p:nvSpPr>
            <p:cNvPr id="19" name="30. Sienna 80">
              <a:extLst>
                <a:ext uri="{FF2B5EF4-FFF2-40B4-BE49-F238E27FC236}">
                  <a16:creationId xmlns:a16="http://schemas.microsoft.com/office/drawing/2014/main" id="{6528C95A-542A-F663-6999-F200BA1A7F98}"/>
                </a:ext>
              </a:extLst>
            </p:cNvPr>
            <p:cNvSpPr>
              <a:spLocks noChangeAspect="1"/>
            </p:cNvSpPr>
            <p:nvPr/>
          </p:nvSpPr>
          <p:spPr>
            <a:xfrm>
              <a:off x="9212445" y="2608927"/>
              <a:ext cx="411480" cy="411480"/>
            </a:xfrm>
            <a:prstGeom prst="rect">
              <a:avLst/>
            </a:prstGeom>
            <a:solidFill>
              <a:srgbClr val="ECC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30</a:t>
              </a:r>
            </a:p>
          </p:txBody>
        </p:sp>
        <p:sp>
          <p:nvSpPr>
            <p:cNvPr id="26" name="20. Sienna 50">
              <a:extLst>
                <a:ext uri="{FF2B5EF4-FFF2-40B4-BE49-F238E27FC236}">
                  <a16:creationId xmlns:a16="http://schemas.microsoft.com/office/drawing/2014/main" id="{93490F7B-9812-B3EE-6BD8-D4C072A282B5}"/>
                </a:ext>
              </a:extLst>
            </p:cNvPr>
            <p:cNvSpPr>
              <a:spLocks noChangeAspect="1"/>
            </p:cNvSpPr>
            <p:nvPr/>
          </p:nvSpPr>
          <p:spPr>
            <a:xfrm>
              <a:off x="9212445" y="2144873"/>
              <a:ext cx="411480" cy="411480"/>
            </a:xfrm>
            <a:prstGeom prst="rect">
              <a:avLst/>
            </a:prstGeom>
            <a:solidFill>
              <a:srgbClr val="ECC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20</a:t>
              </a:r>
            </a:p>
          </p:txBody>
        </p:sp>
        <p:sp>
          <p:nvSpPr>
            <p:cNvPr id="29" name="13. Slate 50">
              <a:extLst>
                <a:ext uri="{FF2B5EF4-FFF2-40B4-BE49-F238E27FC236}">
                  <a16:creationId xmlns:a16="http://schemas.microsoft.com/office/drawing/2014/main" id="{0FBACC51-5954-4FE9-D22A-305EDA0ED4AA}"/>
                </a:ext>
              </a:extLst>
            </p:cNvPr>
            <p:cNvSpPr>
              <a:spLocks noChangeAspect="1"/>
            </p:cNvSpPr>
            <p:nvPr/>
          </p:nvSpPr>
          <p:spPr>
            <a:xfrm>
              <a:off x="5569482" y="2144873"/>
              <a:ext cx="411480" cy="411480"/>
            </a:xfrm>
            <a:prstGeom prst="rect">
              <a:avLst/>
            </a:prstGeom>
            <a:solidFill>
              <a:srgbClr val="C2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13</a:t>
              </a:r>
            </a:p>
          </p:txBody>
        </p:sp>
        <p:sp>
          <p:nvSpPr>
            <p:cNvPr id="16" name="10. Brand Yelloe">
              <a:extLst>
                <a:ext uri="{FF2B5EF4-FFF2-40B4-BE49-F238E27FC236}">
                  <a16:creationId xmlns:a16="http://schemas.microsoft.com/office/drawing/2014/main" id="{CBA119D9-CCF9-137D-2ECB-8EBE34E91B4B}"/>
                </a:ext>
              </a:extLst>
            </p:cNvPr>
            <p:cNvSpPr>
              <a:spLocks noChangeAspect="1"/>
            </p:cNvSpPr>
            <p:nvPr/>
          </p:nvSpPr>
          <p:spPr>
            <a:xfrm>
              <a:off x="9212445" y="1684741"/>
              <a:ext cx="411480" cy="411480"/>
            </a:xfrm>
            <a:prstGeom prst="rect">
              <a:avLst/>
            </a:prstGeom>
            <a:solidFill>
              <a:srgbClr val="F1B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10</a:t>
              </a:r>
            </a:p>
          </p:txBody>
        </p:sp>
        <p:sp>
          <p:nvSpPr>
            <p:cNvPr id="14" name="7. Sky 80">
              <a:extLst>
                <a:ext uri="{FF2B5EF4-FFF2-40B4-BE49-F238E27FC236}">
                  <a16:creationId xmlns:a16="http://schemas.microsoft.com/office/drawing/2014/main" id="{B497501F-5FFC-9BFC-854F-BFB7F4D353B2}"/>
                </a:ext>
              </a:extLst>
            </p:cNvPr>
            <p:cNvSpPr>
              <a:spLocks noChangeAspect="1"/>
            </p:cNvSpPr>
            <p:nvPr/>
          </p:nvSpPr>
          <p:spPr>
            <a:xfrm>
              <a:off x="7683462" y="1684741"/>
              <a:ext cx="411480" cy="411480"/>
            </a:xfrm>
            <a:prstGeom prst="rect">
              <a:avLst/>
            </a:prstGeom>
            <a:solidFill>
              <a:srgbClr val="5FA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7</a:t>
              </a:r>
            </a:p>
          </p:txBody>
        </p:sp>
        <p:sp>
          <p:nvSpPr>
            <p:cNvPr id="11" name="4. Brand Dark 170">
              <a:extLst>
                <a:ext uri="{FF2B5EF4-FFF2-40B4-BE49-F238E27FC236}">
                  <a16:creationId xmlns:a16="http://schemas.microsoft.com/office/drawing/2014/main" id="{3D52BF64-A05A-1656-D9D9-A16577A5A5EA}"/>
                </a:ext>
              </a:extLst>
            </p:cNvPr>
            <p:cNvSpPr>
              <a:spLocks noChangeAspect="1"/>
            </p:cNvSpPr>
            <p:nvPr/>
          </p:nvSpPr>
          <p:spPr>
            <a:xfrm>
              <a:off x="6100489" y="1684741"/>
              <a:ext cx="411480" cy="411480"/>
            </a:xfrm>
            <a:prstGeom prst="rect">
              <a:avLst/>
            </a:prstGeom>
            <a:solidFill>
              <a:srgbClr val="74A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4</a:t>
              </a:r>
            </a:p>
          </p:txBody>
        </p:sp>
        <p:sp>
          <p:nvSpPr>
            <p:cNvPr id="5" name="4. Brand Dark 170">
              <a:extLst>
                <a:ext uri="{FF2B5EF4-FFF2-40B4-BE49-F238E27FC236}">
                  <a16:creationId xmlns:a16="http://schemas.microsoft.com/office/drawing/2014/main" id="{688572C7-BE49-E202-F47E-2113E5C6076F}"/>
                </a:ext>
              </a:extLst>
            </p:cNvPr>
            <p:cNvSpPr>
              <a:spLocks noChangeAspect="1"/>
            </p:cNvSpPr>
            <p:nvPr/>
          </p:nvSpPr>
          <p:spPr>
            <a:xfrm>
              <a:off x="5060762" y="1684741"/>
              <a:ext cx="411480" cy="4114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a:t>
              </a:r>
            </a:p>
          </p:txBody>
        </p:sp>
        <p:sp>
          <p:nvSpPr>
            <p:cNvPr id="48" name="Freeform 47">
              <a:extLst>
                <a:ext uri="{FF2B5EF4-FFF2-40B4-BE49-F238E27FC236}">
                  <a16:creationId xmlns:a16="http://schemas.microsoft.com/office/drawing/2014/main" id="{81A50D4C-87B7-632B-0536-0862873CE294}"/>
                </a:ext>
              </a:extLst>
            </p:cNvPr>
            <p:cNvSpPr/>
            <p:nvPr/>
          </p:nvSpPr>
          <p:spPr>
            <a:xfrm>
              <a:off x="941704" y="1889625"/>
              <a:ext cx="2122662" cy="927403"/>
            </a:xfrm>
            <a:custGeom>
              <a:avLst/>
              <a:gdLst>
                <a:gd name="connsiteX0" fmla="*/ 445796 w 2122662"/>
                <a:gd name="connsiteY0" fmla="*/ 197514 h 927403"/>
                <a:gd name="connsiteX1" fmla="*/ 445796 w 2122662"/>
                <a:gd name="connsiteY1" fmla="*/ 372803 h 927403"/>
                <a:gd name="connsiteX2" fmla="*/ 644543 w 2122662"/>
                <a:gd name="connsiteY2" fmla="*/ 372803 h 927403"/>
                <a:gd name="connsiteX3" fmla="*/ 644543 w 2122662"/>
                <a:gd name="connsiteY3" fmla="*/ 197514 h 927403"/>
                <a:gd name="connsiteX4" fmla="*/ 1261002 w 2122662"/>
                <a:gd name="connsiteY4" fmla="*/ 5428 h 927403"/>
                <a:gd name="connsiteX5" fmla="*/ 1261002 w 2122662"/>
                <a:gd name="connsiteY5" fmla="*/ 206596 h 927403"/>
                <a:gd name="connsiteX6" fmla="*/ 1459749 w 2122662"/>
                <a:gd name="connsiteY6" fmla="*/ 206596 h 927403"/>
                <a:gd name="connsiteX7" fmla="*/ 1459749 w 2122662"/>
                <a:gd name="connsiteY7" fmla="*/ 5428 h 927403"/>
                <a:gd name="connsiteX8" fmla="*/ 652545 w 2122662"/>
                <a:gd name="connsiteY8" fmla="*/ 317 h 927403"/>
                <a:gd name="connsiteX9" fmla="*/ 652545 w 2122662"/>
                <a:gd name="connsiteY9" fmla="*/ 201485 h 927403"/>
                <a:gd name="connsiteX10" fmla="*/ 851292 w 2122662"/>
                <a:gd name="connsiteY10" fmla="*/ 201485 h 927403"/>
                <a:gd name="connsiteX11" fmla="*/ 851292 w 2122662"/>
                <a:gd name="connsiteY11" fmla="*/ 317 h 927403"/>
                <a:gd name="connsiteX12" fmla="*/ 239048 w 2122662"/>
                <a:gd name="connsiteY12" fmla="*/ 317 h 927403"/>
                <a:gd name="connsiteX13" fmla="*/ 239048 w 2122662"/>
                <a:gd name="connsiteY13" fmla="*/ 201485 h 927403"/>
                <a:gd name="connsiteX14" fmla="*/ 437795 w 2122662"/>
                <a:gd name="connsiteY14" fmla="*/ 201485 h 927403"/>
                <a:gd name="connsiteX15" fmla="*/ 437795 w 2122662"/>
                <a:gd name="connsiteY15" fmla="*/ 317 h 927403"/>
                <a:gd name="connsiteX16" fmla="*/ 0 w 2122662"/>
                <a:gd name="connsiteY16" fmla="*/ 0 h 927403"/>
                <a:gd name="connsiteX17" fmla="*/ 1869459 w 2122662"/>
                <a:gd name="connsiteY17" fmla="*/ 0 h 927403"/>
                <a:gd name="connsiteX18" fmla="*/ 1869459 w 2122662"/>
                <a:gd name="connsiteY18" fmla="*/ 559661 h 927403"/>
                <a:gd name="connsiteX19" fmla="*/ 2068206 w 2122662"/>
                <a:gd name="connsiteY19" fmla="*/ 559661 h 927403"/>
                <a:gd name="connsiteX20" fmla="*/ 2068206 w 2122662"/>
                <a:gd name="connsiteY20" fmla="*/ 0 h 927403"/>
                <a:gd name="connsiteX21" fmla="*/ 2122662 w 2122662"/>
                <a:gd name="connsiteY21" fmla="*/ 0 h 927403"/>
                <a:gd name="connsiteX22" fmla="*/ 2122662 w 2122662"/>
                <a:gd name="connsiteY22" fmla="*/ 927403 h 927403"/>
                <a:gd name="connsiteX23" fmla="*/ 0 w 2122662"/>
                <a:gd name="connsiteY23" fmla="*/ 927403 h 927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22662" h="927403">
                  <a:moveTo>
                    <a:pt x="445796" y="197514"/>
                  </a:moveTo>
                  <a:lnTo>
                    <a:pt x="445796" y="372803"/>
                  </a:lnTo>
                  <a:lnTo>
                    <a:pt x="644543" y="372803"/>
                  </a:lnTo>
                  <a:lnTo>
                    <a:pt x="644543" y="197514"/>
                  </a:lnTo>
                  <a:close/>
                  <a:moveTo>
                    <a:pt x="1261002" y="5428"/>
                  </a:moveTo>
                  <a:lnTo>
                    <a:pt x="1261002" y="206596"/>
                  </a:lnTo>
                  <a:lnTo>
                    <a:pt x="1459749" y="206596"/>
                  </a:lnTo>
                  <a:lnTo>
                    <a:pt x="1459749" y="5428"/>
                  </a:lnTo>
                  <a:close/>
                  <a:moveTo>
                    <a:pt x="652545" y="317"/>
                  </a:moveTo>
                  <a:lnTo>
                    <a:pt x="652545" y="201485"/>
                  </a:lnTo>
                  <a:lnTo>
                    <a:pt x="851292" y="201485"/>
                  </a:lnTo>
                  <a:lnTo>
                    <a:pt x="851292" y="317"/>
                  </a:lnTo>
                  <a:close/>
                  <a:moveTo>
                    <a:pt x="239048" y="317"/>
                  </a:moveTo>
                  <a:lnTo>
                    <a:pt x="239048" y="201485"/>
                  </a:lnTo>
                  <a:lnTo>
                    <a:pt x="437795" y="201485"/>
                  </a:lnTo>
                  <a:lnTo>
                    <a:pt x="437795" y="317"/>
                  </a:lnTo>
                  <a:close/>
                  <a:moveTo>
                    <a:pt x="0" y="0"/>
                  </a:moveTo>
                  <a:lnTo>
                    <a:pt x="1869459" y="0"/>
                  </a:lnTo>
                  <a:lnTo>
                    <a:pt x="1869459" y="559661"/>
                  </a:lnTo>
                  <a:lnTo>
                    <a:pt x="2068206" y="559661"/>
                  </a:lnTo>
                  <a:lnTo>
                    <a:pt x="2068206" y="0"/>
                  </a:lnTo>
                  <a:lnTo>
                    <a:pt x="2122662" y="0"/>
                  </a:lnTo>
                  <a:lnTo>
                    <a:pt x="2122662" y="927403"/>
                  </a:lnTo>
                  <a:lnTo>
                    <a:pt x="0" y="927403"/>
                  </a:lnTo>
                  <a:close/>
                </a:path>
              </a:pathLst>
            </a:custGeom>
            <a:solidFill>
              <a:srgbClr val="ECECE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3" name="Custom colors on light" descr="A grouping showing the custom colors ailable to use on a light background. They are &#10;1. Oracle Red &#10;2. Hyperlink Dark &#10;8. Highlight Light&#10;10. Brand Yellow&#10;16. Plum 110&#10;23. Slate 120&#10;25. Teal 130&#10;26. Plum 130&#10;27. Sky 120&#10;28. Ocean 110&#10;29. Rose 130&#10;31. Neutral 140&#10;32. Pebble 130&#10;33. Slate 150&#10;34. Pine 160&#10;35. Teal 150&#10;36. Plum 150&#10;37. Sky 140&#10;38. Ocean 120&#10;39. Rose 150&#10;41. Neutral 180&#10;42. Pebble 170&#10;43. Slate 170&#10;44. Pine 170&#10;45. Teal 170&#10;46. Plum 170&#10;47. Sky 160&#10;48. Ocean 180&#10;49. Rose 170&#10;">
            <a:extLst>
              <a:ext uri="{FF2B5EF4-FFF2-40B4-BE49-F238E27FC236}">
                <a16:creationId xmlns:a16="http://schemas.microsoft.com/office/drawing/2014/main" id="{6057623A-06C7-D341-BCA2-8317726D1F99}"/>
              </a:ext>
            </a:extLst>
          </p:cNvPr>
          <p:cNvGrpSpPr/>
          <p:nvPr/>
        </p:nvGrpSpPr>
        <p:grpSpPr>
          <a:xfrm>
            <a:off x="873005" y="3305919"/>
            <a:ext cx="8957014" cy="3027504"/>
            <a:chOff x="873005" y="3305919"/>
            <a:chExt cx="8957014" cy="3027504"/>
          </a:xfrm>
        </p:grpSpPr>
        <p:pic>
          <p:nvPicPr>
            <p:cNvPr id="63" name="Custom colors Light BG">
              <a:extLst>
                <a:ext uri="{FF2B5EF4-FFF2-40B4-BE49-F238E27FC236}">
                  <a16:creationId xmlns:a16="http://schemas.microsoft.com/office/drawing/2014/main" id="{1B0DBDA8-A5C6-883A-187B-ED08DD3E0FE8}"/>
                </a:ext>
              </a:extLst>
            </p:cNvPr>
            <p:cNvPicPr>
              <a:picLocks noChangeAspect="1"/>
            </p:cNvPicPr>
            <p:nvPr/>
          </p:nvPicPr>
          <p:blipFill>
            <a:blip r:embed="rId3">
              <a:extLst>
                <a:ext uri="{28A0092B-C50C-407E-A947-70E740481C1C}">
                  <a14:useLocalDpi xmlns:a14="http://schemas.microsoft.com/office/drawing/2010/main" val="0"/>
                </a:ext>
              </a:extLst>
            </a:blip>
            <a:srcRect l="803" r="803"/>
            <a:stretch/>
          </p:blipFill>
          <p:spPr>
            <a:xfrm>
              <a:off x="873005" y="3887259"/>
              <a:ext cx="2194537" cy="1279336"/>
            </a:xfrm>
            <a:prstGeom prst="rect">
              <a:avLst/>
            </a:prstGeom>
          </p:spPr>
        </p:pic>
        <p:sp>
          <p:nvSpPr>
            <p:cNvPr id="15" name="Light background">
              <a:extLst>
                <a:ext uri="{FF2B5EF4-FFF2-40B4-BE49-F238E27FC236}">
                  <a16:creationId xmlns:a16="http://schemas.microsoft.com/office/drawing/2014/main" id="{605BCF6F-0AEE-D2B3-DBC7-E9B98070B40E}"/>
                </a:ext>
              </a:extLst>
            </p:cNvPr>
            <p:cNvSpPr/>
            <p:nvPr/>
          </p:nvSpPr>
          <p:spPr>
            <a:xfrm>
              <a:off x="4191000" y="3305919"/>
              <a:ext cx="5639019" cy="3027504"/>
            </a:xfrm>
            <a:prstGeom prst="roundRect">
              <a:avLst>
                <a:gd name="adj" fmla="val 1974"/>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bg1"/>
                  </a:solidFill>
                </a:rPr>
                <a:t>Custom color text on light backgrounds</a:t>
              </a:r>
            </a:p>
          </p:txBody>
        </p:sp>
        <p:sp>
          <p:nvSpPr>
            <p:cNvPr id="116" name="Isosceles Triangle 27">
              <a:extLst>
                <a:ext uri="{FF2B5EF4-FFF2-40B4-BE49-F238E27FC236}">
                  <a16:creationId xmlns:a16="http://schemas.microsoft.com/office/drawing/2014/main" id="{D6E66A90-C937-7D06-CF63-3D2C93DA9078}"/>
                </a:ext>
              </a:extLst>
            </p:cNvPr>
            <p:cNvSpPr/>
            <p:nvPr/>
          </p:nvSpPr>
          <p:spPr>
            <a:xfrm rot="16200000">
              <a:off x="3078169" y="3989905"/>
              <a:ext cx="780937" cy="1444727"/>
            </a:xfrm>
            <a:prstGeom prst="triangl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49. Rose 170">
              <a:extLst>
                <a:ext uri="{FF2B5EF4-FFF2-40B4-BE49-F238E27FC236}">
                  <a16:creationId xmlns:a16="http://schemas.microsoft.com/office/drawing/2014/main" id="{05345F6F-3FDF-A732-569C-752053143172}"/>
                </a:ext>
              </a:extLst>
            </p:cNvPr>
            <p:cNvSpPr>
              <a:spLocks noChangeAspect="1"/>
            </p:cNvSpPr>
            <p:nvPr/>
          </p:nvSpPr>
          <p:spPr>
            <a:xfrm>
              <a:off x="8688059" y="5774715"/>
              <a:ext cx="411480" cy="411480"/>
            </a:xfrm>
            <a:prstGeom prst="rect">
              <a:avLst/>
            </a:prstGeom>
            <a:solidFill>
              <a:srgbClr val="412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49</a:t>
              </a:r>
            </a:p>
          </p:txBody>
        </p:sp>
        <p:sp>
          <p:nvSpPr>
            <p:cNvPr id="203" name="48. Ocean 180">
              <a:extLst>
                <a:ext uri="{FF2B5EF4-FFF2-40B4-BE49-F238E27FC236}">
                  <a16:creationId xmlns:a16="http://schemas.microsoft.com/office/drawing/2014/main" id="{298AAC13-7DCE-3BED-431F-DE2096601F5D}"/>
                </a:ext>
              </a:extLst>
            </p:cNvPr>
            <p:cNvSpPr>
              <a:spLocks noChangeAspect="1"/>
            </p:cNvSpPr>
            <p:nvPr/>
          </p:nvSpPr>
          <p:spPr>
            <a:xfrm>
              <a:off x="8167428" y="5774715"/>
              <a:ext cx="411480" cy="411480"/>
            </a:xfrm>
            <a:prstGeom prst="rect">
              <a:avLst/>
            </a:prstGeom>
            <a:solidFill>
              <a:srgbClr val="1321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48</a:t>
              </a:r>
            </a:p>
          </p:txBody>
        </p:sp>
        <p:sp>
          <p:nvSpPr>
            <p:cNvPr id="210" name="47. Sky 160">
              <a:extLst>
                <a:ext uri="{FF2B5EF4-FFF2-40B4-BE49-F238E27FC236}">
                  <a16:creationId xmlns:a16="http://schemas.microsoft.com/office/drawing/2014/main" id="{3F43E32A-B214-6BB2-53D1-4292F54FD4C6}"/>
                </a:ext>
              </a:extLst>
            </p:cNvPr>
            <p:cNvSpPr>
              <a:spLocks noChangeAspect="1"/>
            </p:cNvSpPr>
            <p:nvPr/>
          </p:nvSpPr>
          <p:spPr>
            <a:xfrm>
              <a:off x="7646797" y="5774715"/>
              <a:ext cx="411480" cy="411480"/>
            </a:xfrm>
            <a:prstGeom prst="rect">
              <a:avLst/>
            </a:prstGeom>
            <a:solidFill>
              <a:srgbClr val="0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47</a:t>
              </a:r>
            </a:p>
          </p:txBody>
        </p:sp>
        <p:sp>
          <p:nvSpPr>
            <p:cNvPr id="209" name="46. Plum 170">
              <a:extLst>
                <a:ext uri="{FF2B5EF4-FFF2-40B4-BE49-F238E27FC236}">
                  <a16:creationId xmlns:a16="http://schemas.microsoft.com/office/drawing/2014/main" id="{9C6E2DA3-FE99-DCB7-DA68-C3EC86987539}"/>
                </a:ext>
              </a:extLst>
            </p:cNvPr>
            <p:cNvSpPr>
              <a:spLocks noChangeAspect="1"/>
            </p:cNvSpPr>
            <p:nvPr/>
          </p:nvSpPr>
          <p:spPr>
            <a:xfrm>
              <a:off x="7126166" y="5774715"/>
              <a:ext cx="411480" cy="411480"/>
            </a:xfrm>
            <a:prstGeom prst="rect">
              <a:avLst/>
            </a:prstGeom>
            <a:solidFill>
              <a:srgbClr val="362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46</a:t>
              </a:r>
            </a:p>
          </p:txBody>
        </p:sp>
        <p:sp>
          <p:nvSpPr>
            <p:cNvPr id="208" name="45. Teal 170">
              <a:extLst>
                <a:ext uri="{FF2B5EF4-FFF2-40B4-BE49-F238E27FC236}">
                  <a16:creationId xmlns:a16="http://schemas.microsoft.com/office/drawing/2014/main" id="{141B953C-2D87-912A-58DF-DE8129EEE299}"/>
                </a:ext>
              </a:extLst>
            </p:cNvPr>
            <p:cNvSpPr>
              <a:spLocks noChangeAspect="1"/>
            </p:cNvSpPr>
            <p:nvPr/>
          </p:nvSpPr>
          <p:spPr>
            <a:xfrm>
              <a:off x="6605535" y="5774715"/>
              <a:ext cx="411480" cy="411480"/>
            </a:xfrm>
            <a:prstGeom prst="rect">
              <a:avLst/>
            </a:prstGeom>
            <a:solidFill>
              <a:srgbClr val="1E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45</a:t>
              </a:r>
            </a:p>
          </p:txBody>
        </p:sp>
        <p:sp>
          <p:nvSpPr>
            <p:cNvPr id="207" name="44. Pine 170">
              <a:extLst>
                <a:ext uri="{FF2B5EF4-FFF2-40B4-BE49-F238E27FC236}">
                  <a16:creationId xmlns:a16="http://schemas.microsoft.com/office/drawing/2014/main" id="{FAB403DC-C25F-C2A7-DE0E-D523E9BD712A}"/>
                </a:ext>
              </a:extLst>
            </p:cNvPr>
            <p:cNvSpPr>
              <a:spLocks noChangeAspect="1"/>
            </p:cNvSpPr>
            <p:nvPr/>
          </p:nvSpPr>
          <p:spPr>
            <a:xfrm>
              <a:off x="6084904" y="5774715"/>
              <a:ext cx="411480" cy="411480"/>
            </a:xfrm>
            <a:prstGeom prst="rect">
              <a:avLst/>
            </a:prstGeom>
            <a:solidFill>
              <a:srgbClr val="253D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44</a:t>
              </a:r>
            </a:p>
          </p:txBody>
        </p:sp>
        <p:sp>
          <p:nvSpPr>
            <p:cNvPr id="212" name="43. Slate 170">
              <a:extLst>
                <a:ext uri="{FF2B5EF4-FFF2-40B4-BE49-F238E27FC236}">
                  <a16:creationId xmlns:a16="http://schemas.microsoft.com/office/drawing/2014/main" id="{E33E2596-7BA6-67B6-4DC5-999C08A5F6EE}"/>
                </a:ext>
              </a:extLst>
            </p:cNvPr>
            <p:cNvSpPr>
              <a:spLocks noChangeAspect="1"/>
            </p:cNvSpPr>
            <p:nvPr/>
          </p:nvSpPr>
          <p:spPr>
            <a:xfrm>
              <a:off x="5564273" y="5774715"/>
              <a:ext cx="411480" cy="411480"/>
            </a:xfrm>
            <a:prstGeom prst="rect">
              <a:avLst/>
            </a:prstGeom>
            <a:solidFill>
              <a:srgbClr val="2A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43</a:t>
              </a:r>
            </a:p>
          </p:txBody>
        </p:sp>
        <p:sp>
          <p:nvSpPr>
            <p:cNvPr id="205" name="42. Pebble 170">
              <a:extLst>
                <a:ext uri="{FF2B5EF4-FFF2-40B4-BE49-F238E27FC236}">
                  <a16:creationId xmlns:a16="http://schemas.microsoft.com/office/drawing/2014/main" id="{08957751-6325-9168-1E82-738872537F58}"/>
                </a:ext>
              </a:extLst>
            </p:cNvPr>
            <p:cNvSpPr>
              <a:spLocks noChangeAspect="1"/>
            </p:cNvSpPr>
            <p:nvPr/>
          </p:nvSpPr>
          <p:spPr>
            <a:xfrm>
              <a:off x="5043642" y="5774715"/>
              <a:ext cx="411480" cy="411480"/>
            </a:xfrm>
            <a:prstGeom prst="rect">
              <a:avLst/>
            </a:prstGeom>
            <a:solidFill>
              <a:srgbClr val="2B2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42</a:t>
              </a:r>
            </a:p>
          </p:txBody>
        </p:sp>
        <p:sp>
          <p:nvSpPr>
            <p:cNvPr id="206" name="41. Neutral 180">
              <a:extLst>
                <a:ext uri="{FF2B5EF4-FFF2-40B4-BE49-F238E27FC236}">
                  <a16:creationId xmlns:a16="http://schemas.microsoft.com/office/drawing/2014/main" id="{7C076145-52CB-A764-4780-C12C430E5F04}"/>
                </a:ext>
              </a:extLst>
            </p:cNvPr>
            <p:cNvSpPr>
              <a:spLocks noChangeAspect="1"/>
            </p:cNvSpPr>
            <p:nvPr/>
          </p:nvSpPr>
          <p:spPr>
            <a:xfrm>
              <a:off x="4523011" y="5774715"/>
              <a:ext cx="411480" cy="411480"/>
            </a:xfrm>
            <a:prstGeom prst="rect">
              <a:avLst/>
            </a:prstGeom>
            <a:solidFill>
              <a:srgbClr val="201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41</a:t>
              </a:r>
            </a:p>
          </p:txBody>
        </p:sp>
        <p:sp>
          <p:nvSpPr>
            <p:cNvPr id="184" name="39. Rose 150">
              <a:extLst>
                <a:ext uri="{FF2B5EF4-FFF2-40B4-BE49-F238E27FC236}">
                  <a16:creationId xmlns:a16="http://schemas.microsoft.com/office/drawing/2014/main" id="{FE77DC21-1A97-6E48-37CC-F3110C345690}"/>
                </a:ext>
              </a:extLst>
            </p:cNvPr>
            <p:cNvSpPr>
              <a:spLocks noChangeAspect="1"/>
            </p:cNvSpPr>
            <p:nvPr/>
          </p:nvSpPr>
          <p:spPr>
            <a:xfrm>
              <a:off x="8688059" y="5250662"/>
              <a:ext cx="411480" cy="411480"/>
            </a:xfrm>
            <a:prstGeom prst="rect">
              <a:avLst/>
            </a:prstGeom>
            <a:solidFill>
              <a:srgbClr val="6C3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39</a:t>
              </a:r>
            </a:p>
          </p:txBody>
        </p:sp>
        <p:sp>
          <p:nvSpPr>
            <p:cNvPr id="183" name="38. Ocean 120">
              <a:extLst>
                <a:ext uri="{FF2B5EF4-FFF2-40B4-BE49-F238E27FC236}">
                  <a16:creationId xmlns:a16="http://schemas.microsoft.com/office/drawing/2014/main" id="{6684C3F0-D91C-B151-2091-AD44FC936D9B}"/>
                </a:ext>
              </a:extLst>
            </p:cNvPr>
            <p:cNvSpPr>
              <a:spLocks noChangeAspect="1"/>
            </p:cNvSpPr>
            <p:nvPr/>
          </p:nvSpPr>
          <p:spPr>
            <a:xfrm>
              <a:off x="8167428" y="5250662"/>
              <a:ext cx="411480" cy="411480"/>
            </a:xfrm>
            <a:prstGeom prst="rect">
              <a:avLst/>
            </a:prstGeom>
            <a:solidFill>
              <a:srgbClr val="366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38</a:t>
              </a:r>
            </a:p>
          </p:txBody>
        </p:sp>
        <p:sp>
          <p:nvSpPr>
            <p:cNvPr id="190" name="37. Sky 140">
              <a:extLst>
                <a:ext uri="{FF2B5EF4-FFF2-40B4-BE49-F238E27FC236}">
                  <a16:creationId xmlns:a16="http://schemas.microsoft.com/office/drawing/2014/main" id="{006F6FBE-9661-57FF-7C75-4AAA369D4BF4}"/>
                </a:ext>
              </a:extLst>
            </p:cNvPr>
            <p:cNvSpPr>
              <a:spLocks noChangeAspect="1"/>
            </p:cNvSpPr>
            <p:nvPr/>
          </p:nvSpPr>
          <p:spPr>
            <a:xfrm>
              <a:off x="7646797" y="5250662"/>
              <a:ext cx="411480" cy="411480"/>
            </a:xfrm>
            <a:prstGeom prst="rect">
              <a:avLst/>
            </a:prstGeom>
            <a:solidFill>
              <a:srgbClr val="045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37</a:t>
              </a:r>
            </a:p>
          </p:txBody>
        </p:sp>
        <p:sp>
          <p:nvSpPr>
            <p:cNvPr id="189" name="36. Plum 150">
              <a:extLst>
                <a:ext uri="{FF2B5EF4-FFF2-40B4-BE49-F238E27FC236}">
                  <a16:creationId xmlns:a16="http://schemas.microsoft.com/office/drawing/2014/main" id="{9791C5AA-6F26-9F43-CD8B-295C0A7479C0}"/>
                </a:ext>
              </a:extLst>
            </p:cNvPr>
            <p:cNvSpPr>
              <a:spLocks noChangeAspect="1"/>
            </p:cNvSpPr>
            <p:nvPr/>
          </p:nvSpPr>
          <p:spPr>
            <a:xfrm>
              <a:off x="7126166" y="5250662"/>
              <a:ext cx="411480" cy="411480"/>
            </a:xfrm>
            <a:prstGeom prst="rect">
              <a:avLst/>
            </a:prstGeom>
            <a:solidFill>
              <a:srgbClr val="4D3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36</a:t>
              </a:r>
            </a:p>
          </p:txBody>
        </p:sp>
        <p:sp>
          <p:nvSpPr>
            <p:cNvPr id="188" name="35.Teal 150">
              <a:extLst>
                <a:ext uri="{FF2B5EF4-FFF2-40B4-BE49-F238E27FC236}">
                  <a16:creationId xmlns:a16="http://schemas.microsoft.com/office/drawing/2014/main" id="{F067FBA7-21F3-E446-3BB6-E5A0A0F4E6F6}"/>
                </a:ext>
              </a:extLst>
            </p:cNvPr>
            <p:cNvSpPr>
              <a:spLocks noChangeAspect="1"/>
            </p:cNvSpPr>
            <p:nvPr/>
          </p:nvSpPr>
          <p:spPr>
            <a:xfrm>
              <a:off x="6605535" y="5250662"/>
              <a:ext cx="411480" cy="411480"/>
            </a:xfrm>
            <a:prstGeom prst="rect">
              <a:avLst/>
            </a:prstGeom>
            <a:solidFill>
              <a:srgbClr val="2B4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35</a:t>
              </a:r>
            </a:p>
          </p:txBody>
        </p:sp>
        <p:sp>
          <p:nvSpPr>
            <p:cNvPr id="187" name="36. Pine 160">
              <a:extLst>
                <a:ext uri="{FF2B5EF4-FFF2-40B4-BE49-F238E27FC236}">
                  <a16:creationId xmlns:a16="http://schemas.microsoft.com/office/drawing/2014/main" id="{423791FD-A70F-24E8-6098-85FE01A1050A}"/>
                </a:ext>
              </a:extLst>
            </p:cNvPr>
            <p:cNvSpPr>
              <a:spLocks noChangeAspect="1"/>
            </p:cNvSpPr>
            <p:nvPr/>
          </p:nvSpPr>
          <p:spPr>
            <a:xfrm>
              <a:off x="6084904" y="5250662"/>
              <a:ext cx="411480" cy="411480"/>
            </a:xfrm>
            <a:prstGeom prst="rect">
              <a:avLst/>
            </a:prstGeom>
            <a:solidFill>
              <a:srgbClr val="3F6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34</a:t>
              </a:r>
            </a:p>
          </p:txBody>
        </p:sp>
        <p:sp>
          <p:nvSpPr>
            <p:cNvPr id="192" name="33. Slate 150">
              <a:extLst>
                <a:ext uri="{FF2B5EF4-FFF2-40B4-BE49-F238E27FC236}">
                  <a16:creationId xmlns:a16="http://schemas.microsoft.com/office/drawing/2014/main" id="{B124CBD9-B29A-4E3B-A14C-60CBF36735DE}"/>
                </a:ext>
              </a:extLst>
            </p:cNvPr>
            <p:cNvSpPr>
              <a:spLocks noChangeAspect="1"/>
            </p:cNvSpPr>
            <p:nvPr/>
          </p:nvSpPr>
          <p:spPr>
            <a:xfrm>
              <a:off x="5564273" y="5250662"/>
              <a:ext cx="411480" cy="411480"/>
            </a:xfrm>
            <a:prstGeom prst="rect">
              <a:avLst/>
            </a:prstGeom>
            <a:solidFill>
              <a:srgbClr val="3C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33</a:t>
              </a:r>
            </a:p>
          </p:txBody>
        </p:sp>
        <p:sp>
          <p:nvSpPr>
            <p:cNvPr id="218" name="32. Pebble 130">
              <a:extLst>
                <a:ext uri="{FF2B5EF4-FFF2-40B4-BE49-F238E27FC236}">
                  <a16:creationId xmlns:a16="http://schemas.microsoft.com/office/drawing/2014/main" id="{71136B3B-0BA3-847F-7330-03E4AD84F26A}"/>
                </a:ext>
              </a:extLst>
            </p:cNvPr>
            <p:cNvSpPr>
              <a:spLocks noChangeAspect="1"/>
            </p:cNvSpPr>
            <p:nvPr/>
          </p:nvSpPr>
          <p:spPr>
            <a:xfrm>
              <a:off x="5043642" y="5250662"/>
              <a:ext cx="411480" cy="411480"/>
            </a:xfrm>
            <a:prstGeom prst="rect">
              <a:avLst/>
            </a:prstGeom>
            <a:solidFill>
              <a:srgbClr val="535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32</a:t>
              </a:r>
            </a:p>
          </p:txBody>
        </p:sp>
        <p:sp>
          <p:nvSpPr>
            <p:cNvPr id="186" name="31. Neutral 140">
              <a:extLst>
                <a:ext uri="{FF2B5EF4-FFF2-40B4-BE49-F238E27FC236}">
                  <a16:creationId xmlns:a16="http://schemas.microsoft.com/office/drawing/2014/main" id="{ACD5526E-3A0C-B57C-E5F4-2EF654AC10DD}"/>
                </a:ext>
              </a:extLst>
            </p:cNvPr>
            <p:cNvSpPr>
              <a:spLocks noChangeAspect="1"/>
            </p:cNvSpPr>
            <p:nvPr/>
          </p:nvSpPr>
          <p:spPr>
            <a:xfrm>
              <a:off x="4523011" y="5250662"/>
              <a:ext cx="411480" cy="411480"/>
            </a:xfrm>
            <a:prstGeom prst="rect">
              <a:avLst/>
            </a:prstGeom>
            <a:solidFill>
              <a:srgbClr val="514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31</a:t>
              </a:r>
            </a:p>
          </p:txBody>
        </p:sp>
        <p:sp>
          <p:nvSpPr>
            <p:cNvPr id="174" name="29. Rose 130">
              <a:extLst>
                <a:ext uri="{FF2B5EF4-FFF2-40B4-BE49-F238E27FC236}">
                  <a16:creationId xmlns:a16="http://schemas.microsoft.com/office/drawing/2014/main" id="{B2BC5E3C-4FB4-AB8C-F7D3-273E017B86A3}"/>
                </a:ext>
              </a:extLst>
            </p:cNvPr>
            <p:cNvSpPr>
              <a:spLocks noChangeAspect="1"/>
            </p:cNvSpPr>
            <p:nvPr/>
          </p:nvSpPr>
          <p:spPr>
            <a:xfrm>
              <a:off x="8688059" y="4719439"/>
              <a:ext cx="411480" cy="411480"/>
            </a:xfrm>
            <a:prstGeom prst="rect">
              <a:avLst/>
            </a:prstGeom>
            <a:solidFill>
              <a:srgbClr val="7A4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29</a:t>
              </a:r>
            </a:p>
          </p:txBody>
        </p:sp>
        <p:sp>
          <p:nvSpPr>
            <p:cNvPr id="221" name="28. Ocean 120">
              <a:extLst>
                <a:ext uri="{FF2B5EF4-FFF2-40B4-BE49-F238E27FC236}">
                  <a16:creationId xmlns:a16="http://schemas.microsoft.com/office/drawing/2014/main" id="{B6755E41-1A04-EE57-09B6-C61C199CC5A7}"/>
                </a:ext>
              </a:extLst>
            </p:cNvPr>
            <p:cNvSpPr>
              <a:spLocks noChangeAspect="1"/>
            </p:cNvSpPr>
            <p:nvPr/>
          </p:nvSpPr>
          <p:spPr>
            <a:xfrm>
              <a:off x="8167428" y="4719439"/>
              <a:ext cx="411480" cy="411480"/>
            </a:xfrm>
            <a:prstGeom prst="rect">
              <a:avLst/>
            </a:prstGeom>
            <a:solidFill>
              <a:srgbClr val="3B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28</a:t>
              </a:r>
            </a:p>
          </p:txBody>
        </p:sp>
        <p:sp>
          <p:nvSpPr>
            <p:cNvPr id="220" name="27. Sky 130">
              <a:extLst>
                <a:ext uri="{FF2B5EF4-FFF2-40B4-BE49-F238E27FC236}">
                  <a16:creationId xmlns:a16="http://schemas.microsoft.com/office/drawing/2014/main" id="{F0301176-EDCA-F23E-84F3-A3351C024A59}"/>
                </a:ext>
              </a:extLst>
            </p:cNvPr>
            <p:cNvSpPr>
              <a:spLocks noChangeAspect="1"/>
            </p:cNvSpPr>
            <p:nvPr/>
          </p:nvSpPr>
          <p:spPr>
            <a:xfrm>
              <a:off x="7646797" y="4719439"/>
              <a:ext cx="411480" cy="411480"/>
            </a:xfrm>
            <a:prstGeom prst="rect">
              <a:avLst/>
            </a:prstGeom>
            <a:solidFill>
              <a:srgbClr val="00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27</a:t>
              </a:r>
            </a:p>
          </p:txBody>
        </p:sp>
        <p:sp>
          <p:nvSpPr>
            <p:cNvPr id="219" name="26. Plum 130">
              <a:extLst>
                <a:ext uri="{FF2B5EF4-FFF2-40B4-BE49-F238E27FC236}">
                  <a16:creationId xmlns:a16="http://schemas.microsoft.com/office/drawing/2014/main" id="{8DAE5B92-49A7-66D0-DF35-3158FB5CCC16}"/>
                </a:ext>
              </a:extLst>
            </p:cNvPr>
            <p:cNvSpPr>
              <a:spLocks noChangeAspect="1"/>
            </p:cNvSpPr>
            <p:nvPr/>
          </p:nvSpPr>
          <p:spPr>
            <a:xfrm>
              <a:off x="7126166" y="4719439"/>
              <a:ext cx="411480" cy="411480"/>
            </a:xfrm>
            <a:prstGeom prst="rect">
              <a:avLst/>
            </a:prstGeom>
            <a:solidFill>
              <a:srgbClr val="796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26</a:t>
              </a:r>
            </a:p>
          </p:txBody>
        </p:sp>
        <p:sp>
          <p:nvSpPr>
            <p:cNvPr id="178" name="25. Teal 130">
              <a:extLst>
                <a:ext uri="{FF2B5EF4-FFF2-40B4-BE49-F238E27FC236}">
                  <a16:creationId xmlns:a16="http://schemas.microsoft.com/office/drawing/2014/main" id="{8B05648D-C89B-17A6-A8DC-BBC7E91D9EE4}"/>
                </a:ext>
              </a:extLst>
            </p:cNvPr>
            <p:cNvSpPr>
              <a:spLocks noChangeAspect="1"/>
            </p:cNvSpPr>
            <p:nvPr/>
          </p:nvSpPr>
          <p:spPr>
            <a:xfrm>
              <a:off x="6605535" y="4719439"/>
              <a:ext cx="411480" cy="411480"/>
            </a:xfrm>
            <a:prstGeom prst="rect">
              <a:avLst/>
            </a:prstGeom>
            <a:solidFill>
              <a:srgbClr val="37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25</a:t>
              </a:r>
            </a:p>
          </p:txBody>
        </p:sp>
        <p:sp>
          <p:nvSpPr>
            <p:cNvPr id="182" name="23. Slate 120">
              <a:extLst>
                <a:ext uri="{FF2B5EF4-FFF2-40B4-BE49-F238E27FC236}">
                  <a16:creationId xmlns:a16="http://schemas.microsoft.com/office/drawing/2014/main" id="{42FD4E91-5D4E-8FB4-2474-7D60D15313CD}"/>
                </a:ext>
              </a:extLst>
            </p:cNvPr>
            <p:cNvSpPr>
              <a:spLocks noChangeAspect="1"/>
            </p:cNvSpPr>
            <p:nvPr/>
          </p:nvSpPr>
          <p:spPr>
            <a:xfrm>
              <a:off x="5564273" y="4719439"/>
              <a:ext cx="411480" cy="411480"/>
            </a:xfrm>
            <a:prstGeom prst="rect">
              <a:avLst/>
            </a:prstGeom>
            <a:solidFill>
              <a:srgbClr val="5863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23</a:t>
              </a:r>
            </a:p>
          </p:txBody>
        </p:sp>
        <p:sp>
          <p:nvSpPr>
            <p:cNvPr id="169" name="16. Plum 110">
              <a:extLst>
                <a:ext uri="{FF2B5EF4-FFF2-40B4-BE49-F238E27FC236}">
                  <a16:creationId xmlns:a16="http://schemas.microsoft.com/office/drawing/2014/main" id="{F0AB5638-AAF9-494C-927F-77D231826D35}"/>
                </a:ext>
              </a:extLst>
            </p:cNvPr>
            <p:cNvSpPr>
              <a:spLocks noChangeAspect="1"/>
            </p:cNvSpPr>
            <p:nvPr/>
          </p:nvSpPr>
          <p:spPr>
            <a:xfrm>
              <a:off x="7126166" y="4202560"/>
              <a:ext cx="411480" cy="411480"/>
            </a:xfrm>
            <a:prstGeom prst="rect">
              <a:avLst/>
            </a:prstGeom>
            <a:solidFill>
              <a:srgbClr val="796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16</a:t>
              </a:r>
            </a:p>
          </p:txBody>
        </p:sp>
        <p:sp>
          <p:nvSpPr>
            <p:cNvPr id="131" name="9. Hyperlink">
              <a:extLst>
                <a:ext uri="{FF2B5EF4-FFF2-40B4-BE49-F238E27FC236}">
                  <a16:creationId xmlns:a16="http://schemas.microsoft.com/office/drawing/2014/main" id="{065D45B1-892C-F7BB-4C1B-CE7FCC65950B}"/>
                </a:ext>
              </a:extLst>
            </p:cNvPr>
            <p:cNvSpPr>
              <a:spLocks noChangeAspect="1"/>
            </p:cNvSpPr>
            <p:nvPr/>
          </p:nvSpPr>
          <p:spPr>
            <a:xfrm>
              <a:off x="9208694" y="3678509"/>
              <a:ext cx="411480" cy="411480"/>
            </a:xfrm>
            <a:prstGeom prst="rect">
              <a:avLst/>
            </a:prstGeom>
            <a:solidFill>
              <a:srgbClr val="F1B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10</a:t>
              </a:r>
            </a:p>
          </p:txBody>
        </p:sp>
        <p:sp>
          <p:nvSpPr>
            <p:cNvPr id="18" name="10. Brand Yellow">
              <a:extLst>
                <a:ext uri="{FF2B5EF4-FFF2-40B4-BE49-F238E27FC236}">
                  <a16:creationId xmlns:a16="http://schemas.microsoft.com/office/drawing/2014/main" id="{AFB5FE4D-D0C9-4A2D-73F4-3142349E4D83}"/>
                </a:ext>
              </a:extLst>
            </p:cNvPr>
            <p:cNvSpPr>
              <a:spLocks noChangeAspect="1"/>
            </p:cNvSpPr>
            <p:nvPr/>
          </p:nvSpPr>
          <p:spPr>
            <a:xfrm>
              <a:off x="8167428" y="3678509"/>
              <a:ext cx="411480" cy="411480"/>
            </a:xfrm>
            <a:prstGeom prst="rect">
              <a:avLst/>
            </a:prstGeom>
            <a:solidFill>
              <a:srgbClr val="AE5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8</a:t>
              </a:r>
            </a:p>
          </p:txBody>
        </p:sp>
        <p:sp>
          <p:nvSpPr>
            <p:cNvPr id="120" name="1. Oracle Red">
              <a:extLst>
                <a:ext uri="{FF2B5EF4-FFF2-40B4-BE49-F238E27FC236}">
                  <a16:creationId xmlns:a16="http://schemas.microsoft.com/office/drawing/2014/main" id="{4E0A2911-C8AF-3684-93B7-0EB6C4F0A604}"/>
                </a:ext>
              </a:extLst>
            </p:cNvPr>
            <p:cNvSpPr>
              <a:spLocks noChangeAspect="1"/>
            </p:cNvSpPr>
            <p:nvPr/>
          </p:nvSpPr>
          <p:spPr>
            <a:xfrm>
              <a:off x="4523011" y="3678509"/>
              <a:ext cx="411480" cy="4114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1</a:t>
              </a:r>
            </a:p>
          </p:txBody>
        </p:sp>
        <p:sp>
          <p:nvSpPr>
            <p:cNvPr id="80" name="Freeform 79">
              <a:extLst>
                <a:ext uri="{FF2B5EF4-FFF2-40B4-BE49-F238E27FC236}">
                  <a16:creationId xmlns:a16="http://schemas.microsoft.com/office/drawing/2014/main" id="{92AAAC55-B4B8-9A31-E0BB-12E4D9028624}"/>
                </a:ext>
              </a:extLst>
            </p:cNvPr>
            <p:cNvSpPr/>
            <p:nvPr/>
          </p:nvSpPr>
          <p:spPr>
            <a:xfrm>
              <a:off x="937292" y="4089989"/>
              <a:ext cx="2069432" cy="1012749"/>
            </a:xfrm>
            <a:custGeom>
              <a:avLst/>
              <a:gdLst>
                <a:gd name="connsiteX0" fmla="*/ 825448 w 2069432"/>
                <a:gd name="connsiteY0" fmla="*/ 444404 h 1012749"/>
                <a:gd name="connsiteX1" fmla="*/ 825448 w 2069432"/>
                <a:gd name="connsiteY1" fmla="*/ 622278 h 1012749"/>
                <a:gd name="connsiteX2" fmla="*/ 621881 w 2069432"/>
                <a:gd name="connsiteY2" fmla="*/ 622278 h 1012749"/>
                <a:gd name="connsiteX3" fmla="*/ 621881 w 2069432"/>
                <a:gd name="connsiteY3" fmla="*/ 444721 h 1012749"/>
                <a:gd name="connsiteX4" fmla="*/ 411569 w 2069432"/>
                <a:gd name="connsiteY4" fmla="*/ 444721 h 1012749"/>
                <a:gd name="connsiteX5" fmla="*/ 411569 w 2069432"/>
                <a:gd name="connsiteY5" fmla="*/ 622278 h 1012749"/>
                <a:gd name="connsiteX6" fmla="*/ 15764 w 2069432"/>
                <a:gd name="connsiteY6" fmla="*/ 622278 h 1012749"/>
                <a:gd name="connsiteX7" fmla="*/ 15764 w 2069432"/>
                <a:gd name="connsiteY7" fmla="*/ 1012747 h 1012749"/>
                <a:gd name="connsiteX8" fmla="*/ 1837463 w 2069432"/>
                <a:gd name="connsiteY8" fmla="*/ 1012747 h 1012749"/>
                <a:gd name="connsiteX9" fmla="*/ 1837463 w 2069432"/>
                <a:gd name="connsiteY9" fmla="*/ 835190 h 1012749"/>
                <a:gd name="connsiteX10" fmla="*/ 1837463 w 2069432"/>
                <a:gd name="connsiteY10" fmla="*/ 622278 h 1012749"/>
                <a:gd name="connsiteX11" fmla="*/ 1837463 w 2069432"/>
                <a:gd name="connsiteY11" fmla="*/ 444721 h 1012749"/>
                <a:gd name="connsiteX12" fmla="*/ 961334 w 2069432"/>
                <a:gd name="connsiteY12" fmla="*/ 444721 h 1012749"/>
                <a:gd name="connsiteX13" fmla="*/ 961334 w 2069432"/>
                <a:gd name="connsiteY13" fmla="*/ 444404 h 1012749"/>
                <a:gd name="connsiteX14" fmla="*/ 1863057 w 2069432"/>
                <a:gd name="connsiteY14" fmla="*/ 86249 h 1012749"/>
                <a:gd name="connsiteX15" fmla="*/ 1863057 w 2069432"/>
                <a:gd name="connsiteY15" fmla="*/ 259496 h 1012749"/>
                <a:gd name="connsiteX16" fmla="*/ 2038489 w 2069432"/>
                <a:gd name="connsiteY16" fmla="*/ 259496 h 1012749"/>
                <a:gd name="connsiteX17" fmla="*/ 2038489 w 2069432"/>
                <a:gd name="connsiteY17" fmla="*/ 86249 h 1012749"/>
                <a:gd name="connsiteX18" fmla="*/ 1447796 w 2069432"/>
                <a:gd name="connsiteY18" fmla="*/ 86249 h 1012749"/>
                <a:gd name="connsiteX19" fmla="*/ 1447796 w 2069432"/>
                <a:gd name="connsiteY19" fmla="*/ 259496 h 1012749"/>
                <a:gd name="connsiteX20" fmla="*/ 1627098 w 2069432"/>
                <a:gd name="connsiteY20" fmla="*/ 259496 h 1012749"/>
                <a:gd name="connsiteX21" fmla="*/ 1627098 w 2069432"/>
                <a:gd name="connsiteY21" fmla="*/ 86249 h 1012749"/>
                <a:gd name="connsiteX22" fmla="*/ 4411 w 2069432"/>
                <a:gd name="connsiteY22" fmla="*/ 0 h 1012749"/>
                <a:gd name="connsiteX23" fmla="*/ 2069432 w 2069432"/>
                <a:gd name="connsiteY23" fmla="*/ 0 h 1012749"/>
                <a:gd name="connsiteX24" fmla="*/ 2069432 w 2069432"/>
                <a:gd name="connsiteY24" fmla="*/ 59736 h 1012749"/>
                <a:gd name="connsiteX25" fmla="*/ 2067166 w 2069432"/>
                <a:gd name="connsiteY25" fmla="*/ 59736 h 1012749"/>
                <a:gd name="connsiteX26" fmla="*/ 2067166 w 2069432"/>
                <a:gd name="connsiteY26" fmla="*/ 86249 h 1012749"/>
                <a:gd name="connsiteX27" fmla="*/ 2067165 w 2069432"/>
                <a:gd name="connsiteY27" fmla="*/ 86249 h 1012749"/>
                <a:gd name="connsiteX28" fmla="*/ 2067165 w 2069432"/>
                <a:gd name="connsiteY28" fmla="*/ 1012749 h 1012749"/>
                <a:gd name="connsiteX29" fmla="*/ 4412 w 2069432"/>
                <a:gd name="connsiteY29" fmla="*/ 1012749 h 1012749"/>
                <a:gd name="connsiteX30" fmla="*/ 4412 w 2069432"/>
                <a:gd name="connsiteY30" fmla="*/ 330931 h 1012749"/>
                <a:gd name="connsiteX31" fmla="*/ 2 w 2069432"/>
                <a:gd name="connsiteY31" fmla="*/ 330931 h 1012749"/>
                <a:gd name="connsiteX32" fmla="*/ 2 w 2069432"/>
                <a:gd name="connsiteY32" fmla="*/ 250964 h 1012749"/>
                <a:gd name="connsiteX33" fmla="*/ 204387 w 2069432"/>
                <a:gd name="connsiteY33" fmla="*/ 250964 h 1012749"/>
                <a:gd name="connsiteX34" fmla="*/ 204387 w 2069432"/>
                <a:gd name="connsiteY34" fmla="*/ 80869 h 1012749"/>
                <a:gd name="connsiteX35" fmla="*/ 0 w 2069432"/>
                <a:gd name="connsiteY35" fmla="*/ 80869 h 1012749"/>
                <a:gd name="connsiteX36" fmla="*/ 0 w 2069432"/>
                <a:gd name="connsiteY36" fmla="*/ 62581 h 1012749"/>
                <a:gd name="connsiteX37" fmla="*/ 4412 w 2069432"/>
                <a:gd name="connsiteY37" fmla="*/ 62581 h 1012749"/>
                <a:gd name="connsiteX38" fmla="*/ 4412 w 2069432"/>
                <a:gd name="connsiteY38" fmla="*/ 59736 h 1012749"/>
                <a:gd name="connsiteX39" fmla="*/ 4411 w 2069432"/>
                <a:gd name="connsiteY39" fmla="*/ 59736 h 10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069432" h="1012749">
                  <a:moveTo>
                    <a:pt x="825448" y="444404"/>
                  </a:moveTo>
                  <a:lnTo>
                    <a:pt x="825448" y="622278"/>
                  </a:lnTo>
                  <a:lnTo>
                    <a:pt x="621881" y="622278"/>
                  </a:lnTo>
                  <a:lnTo>
                    <a:pt x="621881" y="444721"/>
                  </a:lnTo>
                  <a:lnTo>
                    <a:pt x="411569" y="444721"/>
                  </a:lnTo>
                  <a:lnTo>
                    <a:pt x="411569" y="622278"/>
                  </a:lnTo>
                  <a:lnTo>
                    <a:pt x="15764" y="622278"/>
                  </a:lnTo>
                  <a:lnTo>
                    <a:pt x="15764" y="1012747"/>
                  </a:lnTo>
                  <a:lnTo>
                    <a:pt x="1837463" y="1012747"/>
                  </a:lnTo>
                  <a:lnTo>
                    <a:pt x="1837463" y="835190"/>
                  </a:lnTo>
                  <a:lnTo>
                    <a:pt x="1837463" y="622278"/>
                  </a:lnTo>
                  <a:lnTo>
                    <a:pt x="1837463" y="444721"/>
                  </a:lnTo>
                  <a:lnTo>
                    <a:pt x="961334" y="444721"/>
                  </a:lnTo>
                  <a:lnTo>
                    <a:pt x="961334" y="444404"/>
                  </a:lnTo>
                  <a:close/>
                  <a:moveTo>
                    <a:pt x="1863057" y="86249"/>
                  </a:moveTo>
                  <a:lnTo>
                    <a:pt x="1863057" y="259496"/>
                  </a:lnTo>
                  <a:lnTo>
                    <a:pt x="2038489" y="259496"/>
                  </a:lnTo>
                  <a:lnTo>
                    <a:pt x="2038489" y="86249"/>
                  </a:lnTo>
                  <a:close/>
                  <a:moveTo>
                    <a:pt x="1447796" y="86249"/>
                  </a:moveTo>
                  <a:lnTo>
                    <a:pt x="1447796" y="259496"/>
                  </a:lnTo>
                  <a:lnTo>
                    <a:pt x="1627098" y="259496"/>
                  </a:lnTo>
                  <a:lnTo>
                    <a:pt x="1627098" y="86249"/>
                  </a:lnTo>
                  <a:close/>
                  <a:moveTo>
                    <a:pt x="4411" y="0"/>
                  </a:moveTo>
                  <a:lnTo>
                    <a:pt x="2069432" y="0"/>
                  </a:lnTo>
                  <a:lnTo>
                    <a:pt x="2069432" y="59736"/>
                  </a:lnTo>
                  <a:lnTo>
                    <a:pt x="2067166" y="59736"/>
                  </a:lnTo>
                  <a:lnTo>
                    <a:pt x="2067166" y="86249"/>
                  </a:lnTo>
                  <a:lnTo>
                    <a:pt x="2067165" y="86249"/>
                  </a:lnTo>
                  <a:lnTo>
                    <a:pt x="2067165" y="1012749"/>
                  </a:lnTo>
                  <a:lnTo>
                    <a:pt x="4412" y="1012749"/>
                  </a:lnTo>
                  <a:lnTo>
                    <a:pt x="4412" y="330931"/>
                  </a:lnTo>
                  <a:lnTo>
                    <a:pt x="2" y="330931"/>
                  </a:lnTo>
                  <a:lnTo>
                    <a:pt x="2" y="250964"/>
                  </a:lnTo>
                  <a:lnTo>
                    <a:pt x="204387" y="250964"/>
                  </a:lnTo>
                  <a:lnTo>
                    <a:pt x="204387" y="80869"/>
                  </a:lnTo>
                  <a:lnTo>
                    <a:pt x="0" y="80869"/>
                  </a:lnTo>
                  <a:lnTo>
                    <a:pt x="0" y="62581"/>
                  </a:lnTo>
                  <a:lnTo>
                    <a:pt x="4412" y="62581"/>
                  </a:lnTo>
                  <a:lnTo>
                    <a:pt x="4412" y="59736"/>
                  </a:lnTo>
                  <a:lnTo>
                    <a:pt x="4411" y="59736"/>
                  </a:lnTo>
                  <a:close/>
                </a:path>
              </a:pathLst>
            </a:custGeom>
            <a:solidFill>
              <a:srgbClr val="ECECEC">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Footer Placeholder 3">
            <a:extLst>
              <a:ext uri="{FF2B5EF4-FFF2-40B4-BE49-F238E27FC236}">
                <a16:creationId xmlns:a16="http://schemas.microsoft.com/office/drawing/2014/main" id="{999BEB94-E9B9-D8EF-157A-5B52DA64D386}"/>
              </a:ext>
            </a:extLst>
          </p:cNvPr>
          <p:cNvSpPr>
            <a:spLocks noGrp="1"/>
          </p:cNvSpPr>
          <p:nvPr>
            <p:ph type="ftr" sz="quarter" idx="11"/>
          </p:nvPr>
        </p:nvSpPr>
        <p:spPr>
          <a:xfrm>
            <a:off x="1127759" y="6423978"/>
            <a:ext cx="5745379" cy="365125"/>
          </a:xfrm>
        </p:spPr>
        <p:txBody>
          <a:bodyPr/>
          <a:lstStyle/>
          <a:p>
            <a:r>
              <a:rPr lang="en-US" dirty="0"/>
              <a:t>Copyright © 2025, Oracle and/or its affiliates |  Confidential: Internal/Restricted/Highly Restricted</a:t>
            </a:r>
          </a:p>
        </p:txBody>
      </p:sp>
      <p:sp>
        <p:nvSpPr>
          <p:cNvPr id="3" name="Slide Number Placeholder 2">
            <a:extLst>
              <a:ext uri="{FF2B5EF4-FFF2-40B4-BE49-F238E27FC236}">
                <a16:creationId xmlns:a16="http://schemas.microsoft.com/office/drawing/2014/main" id="{3C523B77-9E83-8AE0-99B7-F2D92A08064D}"/>
              </a:ext>
            </a:extLst>
          </p:cNvPr>
          <p:cNvSpPr>
            <a:spLocks noGrp="1"/>
          </p:cNvSpPr>
          <p:nvPr>
            <p:ph type="sldNum" sz="quarter" idx="12"/>
          </p:nvPr>
        </p:nvSpPr>
        <p:spPr>
          <a:xfrm>
            <a:off x="762000" y="6423660"/>
            <a:ext cx="365760" cy="365760"/>
          </a:xfrm>
        </p:spPr>
        <p:txBody>
          <a:bodyPr/>
          <a:lstStyle/>
          <a:p>
            <a:fld id="{345D60D9-5372-5F40-9443-0F9AE5BDC3C8}" type="slidenum">
              <a:rPr lang="en-US" smtClean="0"/>
              <a:pPr/>
              <a:t>7</a:t>
            </a:fld>
            <a:endParaRPr lang="en-US" dirty="0"/>
          </a:p>
        </p:txBody>
      </p:sp>
    </p:spTree>
    <p:extLst>
      <p:ext uri="{BB962C8B-B14F-4D97-AF65-F5344CB8AC3E}">
        <p14:creationId xmlns:p14="http://schemas.microsoft.com/office/powerpoint/2010/main" val="3961777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71C7-1248-4BAC-BC7B-53D2CD2F5D2E}"/>
              </a:ext>
            </a:extLst>
          </p:cNvPr>
          <p:cNvSpPr>
            <a:spLocks noGrp="1"/>
          </p:cNvSpPr>
          <p:nvPr>
            <p:ph type="title"/>
          </p:nvPr>
        </p:nvSpPr>
        <p:spPr>
          <a:xfrm>
            <a:off x="768875" y="182403"/>
            <a:ext cx="10671048" cy="822960"/>
          </a:xfrm>
        </p:spPr>
        <p:txBody>
          <a:bodyPr/>
          <a:lstStyle/>
          <a:p>
            <a:r>
              <a:rPr lang="en-US" dirty="0"/>
              <a:t>Title on a dark title/subtitle slide</a:t>
            </a:r>
          </a:p>
        </p:txBody>
      </p:sp>
      <p:sp>
        <p:nvSpPr>
          <p:cNvPr id="3" name="Text Placeholder 2">
            <a:extLst>
              <a:ext uri="{FF2B5EF4-FFF2-40B4-BE49-F238E27FC236}">
                <a16:creationId xmlns:a16="http://schemas.microsoft.com/office/drawing/2014/main" id="{AFE4547B-908E-4E62-B2DF-69318853CCBF}"/>
              </a:ext>
            </a:extLst>
          </p:cNvPr>
          <p:cNvSpPr>
            <a:spLocks noGrp="1"/>
          </p:cNvSpPr>
          <p:nvPr>
            <p:ph type="body" sz="quarter" idx="11"/>
          </p:nvPr>
        </p:nvSpPr>
        <p:spPr>
          <a:xfrm>
            <a:off x="766763" y="1009904"/>
            <a:ext cx="10671048" cy="330540"/>
          </a:xfrm>
        </p:spPr>
        <p:txBody>
          <a:bodyPr/>
          <a:lstStyle/>
          <a:p>
            <a:r>
              <a:rPr lang="en-US" dirty="0"/>
              <a:t>Subtitle</a:t>
            </a:r>
          </a:p>
        </p:txBody>
      </p:sp>
      <p:sp>
        <p:nvSpPr>
          <p:cNvPr id="11" name="Slide Number Placeholder 10">
            <a:extLst>
              <a:ext uri="{FF2B5EF4-FFF2-40B4-BE49-F238E27FC236}">
                <a16:creationId xmlns:a16="http://schemas.microsoft.com/office/drawing/2014/main" id="{7CF6F208-CACF-0497-95C6-5EC13DDB8C86}"/>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70</a:t>
            </a:fld>
            <a:endParaRPr lang="en-US" dirty="0"/>
          </a:p>
        </p:txBody>
      </p:sp>
      <p:sp>
        <p:nvSpPr>
          <p:cNvPr id="10" name="Footer Placeholder 9">
            <a:extLst>
              <a:ext uri="{FF2B5EF4-FFF2-40B4-BE49-F238E27FC236}">
                <a16:creationId xmlns:a16="http://schemas.microsoft.com/office/drawing/2014/main" id="{FD76E05F-6DE5-A2C8-8A94-5B6B89A33149}"/>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634975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6AD45-D7CE-4321-8B76-1B64C05817DA}"/>
              </a:ext>
            </a:extLst>
          </p:cNvPr>
          <p:cNvSpPr>
            <a:spLocks noGrp="1"/>
          </p:cNvSpPr>
          <p:nvPr>
            <p:ph type="title"/>
          </p:nvPr>
        </p:nvSpPr>
        <p:spPr>
          <a:xfrm>
            <a:off x="768875" y="182403"/>
            <a:ext cx="10671048" cy="822960"/>
          </a:xfrm>
        </p:spPr>
        <p:txBody>
          <a:bodyPr/>
          <a:lstStyle/>
          <a:p>
            <a:r>
              <a:rPr lang="en-US" dirty="0"/>
              <a:t>Title on a dark title/subtitle one column slide</a:t>
            </a:r>
          </a:p>
        </p:txBody>
      </p:sp>
      <p:sp>
        <p:nvSpPr>
          <p:cNvPr id="13" name="Text Placeholder 12">
            <a:extLst>
              <a:ext uri="{FF2B5EF4-FFF2-40B4-BE49-F238E27FC236}">
                <a16:creationId xmlns:a16="http://schemas.microsoft.com/office/drawing/2014/main" id="{001535A3-8468-4755-8DC7-243FC17805D9}"/>
              </a:ext>
            </a:extLst>
          </p:cNvPr>
          <p:cNvSpPr>
            <a:spLocks noGrp="1"/>
          </p:cNvSpPr>
          <p:nvPr>
            <p:ph type="body" sz="quarter" idx="11"/>
          </p:nvPr>
        </p:nvSpPr>
        <p:spPr>
          <a:xfrm>
            <a:off x="766763" y="1009904"/>
            <a:ext cx="10671048" cy="330540"/>
          </a:xfrm>
        </p:spPr>
        <p:txBody>
          <a:bodyPr/>
          <a:lstStyle/>
          <a:p>
            <a:pPr lvl="0"/>
            <a:r>
              <a:rPr lang="en-US" dirty="0"/>
              <a:t>Subtitle</a:t>
            </a:r>
          </a:p>
        </p:txBody>
      </p:sp>
      <p:sp>
        <p:nvSpPr>
          <p:cNvPr id="4" name="Content Placeholder 3">
            <a:extLst>
              <a:ext uri="{FF2B5EF4-FFF2-40B4-BE49-F238E27FC236}">
                <a16:creationId xmlns:a16="http://schemas.microsoft.com/office/drawing/2014/main" id="{83091B77-600F-428C-9605-E80DF553E1DA}"/>
              </a:ext>
            </a:extLst>
          </p:cNvPr>
          <p:cNvSpPr>
            <a:spLocks noGrp="1"/>
          </p:cNvSpPr>
          <p:nvPr>
            <p:ph sz="quarter" idx="14"/>
          </p:nvPr>
        </p:nvSpPr>
        <p:spPr>
          <a:xfrm>
            <a:off x="766763" y="1600199"/>
            <a:ext cx="10671175" cy="4507992"/>
          </a:xfrm>
        </p:spPr>
        <p:txBody>
          <a:bodyPr/>
          <a:lstStyle/>
          <a:p>
            <a:r>
              <a:rPr lang="en-US" dirty="0"/>
              <a:t>Main paragraph text</a:t>
            </a:r>
          </a:p>
          <a:p>
            <a:pPr lvl="1"/>
            <a:r>
              <a:rPr lang="en-US" dirty="0"/>
              <a:t>First level bullet (use indent)</a:t>
            </a:r>
          </a:p>
          <a:p>
            <a:pPr lvl="2"/>
            <a:r>
              <a:rPr lang="en-US" dirty="0"/>
              <a:t>Second level bullet (use indent)</a:t>
            </a:r>
          </a:p>
          <a:p>
            <a:pPr lvl="3"/>
            <a:r>
              <a:rPr lang="en-US" dirty="0"/>
              <a:t>Third level bullet (use indent)</a:t>
            </a:r>
          </a:p>
          <a:p>
            <a:pPr lvl="4"/>
            <a:r>
              <a:rPr lang="en-US" dirty="0"/>
              <a:t>Fourth level bullet (use indent)</a:t>
            </a:r>
          </a:p>
        </p:txBody>
      </p:sp>
      <p:sp>
        <p:nvSpPr>
          <p:cNvPr id="33" name="Slide Number Placeholder 32">
            <a:extLst>
              <a:ext uri="{FF2B5EF4-FFF2-40B4-BE49-F238E27FC236}">
                <a16:creationId xmlns:a16="http://schemas.microsoft.com/office/drawing/2014/main" id="{31044EA3-C41F-434A-500D-FF3FE493665E}"/>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71</a:t>
            </a:fld>
            <a:endParaRPr lang="en-US" dirty="0"/>
          </a:p>
        </p:txBody>
      </p:sp>
      <p:sp>
        <p:nvSpPr>
          <p:cNvPr id="32" name="Footer Placeholder 31">
            <a:extLst>
              <a:ext uri="{FF2B5EF4-FFF2-40B4-BE49-F238E27FC236}">
                <a16:creationId xmlns:a16="http://schemas.microsoft.com/office/drawing/2014/main" id="{54D4A29E-49A7-71C7-7EF2-04E4DF61A3EB}"/>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576058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4818-4135-0203-BB15-AC0D7ED0D3A1}"/>
              </a:ext>
            </a:extLst>
          </p:cNvPr>
          <p:cNvSpPr>
            <a:spLocks noGrp="1"/>
          </p:cNvSpPr>
          <p:nvPr>
            <p:ph type="title"/>
          </p:nvPr>
        </p:nvSpPr>
        <p:spPr>
          <a:xfrm>
            <a:off x="768875" y="182403"/>
            <a:ext cx="10671048" cy="822960"/>
          </a:xfrm>
        </p:spPr>
        <p:txBody>
          <a:bodyPr/>
          <a:lstStyle/>
          <a:p>
            <a:r>
              <a:rPr lang="en-US" dirty="0"/>
              <a:t>Title on a dark two column</a:t>
            </a:r>
          </a:p>
        </p:txBody>
      </p:sp>
      <p:sp>
        <p:nvSpPr>
          <p:cNvPr id="10" name="Text Placeholder 9">
            <a:extLst>
              <a:ext uri="{FF2B5EF4-FFF2-40B4-BE49-F238E27FC236}">
                <a16:creationId xmlns:a16="http://schemas.microsoft.com/office/drawing/2014/main" id="{B7EC473C-C120-6E26-9BA1-7186208EDBC2}"/>
              </a:ext>
            </a:extLst>
          </p:cNvPr>
          <p:cNvSpPr>
            <a:spLocks noGrp="1"/>
          </p:cNvSpPr>
          <p:nvPr>
            <p:ph type="body" sz="quarter" idx="11"/>
          </p:nvPr>
        </p:nvSpPr>
        <p:spPr>
          <a:xfrm>
            <a:off x="766763" y="1009904"/>
            <a:ext cx="10671048" cy="330540"/>
          </a:xfrm>
        </p:spPr>
        <p:txBody>
          <a:bodyPr/>
          <a:lstStyle/>
          <a:p>
            <a:r>
              <a:rPr lang="en-US" dirty="0"/>
              <a:t>Subtitle</a:t>
            </a:r>
          </a:p>
        </p:txBody>
      </p:sp>
      <p:sp>
        <p:nvSpPr>
          <p:cNvPr id="3" name="Content Placeholder 2">
            <a:extLst>
              <a:ext uri="{FF2B5EF4-FFF2-40B4-BE49-F238E27FC236}">
                <a16:creationId xmlns:a16="http://schemas.microsoft.com/office/drawing/2014/main" id="{411A652F-44BC-5026-DC25-8463A7F578E2}"/>
              </a:ext>
            </a:extLst>
          </p:cNvPr>
          <p:cNvSpPr>
            <a:spLocks noGrp="1"/>
          </p:cNvSpPr>
          <p:nvPr>
            <p:ph sz="quarter" idx="14"/>
          </p:nvPr>
        </p:nvSpPr>
        <p:spPr>
          <a:xfrm>
            <a:off x="766762" y="1600199"/>
            <a:ext cx="5084064" cy="4507992"/>
          </a:xfrm>
        </p:spPr>
        <p:txBody>
          <a:bodyPr/>
          <a:lstStyle/>
          <a:p>
            <a:r>
              <a:rPr lang="en-US" dirty="0"/>
              <a:t>Main paragraph text</a:t>
            </a:r>
          </a:p>
          <a:p>
            <a:pPr lvl="1"/>
            <a:r>
              <a:rPr lang="en-US" dirty="0"/>
              <a:t>First level bullet (use indent)</a:t>
            </a:r>
          </a:p>
          <a:p>
            <a:pPr lvl="2"/>
            <a:r>
              <a:rPr lang="en-US" dirty="0"/>
              <a:t>Second level bullet (use indent)</a:t>
            </a:r>
          </a:p>
          <a:p>
            <a:pPr lvl="3"/>
            <a:r>
              <a:rPr lang="en-US" dirty="0"/>
              <a:t>Third level bullet (use indent)</a:t>
            </a:r>
          </a:p>
          <a:p>
            <a:pPr lvl="4"/>
            <a:r>
              <a:rPr lang="en-US" dirty="0"/>
              <a:t>Fourth level bullet (use indent)</a:t>
            </a:r>
          </a:p>
          <a:p>
            <a:endParaRPr lang="en-US" dirty="0"/>
          </a:p>
        </p:txBody>
      </p:sp>
      <p:sp>
        <p:nvSpPr>
          <p:cNvPr id="4" name="Content Placeholder 3">
            <a:extLst>
              <a:ext uri="{FF2B5EF4-FFF2-40B4-BE49-F238E27FC236}">
                <a16:creationId xmlns:a16="http://schemas.microsoft.com/office/drawing/2014/main" id="{2AC76DAC-4F82-4B5B-8972-4DB127916C72}"/>
              </a:ext>
            </a:extLst>
          </p:cNvPr>
          <p:cNvSpPr>
            <a:spLocks noGrp="1"/>
          </p:cNvSpPr>
          <p:nvPr>
            <p:ph sz="quarter" idx="19"/>
          </p:nvPr>
        </p:nvSpPr>
        <p:spPr>
          <a:xfrm>
            <a:off x="6370317" y="1600220"/>
            <a:ext cx="5084064" cy="4507992"/>
          </a:xfrm>
        </p:spPr>
        <p:txBody>
          <a:bodyPr/>
          <a:lstStyle/>
          <a:p>
            <a:r>
              <a:rPr lang="en-US"/>
              <a:t>Main paragraph text</a:t>
            </a:r>
          </a:p>
          <a:p>
            <a:pPr lvl="1"/>
            <a:r>
              <a:rPr lang="en-US"/>
              <a:t>First level bullet (use indent)</a:t>
            </a:r>
          </a:p>
          <a:p>
            <a:pPr lvl="2"/>
            <a:r>
              <a:rPr lang="en-US"/>
              <a:t>Second level bullet (use indent)</a:t>
            </a:r>
          </a:p>
          <a:p>
            <a:pPr lvl="3"/>
            <a:r>
              <a:rPr lang="en-US"/>
              <a:t>Third level bullet (use indent)</a:t>
            </a:r>
          </a:p>
          <a:p>
            <a:pPr lvl="4"/>
            <a:r>
              <a:rPr lang="en-US"/>
              <a:t>Fourth level bullet (use indent)</a:t>
            </a:r>
          </a:p>
          <a:p>
            <a:endParaRPr lang="en-US" dirty="0"/>
          </a:p>
        </p:txBody>
      </p:sp>
      <p:sp>
        <p:nvSpPr>
          <p:cNvPr id="38" name="Slide Number Placeholder 37">
            <a:extLst>
              <a:ext uri="{FF2B5EF4-FFF2-40B4-BE49-F238E27FC236}">
                <a16:creationId xmlns:a16="http://schemas.microsoft.com/office/drawing/2014/main" id="{269C99E0-4418-C11C-E60D-A7D232A9952D}"/>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72</a:t>
            </a:fld>
            <a:endParaRPr lang="en-US" dirty="0"/>
          </a:p>
        </p:txBody>
      </p:sp>
      <p:sp>
        <p:nvSpPr>
          <p:cNvPr id="37" name="Footer Placeholder 36">
            <a:extLst>
              <a:ext uri="{FF2B5EF4-FFF2-40B4-BE49-F238E27FC236}">
                <a16:creationId xmlns:a16="http://schemas.microsoft.com/office/drawing/2014/main" id="{E8E0DC16-8D76-A944-134E-8DD3EA27E96C}"/>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414869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0F0E1EF-EF99-0DC2-C020-52F188EB10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281C5-F8DB-FB8E-B96F-A489C3BBF15C}"/>
              </a:ext>
            </a:extLst>
          </p:cNvPr>
          <p:cNvSpPr>
            <a:spLocks noGrp="1"/>
          </p:cNvSpPr>
          <p:nvPr>
            <p:ph type="title"/>
          </p:nvPr>
        </p:nvSpPr>
        <p:spPr>
          <a:xfrm>
            <a:off x="768875" y="182403"/>
            <a:ext cx="10671048" cy="822960"/>
          </a:xfrm>
        </p:spPr>
        <p:txBody>
          <a:bodyPr/>
          <a:lstStyle/>
          <a:p>
            <a:r>
              <a:rPr lang="en-US"/>
              <a:t>Title on a dark three column</a:t>
            </a:r>
            <a:endParaRPr lang="en-US" dirty="0"/>
          </a:p>
        </p:txBody>
      </p:sp>
      <p:sp>
        <p:nvSpPr>
          <p:cNvPr id="5" name="Text Placeholder 4">
            <a:extLst>
              <a:ext uri="{FF2B5EF4-FFF2-40B4-BE49-F238E27FC236}">
                <a16:creationId xmlns:a16="http://schemas.microsoft.com/office/drawing/2014/main" id="{20FE7FA2-9926-25C0-0100-F6C15613FBFD}"/>
              </a:ext>
            </a:extLst>
          </p:cNvPr>
          <p:cNvSpPr>
            <a:spLocks noGrp="1"/>
          </p:cNvSpPr>
          <p:nvPr>
            <p:ph type="body" sz="quarter" idx="11"/>
          </p:nvPr>
        </p:nvSpPr>
        <p:spPr>
          <a:xfrm>
            <a:off x="766763" y="1009904"/>
            <a:ext cx="10671048" cy="330540"/>
          </a:xfrm>
        </p:spPr>
        <p:txBody>
          <a:bodyPr/>
          <a:lstStyle/>
          <a:p>
            <a:r>
              <a:rPr lang="en-US"/>
              <a:t>Subtitle</a:t>
            </a:r>
            <a:endParaRPr lang="en-US" dirty="0"/>
          </a:p>
        </p:txBody>
      </p:sp>
      <p:sp>
        <p:nvSpPr>
          <p:cNvPr id="3" name="Content Placeholder 2">
            <a:extLst>
              <a:ext uri="{FF2B5EF4-FFF2-40B4-BE49-F238E27FC236}">
                <a16:creationId xmlns:a16="http://schemas.microsoft.com/office/drawing/2014/main" id="{5C3AC859-14B7-0C1E-CFEF-0FB3629E8D01}"/>
              </a:ext>
            </a:extLst>
          </p:cNvPr>
          <p:cNvSpPr>
            <a:spLocks noGrp="1"/>
          </p:cNvSpPr>
          <p:nvPr>
            <p:ph sz="quarter" idx="14"/>
          </p:nvPr>
        </p:nvSpPr>
        <p:spPr>
          <a:xfrm>
            <a:off x="766762" y="1600199"/>
            <a:ext cx="3291840" cy="4507992"/>
          </a:xfrm>
        </p:spPr>
        <p:txBody>
          <a:bodyPr/>
          <a:lstStyle/>
          <a:p>
            <a:r>
              <a:rPr lang="en-US" dirty="0"/>
              <a:t>Main paragraph text</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4" name="Content Placeholder 3">
            <a:extLst>
              <a:ext uri="{FF2B5EF4-FFF2-40B4-BE49-F238E27FC236}">
                <a16:creationId xmlns:a16="http://schemas.microsoft.com/office/drawing/2014/main" id="{9E5C69D0-C66E-1AC7-87B0-3C9E93CE9D65}"/>
              </a:ext>
            </a:extLst>
          </p:cNvPr>
          <p:cNvSpPr>
            <a:spLocks noGrp="1"/>
          </p:cNvSpPr>
          <p:nvPr>
            <p:ph sz="quarter" idx="20"/>
          </p:nvPr>
        </p:nvSpPr>
        <p:spPr>
          <a:xfrm>
            <a:off x="4450080" y="1607058"/>
            <a:ext cx="3291840" cy="4507992"/>
          </a:xfrm>
        </p:spPr>
        <p:txBody>
          <a:bodyPr/>
          <a:lstStyle/>
          <a:p>
            <a:r>
              <a:rPr lang="en-US" dirty="0"/>
              <a:t>Main paragraph text</a:t>
            </a:r>
          </a:p>
          <a:p>
            <a:pPr lvl="1"/>
            <a:r>
              <a:rPr lang="en-US" dirty="0"/>
              <a:t>First level bullet </a:t>
            </a:r>
          </a:p>
          <a:p>
            <a:pPr lvl="2"/>
            <a:r>
              <a:rPr lang="en-US" dirty="0"/>
              <a:t>Second level bullet</a:t>
            </a:r>
          </a:p>
          <a:p>
            <a:pPr lvl="3"/>
            <a:r>
              <a:rPr lang="en-US" dirty="0"/>
              <a:t>Third level bullet</a:t>
            </a:r>
          </a:p>
          <a:p>
            <a:pPr lvl="4"/>
            <a:r>
              <a:rPr lang="en-US" dirty="0"/>
              <a:t>Fourth level bullet</a:t>
            </a:r>
          </a:p>
          <a:p>
            <a:endParaRPr lang="en-US" dirty="0"/>
          </a:p>
        </p:txBody>
      </p:sp>
      <p:sp>
        <p:nvSpPr>
          <p:cNvPr id="6" name="Content Placeholder 5">
            <a:extLst>
              <a:ext uri="{FF2B5EF4-FFF2-40B4-BE49-F238E27FC236}">
                <a16:creationId xmlns:a16="http://schemas.microsoft.com/office/drawing/2014/main" id="{7C99EC57-A741-3B99-5FC6-78181450A80C}"/>
              </a:ext>
            </a:extLst>
          </p:cNvPr>
          <p:cNvSpPr>
            <a:spLocks noGrp="1"/>
          </p:cNvSpPr>
          <p:nvPr>
            <p:ph sz="quarter" idx="21"/>
          </p:nvPr>
        </p:nvSpPr>
        <p:spPr>
          <a:xfrm>
            <a:off x="8133398" y="1613917"/>
            <a:ext cx="3291840" cy="4507992"/>
          </a:xfrm>
        </p:spPr>
        <p:txBody>
          <a:bodyPr/>
          <a:lstStyle/>
          <a:p>
            <a:pPr lvl="0"/>
            <a:r>
              <a:rPr lang="en-US" noProof="0" dirty="0"/>
              <a:t>Main paragraph text</a:t>
            </a:r>
          </a:p>
          <a:p>
            <a:pPr lvl="1"/>
            <a:r>
              <a:rPr lang="en-US" noProof="0" dirty="0"/>
              <a:t>First level bullet</a:t>
            </a:r>
          </a:p>
          <a:p>
            <a:pPr lvl="2"/>
            <a:r>
              <a:rPr lang="en-US" noProof="0" dirty="0"/>
              <a:t>Second level bullet</a:t>
            </a:r>
          </a:p>
          <a:p>
            <a:pPr lvl="3"/>
            <a:r>
              <a:rPr lang="en-US" noProof="0" dirty="0"/>
              <a:t>Third level bullet</a:t>
            </a:r>
          </a:p>
          <a:p>
            <a:pPr lvl="4"/>
            <a:r>
              <a:rPr lang="en-US" noProof="0" dirty="0"/>
              <a:t>Fourth level bullet</a:t>
            </a:r>
            <a:endParaRPr lang="en-US" dirty="0"/>
          </a:p>
        </p:txBody>
      </p:sp>
      <p:sp>
        <p:nvSpPr>
          <p:cNvPr id="38" name="Slide Number Placeholder 37">
            <a:extLst>
              <a:ext uri="{FF2B5EF4-FFF2-40B4-BE49-F238E27FC236}">
                <a16:creationId xmlns:a16="http://schemas.microsoft.com/office/drawing/2014/main" id="{922D73EE-0788-7463-5ACF-FD8ED7B38E4A}"/>
              </a:ext>
            </a:extLst>
          </p:cNvPr>
          <p:cNvSpPr>
            <a:spLocks noGrp="1"/>
          </p:cNvSpPr>
          <p:nvPr>
            <p:ph type="sldNum" sz="quarter" idx="19"/>
          </p:nvPr>
        </p:nvSpPr>
        <p:spPr>
          <a:xfrm>
            <a:off x="762000" y="6423660"/>
            <a:ext cx="365760" cy="365760"/>
          </a:xfrm>
        </p:spPr>
        <p:txBody>
          <a:bodyPr/>
          <a:lstStyle/>
          <a:p>
            <a:fld id="{345D60D9-5372-5F40-9443-0F9AE5BDC3C8}" type="slidenum">
              <a:rPr lang="en-US" smtClean="0"/>
              <a:pPr/>
              <a:t>73</a:t>
            </a:fld>
            <a:endParaRPr lang="en-US" dirty="0"/>
          </a:p>
        </p:txBody>
      </p:sp>
      <p:sp>
        <p:nvSpPr>
          <p:cNvPr id="37" name="Footer Placeholder 36">
            <a:extLst>
              <a:ext uri="{FF2B5EF4-FFF2-40B4-BE49-F238E27FC236}">
                <a16:creationId xmlns:a16="http://schemas.microsoft.com/office/drawing/2014/main" id="{B2195E6D-10D4-D99D-5D41-E6469F370655}"/>
              </a:ext>
            </a:extLst>
          </p:cNvPr>
          <p:cNvSpPr>
            <a:spLocks noGrp="1"/>
          </p:cNvSpPr>
          <p:nvPr>
            <p:ph type="ftr" sz="quarter" idx="18"/>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2388328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03F8F-3DA2-CDE8-FA1B-FD0E34CDEC3F}"/>
              </a:ext>
            </a:extLst>
          </p:cNvPr>
          <p:cNvSpPr>
            <a:spLocks noGrp="1"/>
          </p:cNvSpPr>
          <p:nvPr>
            <p:ph type="title"/>
          </p:nvPr>
        </p:nvSpPr>
        <p:spPr>
          <a:xfrm>
            <a:off x="768875" y="182403"/>
            <a:ext cx="6790149" cy="822960"/>
          </a:xfrm>
        </p:spPr>
        <p:txBody>
          <a:bodyPr/>
          <a:lstStyle/>
          <a:p>
            <a:r>
              <a:rPr lang="en-US" dirty="0"/>
              <a:t>Title on a dark with 1/3 photo</a:t>
            </a:r>
          </a:p>
        </p:txBody>
      </p:sp>
      <p:sp>
        <p:nvSpPr>
          <p:cNvPr id="3" name="Content Placeholder 2">
            <a:extLst>
              <a:ext uri="{FF2B5EF4-FFF2-40B4-BE49-F238E27FC236}">
                <a16:creationId xmlns:a16="http://schemas.microsoft.com/office/drawing/2014/main" id="{16DBFE51-0B09-13CB-EAF5-881B60634BC9}"/>
              </a:ext>
            </a:extLst>
          </p:cNvPr>
          <p:cNvSpPr>
            <a:spLocks noGrp="1"/>
          </p:cNvSpPr>
          <p:nvPr>
            <p:ph sz="quarter" idx="14"/>
          </p:nvPr>
        </p:nvSpPr>
        <p:spPr>
          <a:xfrm>
            <a:off x="766762" y="1600199"/>
            <a:ext cx="6792262" cy="4507992"/>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pic>
        <p:nvPicPr>
          <p:cNvPr id="22" name="Picture Placeholder 21" descr="an image of man wearing a jacket biking in front of a glass building. it has text on it that says “Placeholder image”">
            <a:extLst>
              <a:ext uri="{FF2B5EF4-FFF2-40B4-BE49-F238E27FC236}">
                <a16:creationId xmlns:a16="http://schemas.microsoft.com/office/drawing/2014/main" id="{CA4322EA-828D-C879-9BF7-5793F7C64D04}"/>
              </a:ext>
            </a:extLst>
          </p:cNvPr>
          <p:cNvPicPr>
            <a:picLocks noGrp="1" noChangeAspect="1"/>
          </p:cNvPicPr>
          <p:nvPr>
            <p:ph type="pic" sz="quarter" idx="18"/>
          </p:nvPr>
        </p:nvPicPr>
        <p:blipFill>
          <a:blip r:embed="rId2" cstate="email">
            <a:extLst>
              <a:ext uri="{28A0092B-C50C-407E-A947-70E740481C1C}">
                <a14:useLocalDpi xmlns:a14="http://schemas.microsoft.com/office/drawing/2010/main"/>
              </a:ext>
            </a:extLst>
          </a:blip>
          <a:srcRect l="119" r="119"/>
          <a:stretch/>
        </p:blipFill>
        <p:spPr>
          <a:xfrm>
            <a:off x="8132064" y="0"/>
            <a:ext cx="4059936" cy="6858000"/>
          </a:xfrm>
        </p:spPr>
      </p:pic>
      <p:sp>
        <p:nvSpPr>
          <p:cNvPr id="18" name="Slide Number Placeholder 17">
            <a:extLst>
              <a:ext uri="{FF2B5EF4-FFF2-40B4-BE49-F238E27FC236}">
                <a16:creationId xmlns:a16="http://schemas.microsoft.com/office/drawing/2014/main" id="{C6DB47BD-5A13-6EB3-940F-9F160AEB3A4A}"/>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74</a:t>
            </a:fld>
            <a:endParaRPr lang="en-US" dirty="0"/>
          </a:p>
        </p:txBody>
      </p:sp>
      <p:sp>
        <p:nvSpPr>
          <p:cNvPr id="17" name="Footer Placeholder 16">
            <a:extLst>
              <a:ext uri="{FF2B5EF4-FFF2-40B4-BE49-F238E27FC236}">
                <a16:creationId xmlns:a16="http://schemas.microsoft.com/office/drawing/2014/main" id="{8499ABE6-39E2-922E-27B4-18D4322FEC28}"/>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4" name="Rectangle 3">
            <a:extLst>
              <a:ext uri="{FF2B5EF4-FFF2-40B4-BE49-F238E27FC236}">
                <a16:creationId xmlns:a16="http://schemas.microsoft.com/office/drawing/2014/main" id="{47B6A2DC-8255-7E2E-50C0-8379A1FD04A5}"/>
              </a:ext>
            </a:extLst>
          </p:cNvPr>
          <p:cNvSpPr/>
          <p:nvPr/>
        </p:nvSpPr>
        <p:spPr>
          <a:xfrm>
            <a:off x="12382500" y="0"/>
            <a:ext cx="2286000" cy="250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494852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CA101552-C43F-FBB3-9273-CC477FA9117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D1410AC-9B48-1C4B-F68A-3A88BD42AE0E}"/>
              </a:ext>
            </a:extLst>
          </p:cNvPr>
          <p:cNvSpPr>
            <a:spLocks noGrp="1"/>
          </p:cNvSpPr>
          <p:nvPr>
            <p:ph type="title"/>
          </p:nvPr>
        </p:nvSpPr>
        <p:spPr>
          <a:xfrm>
            <a:off x="768875" y="182403"/>
            <a:ext cx="4754880" cy="822960"/>
          </a:xfrm>
        </p:spPr>
        <p:txBody>
          <a:bodyPr/>
          <a:lstStyle/>
          <a:p>
            <a:r>
              <a:rPr lang="en-US" dirty="0"/>
              <a:t>Title, content and illustration</a:t>
            </a:r>
          </a:p>
        </p:txBody>
      </p:sp>
      <p:sp>
        <p:nvSpPr>
          <p:cNvPr id="12" name="Text Placeholder 11">
            <a:extLst>
              <a:ext uri="{FF2B5EF4-FFF2-40B4-BE49-F238E27FC236}">
                <a16:creationId xmlns:a16="http://schemas.microsoft.com/office/drawing/2014/main" id="{5725FB94-EB5C-D283-D839-E1E31773DB4C}"/>
              </a:ext>
            </a:extLst>
          </p:cNvPr>
          <p:cNvSpPr>
            <a:spLocks noGrp="1"/>
          </p:cNvSpPr>
          <p:nvPr>
            <p:ph type="body" sz="quarter" idx="43"/>
          </p:nvPr>
        </p:nvSpPr>
        <p:spPr>
          <a:xfrm>
            <a:off x="766763" y="1009904"/>
            <a:ext cx="4754880" cy="330540"/>
          </a:xfrm>
        </p:spPr>
        <p:txBody>
          <a:bodyPr/>
          <a:lstStyle/>
          <a:p>
            <a:pPr lvl="0"/>
            <a:r>
              <a:rPr lang="en-US" dirty="0"/>
              <a:t>On a dark slide</a:t>
            </a:r>
          </a:p>
        </p:txBody>
      </p:sp>
      <p:sp>
        <p:nvSpPr>
          <p:cNvPr id="11" name="Text Placeholder 10">
            <a:extLst>
              <a:ext uri="{FF2B5EF4-FFF2-40B4-BE49-F238E27FC236}">
                <a16:creationId xmlns:a16="http://schemas.microsoft.com/office/drawing/2014/main" id="{366D59EA-2F13-5DF7-E01D-0B29451BFC56}"/>
              </a:ext>
            </a:extLst>
          </p:cNvPr>
          <p:cNvSpPr>
            <a:spLocks noGrp="1"/>
          </p:cNvSpPr>
          <p:nvPr>
            <p:ph type="body" sz="quarter" idx="32"/>
          </p:nvPr>
        </p:nvSpPr>
        <p:spPr>
          <a:xfrm>
            <a:off x="762191" y="1965976"/>
            <a:ext cx="4764024" cy="274320"/>
          </a:xfrm>
        </p:spPr>
        <p:txBody>
          <a:bodyPr/>
          <a:lstStyle/>
          <a:p>
            <a:r>
              <a:rPr lang="en-IN" dirty="0"/>
              <a:t>Subhead goes here.</a:t>
            </a:r>
            <a:endParaRPr lang="en-US" dirty="0"/>
          </a:p>
        </p:txBody>
      </p:sp>
      <p:sp>
        <p:nvSpPr>
          <p:cNvPr id="10" name="Text Placeholder 9">
            <a:extLst>
              <a:ext uri="{FF2B5EF4-FFF2-40B4-BE49-F238E27FC236}">
                <a16:creationId xmlns:a16="http://schemas.microsoft.com/office/drawing/2014/main" id="{F38A385D-D6CC-37A1-A060-D8445D1CA138}"/>
              </a:ext>
            </a:extLst>
          </p:cNvPr>
          <p:cNvSpPr>
            <a:spLocks noGrp="1"/>
          </p:cNvSpPr>
          <p:nvPr>
            <p:ph type="body" sz="quarter" idx="44"/>
          </p:nvPr>
        </p:nvSpPr>
        <p:spPr>
          <a:xfrm>
            <a:off x="760698" y="2309418"/>
            <a:ext cx="4764024" cy="457200"/>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16" name="Text Placeholder 15">
            <a:extLst>
              <a:ext uri="{FF2B5EF4-FFF2-40B4-BE49-F238E27FC236}">
                <a16:creationId xmlns:a16="http://schemas.microsoft.com/office/drawing/2014/main" id="{D700971B-64CA-E07A-A7FB-68204BB7CA24}"/>
              </a:ext>
            </a:extLst>
          </p:cNvPr>
          <p:cNvSpPr>
            <a:spLocks noGrp="1"/>
          </p:cNvSpPr>
          <p:nvPr>
            <p:ph type="body" sz="quarter" idx="38"/>
          </p:nvPr>
        </p:nvSpPr>
        <p:spPr>
          <a:xfrm>
            <a:off x="762191" y="3222718"/>
            <a:ext cx="4762532" cy="274320"/>
          </a:xfrm>
        </p:spPr>
        <p:txBody>
          <a:bodyPr/>
          <a:lstStyle/>
          <a:p>
            <a:r>
              <a:rPr lang="en-IN" dirty="0"/>
              <a:t>Subhead goes here.</a:t>
            </a:r>
            <a:endParaRPr lang="en-US" dirty="0"/>
          </a:p>
        </p:txBody>
      </p:sp>
      <p:sp>
        <p:nvSpPr>
          <p:cNvPr id="13" name="Text Placeholder 12">
            <a:extLst>
              <a:ext uri="{FF2B5EF4-FFF2-40B4-BE49-F238E27FC236}">
                <a16:creationId xmlns:a16="http://schemas.microsoft.com/office/drawing/2014/main" id="{4A863FA4-45FC-7EBA-CE28-F30885A6C12B}"/>
              </a:ext>
            </a:extLst>
          </p:cNvPr>
          <p:cNvSpPr>
            <a:spLocks noGrp="1"/>
          </p:cNvSpPr>
          <p:nvPr>
            <p:ph type="body" sz="quarter" idx="45"/>
          </p:nvPr>
        </p:nvSpPr>
        <p:spPr>
          <a:xfrm>
            <a:off x="760698" y="3567051"/>
            <a:ext cx="4764024" cy="457200"/>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17" name="Text Placeholder 16">
            <a:extLst>
              <a:ext uri="{FF2B5EF4-FFF2-40B4-BE49-F238E27FC236}">
                <a16:creationId xmlns:a16="http://schemas.microsoft.com/office/drawing/2014/main" id="{BC0819E0-4EC7-2712-629E-97DDDB490ED9}"/>
              </a:ext>
            </a:extLst>
          </p:cNvPr>
          <p:cNvSpPr>
            <a:spLocks noGrp="1"/>
          </p:cNvSpPr>
          <p:nvPr>
            <p:ph type="body" sz="quarter" idx="39"/>
          </p:nvPr>
        </p:nvSpPr>
        <p:spPr>
          <a:xfrm>
            <a:off x="762191" y="4594303"/>
            <a:ext cx="4762532" cy="274320"/>
          </a:xfrm>
        </p:spPr>
        <p:txBody>
          <a:bodyPr/>
          <a:lstStyle/>
          <a:p>
            <a:r>
              <a:rPr lang="en-IN" dirty="0"/>
              <a:t>Subhead goes here.</a:t>
            </a:r>
            <a:endParaRPr lang="en-US" dirty="0"/>
          </a:p>
        </p:txBody>
      </p:sp>
      <p:sp>
        <p:nvSpPr>
          <p:cNvPr id="15" name="Text Placeholder 14">
            <a:extLst>
              <a:ext uri="{FF2B5EF4-FFF2-40B4-BE49-F238E27FC236}">
                <a16:creationId xmlns:a16="http://schemas.microsoft.com/office/drawing/2014/main" id="{72256A8E-8332-938C-8255-9DC290CF5789}"/>
              </a:ext>
            </a:extLst>
          </p:cNvPr>
          <p:cNvSpPr>
            <a:spLocks noGrp="1"/>
          </p:cNvSpPr>
          <p:nvPr>
            <p:ph type="body" sz="quarter" idx="46"/>
          </p:nvPr>
        </p:nvSpPr>
        <p:spPr>
          <a:xfrm>
            <a:off x="760698" y="4937745"/>
            <a:ext cx="4764024" cy="457200"/>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pic>
        <p:nvPicPr>
          <p:cNvPr id="21" name="Picture Placeholder 20" descr="An image of a man holding a phone, walking in the office. The image has text on it that says “placeholder image”">
            <a:extLst>
              <a:ext uri="{FF2B5EF4-FFF2-40B4-BE49-F238E27FC236}">
                <a16:creationId xmlns:a16="http://schemas.microsoft.com/office/drawing/2014/main" id="{E8D86F94-13AB-AC4C-4688-DA8C40F49F38}"/>
              </a:ext>
            </a:extLst>
          </p:cNvPr>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t="17" b="17"/>
          <a:stretch/>
        </p:blipFill>
        <p:spPr>
          <a:xfrm>
            <a:off x="6096000" y="0"/>
            <a:ext cx="6096000" cy="6858000"/>
          </a:xfrm>
        </p:spPr>
      </p:pic>
      <p:sp>
        <p:nvSpPr>
          <p:cNvPr id="25" name="Slide Number Placeholder 24">
            <a:extLst>
              <a:ext uri="{FF2B5EF4-FFF2-40B4-BE49-F238E27FC236}">
                <a16:creationId xmlns:a16="http://schemas.microsoft.com/office/drawing/2014/main" id="{C941AA1F-A4AB-5346-293F-A689F90AAFC3}"/>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75</a:t>
            </a:fld>
            <a:endParaRPr lang="en-US" dirty="0"/>
          </a:p>
        </p:txBody>
      </p:sp>
      <p:sp>
        <p:nvSpPr>
          <p:cNvPr id="24" name="Footer Placeholder 23">
            <a:extLst>
              <a:ext uri="{FF2B5EF4-FFF2-40B4-BE49-F238E27FC236}">
                <a16:creationId xmlns:a16="http://schemas.microsoft.com/office/drawing/2014/main" id="{8F239B99-5A18-41BF-8810-D4F7D0D272D2}"/>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 name="Rectangle 1">
            <a:extLst>
              <a:ext uri="{FF2B5EF4-FFF2-40B4-BE49-F238E27FC236}">
                <a16:creationId xmlns:a16="http://schemas.microsoft.com/office/drawing/2014/main" id="{FA34D282-3A4A-0BC0-2032-2C111053623D}"/>
              </a:ext>
            </a:extLst>
          </p:cNvPr>
          <p:cNvSpPr/>
          <p:nvPr/>
        </p:nvSpPr>
        <p:spPr>
          <a:xfrm>
            <a:off x="12382500" y="0"/>
            <a:ext cx="2286000" cy="250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2480941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F61A0-96D7-481A-2260-7FEF2EC5F0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775E34A-98F5-EB76-8DF0-D5B10E96CDFC}"/>
              </a:ext>
            </a:extLst>
          </p:cNvPr>
          <p:cNvSpPr>
            <a:spLocks noGrp="1"/>
          </p:cNvSpPr>
          <p:nvPr>
            <p:ph type="title"/>
          </p:nvPr>
        </p:nvSpPr>
        <p:spPr/>
        <p:txBody>
          <a:bodyPr/>
          <a:lstStyle/>
          <a:p>
            <a:r>
              <a:rPr lang="en-US" dirty="0"/>
              <a:t>Bold statement on light</a:t>
            </a:r>
            <a:br>
              <a:rPr lang="en-US" dirty="0"/>
            </a:br>
            <a:r>
              <a:rPr lang="en-US" dirty="0"/>
              <a:t>with a photo on the right</a:t>
            </a:r>
          </a:p>
        </p:txBody>
      </p:sp>
      <p:pic>
        <p:nvPicPr>
          <p:cNvPr id="18" name="Picture Placeholder 17" descr="An image of two women holding an tablet. The image has text on it that says “Placeholder image”">
            <a:extLst>
              <a:ext uri="{FF2B5EF4-FFF2-40B4-BE49-F238E27FC236}">
                <a16:creationId xmlns:a16="http://schemas.microsoft.com/office/drawing/2014/main" id="{133534BB-B583-2C2A-67F0-5FAEDCC9CE2B}"/>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t="17" b="17"/>
          <a:stretch/>
        </p:blipFill>
        <p:spPr/>
      </p:pic>
      <p:sp>
        <p:nvSpPr>
          <p:cNvPr id="8" name="Slide Number Placeholder 7">
            <a:extLst>
              <a:ext uri="{FF2B5EF4-FFF2-40B4-BE49-F238E27FC236}">
                <a16:creationId xmlns:a16="http://schemas.microsoft.com/office/drawing/2014/main" id="{BB1B9442-DD16-8917-BF47-C992C11576BD}"/>
              </a:ext>
            </a:extLst>
          </p:cNvPr>
          <p:cNvSpPr>
            <a:spLocks noGrp="1"/>
          </p:cNvSpPr>
          <p:nvPr>
            <p:ph type="sldNum" sz="quarter" idx="40"/>
          </p:nvPr>
        </p:nvSpPr>
        <p:spPr/>
        <p:txBody>
          <a:bodyPr/>
          <a:lstStyle/>
          <a:p>
            <a:fld id="{345D60D9-5372-5F40-9443-0F9AE5BDC3C8}" type="slidenum">
              <a:rPr lang="en-US" smtClean="0"/>
              <a:pPr/>
              <a:t>76</a:t>
            </a:fld>
            <a:endParaRPr lang="en-US" dirty="0"/>
          </a:p>
        </p:txBody>
      </p:sp>
      <p:sp>
        <p:nvSpPr>
          <p:cNvPr id="7" name="Footer Placeholder 6">
            <a:extLst>
              <a:ext uri="{FF2B5EF4-FFF2-40B4-BE49-F238E27FC236}">
                <a16:creationId xmlns:a16="http://schemas.microsoft.com/office/drawing/2014/main" id="{467A0DB8-B41C-A89D-1186-F713CBDF525E}"/>
              </a:ext>
            </a:extLst>
          </p:cNvPr>
          <p:cNvSpPr>
            <a:spLocks noGrp="1"/>
          </p:cNvSpPr>
          <p:nvPr>
            <p:ph type="ftr" sz="quarter" idx="39"/>
          </p:nvPr>
        </p:nvSpPr>
        <p:spPr/>
        <p:txBody>
          <a:bodyPr/>
          <a:lstStyle/>
          <a:p>
            <a:r>
              <a:rPr lang="en-US"/>
              <a:t>Copyright © 2025, Oracle and/or its affiliates |  Confidential: Internal/Restricted/Highly Restricted</a:t>
            </a:r>
            <a:endParaRPr lang="en-US" dirty="0"/>
          </a:p>
        </p:txBody>
      </p:sp>
      <p:sp>
        <p:nvSpPr>
          <p:cNvPr id="2" name="Rectangle 1">
            <a:extLst>
              <a:ext uri="{FF2B5EF4-FFF2-40B4-BE49-F238E27FC236}">
                <a16:creationId xmlns:a16="http://schemas.microsoft.com/office/drawing/2014/main" id="{D0B6D689-8CE9-77FE-991A-A43EA8F5ACC7}"/>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166589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12BB9D-8965-41FB-AE50-BBD04639923F}"/>
              </a:ext>
            </a:extLst>
          </p:cNvPr>
          <p:cNvSpPr>
            <a:spLocks noGrp="1"/>
          </p:cNvSpPr>
          <p:nvPr>
            <p:ph type="title"/>
          </p:nvPr>
        </p:nvSpPr>
        <p:spPr>
          <a:xfrm>
            <a:off x="768875" y="182403"/>
            <a:ext cx="10671048" cy="822960"/>
          </a:xfrm>
        </p:spPr>
        <p:txBody>
          <a:bodyPr/>
          <a:lstStyle/>
          <a:p>
            <a:r>
              <a:rPr lang="en-US"/>
              <a:t>Title on dark three icons slides</a:t>
            </a:r>
            <a:endParaRPr lang="en-US" dirty="0"/>
          </a:p>
        </p:txBody>
      </p:sp>
      <p:pic>
        <p:nvPicPr>
          <p:cNvPr id="32" name="Picture Placeholder 31" descr="A place holder icon with FPO text on it. ">
            <a:extLst>
              <a:ext uri="{FF2B5EF4-FFF2-40B4-BE49-F238E27FC236}">
                <a16:creationId xmlns:a16="http://schemas.microsoft.com/office/drawing/2014/main" id="{D0F7B51C-83EA-A062-4FE8-519595ED9579}"/>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1" r="1421"/>
          <a:stretch/>
        </p:blipFill>
        <p:spPr>
          <a:xfrm>
            <a:off x="897834" y="1903921"/>
            <a:ext cx="1893870" cy="1698098"/>
          </a:xfrm>
        </p:spPr>
      </p:pic>
      <p:sp>
        <p:nvSpPr>
          <p:cNvPr id="7" name="Text Placeholder 6">
            <a:extLst>
              <a:ext uri="{FF2B5EF4-FFF2-40B4-BE49-F238E27FC236}">
                <a16:creationId xmlns:a16="http://schemas.microsoft.com/office/drawing/2014/main" id="{193656CC-4661-4857-B733-058DBF6F8CD9}"/>
              </a:ext>
            </a:extLst>
          </p:cNvPr>
          <p:cNvSpPr>
            <a:spLocks noGrp="1"/>
          </p:cNvSpPr>
          <p:nvPr>
            <p:ph type="body" sz="quarter" idx="25"/>
          </p:nvPr>
        </p:nvSpPr>
        <p:spPr>
          <a:xfrm>
            <a:off x="911114" y="3983730"/>
            <a:ext cx="2276930" cy="323885"/>
          </a:xfrm>
        </p:spPr>
        <p:txBody>
          <a:bodyPr/>
          <a:lstStyle/>
          <a:p>
            <a:r>
              <a:rPr lang="en-IN"/>
              <a:t>Subhead goes here</a:t>
            </a:r>
            <a:endParaRPr lang="en-IN" dirty="0"/>
          </a:p>
        </p:txBody>
      </p:sp>
      <p:sp>
        <p:nvSpPr>
          <p:cNvPr id="6" name="Text Placeholder 5">
            <a:extLst>
              <a:ext uri="{FF2B5EF4-FFF2-40B4-BE49-F238E27FC236}">
                <a16:creationId xmlns:a16="http://schemas.microsoft.com/office/drawing/2014/main" id="{C2FDAE53-5B47-40C2-BA5E-0B0E951F9C3D}"/>
              </a:ext>
            </a:extLst>
          </p:cNvPr>
          <p:cNvSpPr>
            <a:spLocks noGrp="1"/>
          </p:cNvSpPr>
          <p:nvPr>
            <p:ph type="body" sz="quarter" idx="24"/>
          </p:nvPr>
        </p:nvSpPr>
        <p:spPr>
          <a:xfrm>
            <a:off x="911114" y="4377376"/>
            <a:ext cx="2276930" cy="1244947"/>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34" name="Picture Placeholder 33" descr="A place holder icon with FPO text on it. ">
            <a:extLst>
              <a:ext uri="{FF2B5EF4-FFF2-40B4-BE49-F238E27FC236}">
                <a16:creationId xmlns:a16="http://schemas.microsoft.com/office/drawing/2014/main" id="{1DF6EE0F-405C-EA3C-C94E-0ECEEA3701D1}"/>
              </a:ext>
            </a:extLst>
          </p:cNvPr>
          <p:cNvPicPr>
            <a:picLocks noGrp="1" noChangeAspect="1"/>
          </p:cNvPicPr>
          <p:nvPr>
            <p:ph type="pic" sz="quarter" idx="36"/>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742" r="2742"/>
          <a:stretch/>
        </p:blipFill>
        <p:spPr>
          <a:xfrm>
            <a:off x="4757260" y="1903856"/>
            <a:ext cx="1893870" cy="1698098"/>
          </a:xfrm>
        </p:spPr>
      </p:pic>
      <p:sp>
        <p:nvSpPr>
          <p:cNvPr id="10" name="Text Placeholder 9">
            <a:extLst>
              <a:ext uri="{FF2B5EF4-FFF2-40B4-BE49-F238E27FC236}">
                <a16:creationId xmlns:a16="http://schemas.microsoft.com/office/drawing/2014/main" id="{F2F2F6B4-5429-49B1-8C25-DF2D916DF85A}"/>
              </a:ext>
            </a:extLst>
          </p:cNvPr>
          <p:cNvSpPr>
            <a:spLocks noGrp="1"/>
          </p:cNvSpPr>
          <p:nvPr>
            <p:ph type="body" sz="quarter" idx="37"/>
          </p:nvPr>
        </p:nvSpPr>
        <p:spPr>
          <a:xfrm>
            <a:off x="4797315" y="3983730"/>
            <a:ext cx="2276930" cy="323885"/>
          </a:xfrm>
        </p:spPr>
        <p:txBody>
          <a:bodyPr/>
          <a:lstStyle/>
          <a:p>
            <a:r>
              <a:rPr lang="en-IN"/>
              <a:t>Subhead goes here</a:t>
            </a:r>
            <a:endParaRPr lang="en-IN" dirty="0"/>
          </a:p>
        </p:txBody>
      </p:sp>
      <p:sp>
        <p:nvSpPr>
          <p:cNvPr id="11" name="Text Placeholder 10">
            <a:extLst>
              <a:ext uri="{FF2B5EF4-FFF2-40B4-BE49-F238E27FC236}">
                <a16:creationId xmlns:a16="http://schemas.microsoft.com/office/drawing/2014/main" id="{9EA2ABE7-9DD8-4D26-9505-585EE2B3563C}"/>
              </a:ext>
            </a:extLst>
          </p:cNvPr>
          <p:cNvSpPr>
            <a:spLocks noGrp="1"/>
          </p:cNvSpPr>
          <p:nvPr>
            <p:ph type="body" sz="quarter" idx="38"/>
          </p:nvPr>
        </p:nvSpPr>
        <p:spPr>
          <a:xfrm>
            <a:off x="4797315" y="4377376"/>
            <a:ext cx="2276930"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36" name="Picture Placeholder 35" descr="A place holder icon with FPO text on it. ">
            <a:extLst>
              <a:ext uri="{FF2B5EF4-FFF2-40B4-BE49-F238E27FC236}">
                <a16:creationId xmlns:a16="http://schemas.microsoft.com/office/drawing/2014/main" id="{73AE55DA-EFA5-94E9-4E11-2AE820C374A6}"/>
              </a:ext>
            </a:extLst>
          </p:cNvPr>
          <p:cNvPicPr>
            <a:picLocks noGrp="1" noChangeAspect="1"/>
          </p:cNvPicPr>
          <p:nvPr>
            <p:ph type="pic" sz="quarter" idx="39"/>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667" r="1667"/>
          <a:stretch/>
        </p:blipFill>
        <p:spPr>
          <a:xfrm>
            <a:off x="8616787" y="1928800"/>
            <a:ext cx="1893870" cy="1698098"/>
          </a:xfrm>
        </p:spPr>
      </p:pic>
      <p:sp>
        <p:nvSpPr>
          <p:cNvPr id="16" name="Text Placeholder 15">
            <a:extLst>
              <a:ext uri="{FF2B5EF4-FFF2-40B4-BE49-F238E27FC236}">
                <a16:creationId xmlns:a16="http://schemas.microsoft.com/office/drawing/2014/main" id="{80758B83-F983-49C5-9FFD-A38C759C9225}"/>
              </a:ext>
            </a:extLst>
          </p:cNvPr>
          <p:cNvSpPr>
            <a:spLocks noGrp="1"/>
          </p:cNvSpPr>
          <p:nvPr>
            <p:ph type="body" sz="quarter" idx="40"/>
          </p:nvPr>
        </p:nvSpPr>
        <p:spPr>
          <a:xfrm>
            <a:off x="8648346" y="3983730"/>
            <a:ext cx="2276930" cy="323885"/>
          </a:xfrm>
        </p:spPr>
        <p:txBody>
          <a:bodyPr/>
          <a:lstStyle/>
          <a:p>
            <a:r>
              <a:rPr lang="en-IN"/>
              <a:t>Subhead goes here</a:t>
            </a:r>
            <a:endParaRPr lang="en-IN" dirty="0"/>
          </a:p>
        </p:txBody>
      </p:sp>
      <p:sp>
        <p:nvSpPr>
          <p:cNvPr id="17" name="Text Placeholder 16">
            <a:extLst>
              <a:ext uri="{FF2B5EF4-FFF2-40B4-BE49-F238E27FC236}">
                <a16:creationId xmlns:a16="http://schemas.microsoft.com/office/drawing/2014/main" id="{9FFCCA7E-2344-43E2-AEDB-B8FBAF1A4B82}"/>
              </a:ext>
            </a:extLst>
          </p:cNvPr>
          <p:cNvSpPr>
            <a:spLocks noGrp="1"/>
          </p:cNvSpPr>
          <p:nvPr>
            <p:ph type="body" sz="quarter" idx="41"/>
          </p:nvPr>
        </p:nvSpPr>
        <p:spPr>
          <a:xfrm>
            <a:off x="8648346" y="4377376"/>
            <a:ext cx="2276930"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sp>
        <p:nvSpPr>
          <p:cNvPr id="267" name="Slide Number Placeholder 266">
            <a:extLst>
              <a:ext uri="{FF2B5EF4-FFF2-40B4-BE49-F238E27FC236}">
                <a16:creationId xmlns:a16="http://schemas.microsoft.com/office/drawing/2014/main" id="{0CFC5354-5A70-5D9D-6BAD-357AB7EDE87E}"/>
              </a:ext>
            </a:extLst>
          </p:cNvPr>
          <p:cNvSpPr>
            <a:spLocks noGrp="1"/>
          </p:cNvSpPr>
          <p:nvPr>
            <p:ph type="sldNum" sz="quarter" idx="44"/>
          </p:nvPr>
        </p:nvSpPr>
        <p:spPr>
          <a:xfrm>
            <a:off x="762000" y="6423660"/>
            <a:ext cx="365760" cy="365760"/>
          </a:xfrm>
        </p:spPr>
        <p:txBody>
          <a:bodyPr/>
          <a:lstStyle/>
          <a:p>
            <a:fld id="{345D60D9-5372-5F40-9443-0F9AE5BDC3C8}" type="slidenum">
              <a:rPr lang="en-US" smtClean="0"/>
              <a:pPr/>
              <a:t>77</a:t>
            </a:fld>
            <a:endParaRPr lang="en-US" dirty="0"/>
          </a:p>
        </p:txBody>
      </p:sp>
      <p:sp>
        <p:nvSpPr>
          <p:cNvPr id="266" name="Footer Placeholder 265">
            <a:extLst>
              <a:ext uri="{FF2B5EF4-FFF2-40B4-BE49-F238E27FC236}">
                <a16:creationId xmlns:a16="http://schemas.microsoft.com/office/drawing/2014/main" id="{A78B7785-73E4-864D-A706-AC574ADF253C}"/>
              </a:ext>
            </a:extLst>
          </p:cNvPr>
          <p:cNvSpPr>
            <a:spLocks noGrp="1"/>
          </p:cNvSpPr>
          <p:nvPr>
            <p:ph type="ftr" sz="quarter" idx="4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562193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9" name="Footer Placeholder 158">
            <a:extLst>
              <a:ext uri="{FF2B5EF4-FFF2-40B4-BE49-F238E27FC236}">
                <a16:creationId xmlns:a16="http://schemas.microsoft.com/office/drawing/2014/main" id="{28554F77-8DBF-1790-AF9C-CBAE7E8848FB}"/>
              </a:ext>
            </a:extLst>
          </p:cNvPr>
          <p:cNvSpPr>
            <a:spLocks noGrp="1"/>
          </p:cNvSpPr>
          <p:nvPr>
            <p:ph type="ftr" sz="quarter" idx="52"/>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60" name="Slide Number Placeholder 159">
            <a:extLst>
              <a:ext uri="{FF2B5EF4-FFF2-40B4-BE49-F238E27FC236}">
                <a16:creationId xmlns:a16="http://schemas.microsoft.com/office/drawing/2014/main" id="{EFCEB251-12C6-A8CB-F028-76C34DEA590D}"/>
              </a:ext>
            </a:extLst>
          </p:cNvPr>
          <p:cNvSpPr>
            <a:spLocks noGrp="1"/>
          </p:cNvSpPr>
          <p:nvPr>
            <p:ph type="sldNum" sz="quarter" idx="53"/>
          </p:nvPr>
        </p:nvSpPr>
        <p:spPr>
          <a:xfrm>
            <a:off x="762000" y="6423660"/>
            <a:ext cx="365760" cy="365760"/>
          </a:xfrm>
        </p:spPr>
        <p:txBody>
          <a:bodyPr/>
          <a:lstStyle/>
          <a:p>
            <a:fld id="{345D60D9-5372-5F40-9443-0F9AE5BDC3C8}" type="slidenum">
              <a:rPr lang="en-US" smtClean="0"/>
              <a:pPr/>
              <a:t>78</a:t>
            </a:fld>
            <a:endParaRPr lang="en-US" dirty="0"/>
          </a:p>
        </p:txBody>
      </p:sp>
      <p:pic>
        <p:nvPicPr>
          <p:cNvPr id="3" name="Picture Placeholder 2" descr="A place holder icon with FPO text on it. ">
            <a:extLst>
              <a:ext uri="{FF2B5EF4-FFF2-40B4-BE49-F238E27FC236}">
                <a16:creationId xmlns:a16="http://schemas.microsoft.com/office/drawing/2014/main" id="{0959C273-5641-B6B1-32FE-C3325F0E81C2}"/>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09" r="3709"/>
          <a:stretch/>
        </p:blipFill>
        <p:spPr>
          <a:xfrm>
            <a:off x="761999" y="1895271"/>
            <a:ext cx="1621625" cy="1525144"/>
          </a:xfrm>
        </p:spPr>
      </p:pic>
      <p:sp>
        <p:nvSpPr>
          <p:cNvPr id="6" name="Text Placeholder 5">
            <a:extLst>
              <a:ext uri="{FF2B5EF4-FFF2-40B4-BE49-F238E27FC236}">
                <a16:creationId xmlns:a16="http://schemas.microsoft.com/office/drawing/2014/main" id="{C2FDAE53-5B47-40C2-BA5E-0B0E951F9C3D}"/>
              </a:ext>
            </a:extLst>
          </p:cNvPr>
          <p:cNvSpPr>
            <a:spLocks noGrp="1"/>
          </p:cNvSpPr>
          <p:nvPr>
            <p:ph type="body" sz="quarter" idx="25"/>
          </p:nvPr>
        </p:nvSpPr>
        <p:spPr>
          <a:xfrm>
            <a:off x="761999" y="3983730"/>
            <a:ext cx="2146985" cy="323885"/>
          </a:xfrm>
        </p:spPr>
        <p:txBody>
          <a:bodyPr/>
          <a:lstStyle/>
          <a:p>
            <a:r>
              <a:rPr lang="en-US" dirty="0"/>
              <a:t>Subhead goes here</a:t>
            </a:r>
          </a:p>
        </p:txBody>
      </p:sp>
      <p:sp>
        <p:nvSpPr>
          <p:cNvPr id="7" name="Text Placeholder 6">
            <a:extLst>
              <a:ext uri="{FF2B5EF4-FFF2-40B4-BE49-F238E27FC236}">
                <a16:creationId xmlns:a16="http://schemas.microsoft.com/office/drawing/2014/main" id="{193656CC-4661-4857-B733-058DBF6F8CD9}"/>
              </a:ext>
            </a:extLst>
          </p:cNvPr>
          <p:cNvSpPr>
            <a:spLocks noGrp="1"/>
          </p:cNvSpPr>
          <p:nvPr>
            <p:ph type="body" sz="quarter" idx="24"/>
          </p:nvPr>
        </p:nvSpPr>
        <p:spPr>
          <a:xfrm>
            <a:off x="761999" y="4377376"/>
            <a:ext cx="2146985" cy="1244947"/>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a:t>
            </a:r>
            <a:br>
              <a:rPr lang="en-IN" dirty="0"/>
            </a:br>
            <a:endParaRPr lang="en-US" dirty="0"/>
          </a:p>
        </p:txBody>
      </p:sp>
      <p:pic>
        <p:nvPicPr>
          <p:cNvPr id="21" name="Picture Placeholder 20" descr="A place holder icon with FPO text on it. ">
            <a:extLst>
              <a:ext uri="{FF2B5EF4-FFF2-40B4-BE49-F238E27FC236}">
                <a16:creationId xmlns:a16="http://schemas.microsoft.com/office/drawing/2014/main" id="{AEFC75D1-85C7-7C3D-B413-1ABC8A9BB466}"/>
              </a:ext>
            </a:extLst>
          </p:cNvPr>
          <p:cNvPicPr>
            <a:picLocks noGrp="1" noChangeAspect="1"/>
          </p:cNvPicPr>
          <p:nvPr>
            <p:ph type="pic" sz="quarter" idx="4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68" r="4968"/>
          <a:stretch/>
        </p:blipFill>
        <p:spPr>
          <a:xfrm>
            <a:off x="3558551" y="1903856"/>
            <a:ext cx="1621625" cy="1525144"/>
          </a:xfrm>
        </p:spPr>
      </p:pic>
      <p:sp>
        <p:nvSpPr>
          <p:cNvPr id="10" name="Text Placeholder 9">
            <a:extLst>
              <a:ext uri="{FF2B5EF4-FFF2-40B4-BE49-F238E27FC236}">
                <a16:creationId xmlns:a16="http://schemas.microsoft.com/office/drawing/2014/main" id="{F2F2F6B4-5429-49B1-8C25-DF2D916DF85A}"/>
              </a:ext>
            </a:extLst>
          </p:cNvPr>
          <p:cNvSpPr>
            <a:spLocks noGrp="1"/>
          </p:cNvSpPr>
          <p:nvPr>
            <p:ph type="body" sz="quarter" idx="43"/>
          </p:nvPr>
        </p:nvSpPr>
        <p:spPr>
          <a:xfrm>
            <a:off x="3555999" y="3983730"/>
            <a:ext cx="2146985" cy="323885"/>
          </a:xfrm>
        </p:spPr>
        <p:txBody>
          <a:bodyPr/>
          <a:lstStyle/>
          <a:p>
            <a:r>
              <a:rPr lang="en-IN" dirty="0"/>
              <a:t>Subhead goes here</a:t>
            </a:r>
          </a:p>
        </p:txBody>
      </p:sp>
      <p:sp>
        <p:nvSpPr>
          <p:cNvPr id="11" name="Text Placeholder 10">
            <a:extLst>
              <a:ext uri="{FF2B5EF4-FFF2-40B4-BE49-F238E27FC236}">
                <a16:creationId xmlns:a16="http://schemas.microsoft.com/office/drawing/2014/main" id="{9EA2ABE7-9DD8-4D26-9505-585EE2B3563C}"/>
              </a:ext>
            </a:extLst>
          </p:cNvPr>
          <p:cNvSpPr>
            <a:spLocks noGrp="1"/>
          </p:cNvSpPr>
          <p:nvPr>
            <p:ph type="body" sz="quarter" idx="44"/>
          </p:nvPr>
        </p:nvSpPr>
        <p:spPr>
          <a:xfrm>
            <a:off x="3555999" y="4377376"/>
            <a:ext cx="2146985"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a:t>
            </a:r>
            <a:br>
              <a:rPr lang="en-IN" dirty="0"/>
            </a:br>
            <a:endParaRPr lang="en-US" dirty="0"/>
          </a:p>
        </p:txBody>
      </p:sp>
      <p:pic>
        <p:nvPicPr>
          <p:cNvPr id="23" name="Picture Placeholder 22" descr="A place holder icon with FPO text on it. ">
            <a:extLst>
              <a:ext uri="{FF2B5EF4-FFF2-40B4-BE49-F238E27FC236}">
                <a16:creationId xmlns:a16="http://schemas.microsoft.com/office/drawing/2014/main" id="{E1E12233-7BEC-986B-E0E8-FDCCEAFED136}"/>
              </a:ext>
            </a:extLst>
          </p:cNvPr>
          <p:cNvPicPr>
            <a:picLocks noGrp="1" noChangeAspect="1"/>
          </p:cNvPicPr>
          <p:nvPr>
            <p:ph type="pic" sz="quarter" idx="4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895" r="3895"/>
          <a:stretch/>
        </p:blipFill>
        <p:spPr>
          <a:xfrm>
            <a:off x="6397301" y="1909175"/>
            <a:ext cx="1621625" cy="1525144"/>
          </a:xfrm>
        </p:spPr>
      </p:pic>
      <p:sp>
        <p:nvSpPr>
          <p:cNvPr id="16" name="Text Placeholder 15">
            <a:extLst>
              <a:ext uri="{FF2B5EF4-FFF2-40B4-BE49-F238E27FC236}">
                <a16:creationId xmlns:a16="http://schemas.microsoft.com/office/drawing/2014/main" id="{80758B83-F983-49C5-9FFD-A38C759C9225}"/>
              </a:ext>
            </a:extLst>
          </p:cNvPr>
          <p:cNvSpPr>
            <a:spLocks noGrp="1"/>
          </p:cNvSpPr>
          <p:nvPr>
            <p:ph type="body" sz="quarter" idx="46"/>
          </p:nvPr>
        </p:nvSpPr>
        <p:spPr>
          <a:xfrm>
            <a:off x="6400799" y="3983730"/>
            <a:ext cx="2146985" cy="323885"/>
          </a:xfrm>
        </p:spPr>
        <p:txBody>
          <a:bodyPr/>
          <a:lstStyle/>
          <a:p>
            <a:r>
              <a:rPr lang="en-IN" dirty="0"/>
              <a:t>Subhead goes here</a:t>
            </a:r>
          </a:p>
        </p:txBody>
      </p:sp>
      <p:sp>
        <p:nvSpPr>
          <p:cNvPr id="17" name="Text Placeholder 16">
            <a:extLst>
              <a:ext uri="{FF2B5EF4-FFF2-40B4-BE49-F238E27FC236}">
                <a16:creationId xmlns:a16="http://schemas.microsoft.com/office/drawing/2014/main" id="{9FFCCA7E-2344-43E2-AEDB-B8FBAF1A4B82}"/>
              </a:ext>
            </a:extLst>
          </p:cNvPr>
          <p:cNvSpPr>
            <a:spLocks noGrp="1"/>
          </p:cNvSpPr>
          <p:nvPr>
            <p:ph type="body" sz="quarter" idx="47"/>
          </p:nvPr>
        </p:nvSpPr>
        <p:spPr>
          <a:xfrm>
            <a:off x="6400799" y="4377376"/>
            <a:ext cx="2146985"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a:t>
            </a:r>
            <a:br>
              <a:rPr lang="en-IN" dirty="0"/>
            </a:br>
            <a:endParaRPr lang="en-US" dirty="0"/>
          </a:p>
        </p:txBody>
      </p:sp>
      <p:pic>
        <p:nvPicPr>
          <p:cNvPr id="25" name="Picture Placeholder 24" descr="A place holder icon with FPO text on it. ">
            <a:extLst>
              <a:ext uri="{FF2B5EF4-FFF2-40B4-BE49-F238E27FC236}">
                <a16:creationId xmlns:a16="http://schemas.microsoft.com/office/drawing/2014/main" id="{93672951-0466-C537-B0A9-CF255BFF4BC2}"/>
              </a:ext>
            </a:extLst>
          </p:cNvPr>
          <p:cNvPicPr>
            <a:picLocks noGrp="1" noChangeAspect="1"/>
          </p:cNvPicPr>
          <p:nvPr>
            <p:ph type="pic" sz="quarter" idx="48"/>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3350" r="3350"/>
          <a:stretch/>
        </p:blipFill>
        <p:spPr>
          <a:xfrm>
            <a:off x="9235439" y="1895271"/>
            <a:ext cx="1621625" cy="1525144"/>
          </a:xfrm>
        </p:spPr>
      </p:pic>
      <p:sp>
        <p:nvSpPr>
          <p:cNvPr id="19" name="Text Placeholder 18">
            <a:extLst>
              <a:ext uri="{FF2B5EF4-FFF2-40B4-BE49-F238E27FC236}">
                <a16:creationId xmlns:a16="http://schemas.microsoft.com/office/drawing/2014/main" id="{6211E497-F2B2-E0AE-58F0-ADA302514C6E}"/>
              </a:ext>
            </a:extLst>
          </p:cNvPr>
          <p:cNvSpPr>
            <a:spLocks noGrp="1"/>
          </p:cNvSpPr>
          <p:nvPr>
            <p:ph type="body" sz="quarter" idx="49"/>
          </p:nvPr>
        </p:nvSpPr>
        <p:spPr>
          <a:xfrm>
            <a:off x="9235439" y="3983730"/>
            <a:ext cx="2146985" cy="323885"/>
          </a:xfrm>
        </p:spPr>
        <p:txBody>
          <a:bodyPr/>
          <a:lstStyle/>
          <a:p>
            <a:r>
              <a:rPr lang="en-IN" dirty="0"/>
              <a:t>Subhead goes here</a:t>
            </a:r>
          </a:p>
        </p:txBody>
      </p:sp>
      <p:sp>
        <p:nvSpPr>
          <p:cNvPr id="20" name="Text Placeholder 19">
            <a:extLst>
              <a:ext uri="{FF2B5EF4-FFF2-40B4-BE49-F238E27FC236}">
                <a16:creationId xmlns:a16="http://schemas.microsoft.com/office/drawing/2014/main" id="{3E4FAC70-7A5B-CE1D-7AF6-07AFAA189F42}"/>
              </a:ext>
            </a:extLst>
          </p:cNvPr>
          <p:cNvSpPr>
            <a:spLocks noGrp="1"/>
          </p:cNvSpPr>
          <p:nvPr>
            <p:ph type="body" sz="quarter" idx="50"/>
          </p:nvPr>
        </p:nvSpPr>
        <p:spPr>
          <a:xfrm>
            <a:off x="9235439" y="4377376"/>
            <a:ext cx="2146985" cy="1244947"/>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a:t>
            </a:r>
            <a:br>
              <a:rPr lang="en-IN" dirty="0"/>
            </a:br>
            <a:endParaRPr lang="en-US" dirty="0"/>
          </a:p>
        </p:txBody>
      </p:sp>
      <p:sp>
        <p:nvSpPr>
          <p:cNvPr id="5" name="Title 4">
            <a:extLst>
              <a:ext uri="{FF2B5EF4-FFF2-40B4-BE49-F238E27FC236}">
                <a16:creationId xmlns:a16="http://schemas.microsoft.com/office/drawing/2014/main" id="{9612BB9D-8965-41FB-AE50-BBD04639923F}"/>
              </a:ext>
            </a:extLst>
          </p:cNvPr>
          <p:cNvSpPr>
            <a:spLocks noGrp="1"/>
          </p:cNvSpPr>
          <p:nvPr>
            <p:ph type="title"/>
          </p:nvPr>
        </p:nvSpPr>
        <p:spPr>
          <a:xfrm>
            <a:off x="768875" y="182403"/>
            <a:ext cx="10671048" cy="822960"/>
          </a:xfrm>
        </p:spPr>
        <p:txBody>
          <a:bodyPr/>
          <a:lstStyle/>
          <a:p>
            <a:r>
              <a:rPr lang="en-US" dirty="0"/>
              <a:t>Title on dark four icons slides</a:t>
            </a:r>
          </a:p>
        </p:txBody>
      </p:sp>
    </p:spTree>
    <p:extLst>
      <p:ext uri="{BB962C8B-B14F-4D97-AF65-F5344CB8AC3E}">
        <p14:creationId xmlns:p14="http://schemas.microsoft.com/office/powerpoint/2010/main" val="3644581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73BED1-6DC9-C8D5-E208-679A9B0B2728}"/>
              </a:ext>
            </a:extLst>
          </p:cNvPr>
          <p:cNvSpPr>
            <a:spLocks noGrp="1"/>
          </p:cNvSpPr>
          <p:nvPr>
            <p:ph type="title"/>
          </p:nvPr>
        </p:nvSpPr>
        <p:spPr>
          <a:xfrm>
            <a:off x="768875" y="182403"/>
            <a:ext cx="10671048" cy="822960"/>
          </a:xfrm>
        </p:spPr>
        <p:txBody>
          <a:bodyPr/>
          <a:lstStyle/>
          <a:p>
            <a:r>
              <a:rPr lang="en-US" dirty="0"/>
              <a:t>Title on dark two images and content slide</a:t>
            </a:r>
          </a:p>
        </p:txBody>
      </p:sp>
      <p:pic>
        <p:nvPicPr>
          <p:cNvPr id="29" name="Picture Placeholder 28" descr="An image of a man and a women holding an table in a data center. The image says “placeholder image” on it">
            <a:extLst>
              <a:ext uri="{FF2B5EF4-FFF2-40B4-BE49-F238E27FC236}">
                <a16:creationId xmlns:a16="http://schemas.microsoft.com/office/drawing/2014/main" id="{BDD1FBF1-0C78-B9CE-A28F-06EBA0335C01}"/>
              </a:ext>
            </a:extLst>
          </p:cNvPr>
          <p:cNvPicPr>
            <a:picLocks noGrp="1" noChangeAspect="1"/>
          </p:cNvPicPr>
          <p:nvPr>
            <p:ph type="pic" sz="quarter" idx="26"/>
          </p:nvPr>
        </p:nvPicPr>
        <p:blipFill>
          <a:blip r:embed="rId2" cstate="email">
            <a:extLst>
              <a:ext uri="{28A0092B-C50C-407E-A947-70E740481C1C}">
                <a14:useLocalDpi xmlns:a14="http://schemas.microsoft.com/office/drawing/2010/main"/>
              </a:ext>
            </a:extLst>
          </a:blip>
          <a:srcRect l="202" r="202"/>
          <a:stretch/>
        </p:blipFill>
        <p:spPr>
          <a:xfrm>
            <a:off x="795712" y="1616572"/>
            <a:ext cx="4924591" cy="2662745"/>
          </a:xfrm>
        </p:spPr>
      </p:pic>
      <p:sp>
        <p:nvSpPr>
          <p:cNvPr id="2" name="Text Placeholder 1">
            <a:extLst>
              <a:ext uri="{FF2B5EF4-FFF2-40B4-BE49-F238E27FC236}">
                <a16:creationId xmlns:a16="http://schemas.microsoft.com/office/drawing/2014/main" id="{035BC124-774D-B234-FF69-614A49F3ED2E}"/>
              </a:ext>
            </a:extLst>
          </p:cNvPr>
          <p:cNvSpPr>
            <a:spLocks noGrp="1"/>
          </p:cNvSpPr>
          <p:nvPr>
            <p:ph type="body" sz="quarter" idx="29"/>
          </p:nvPr>
        </p:nvSpPr>
        <p:spPr>
          <a:xfrm>
            <a:off x="792538" y="4434829"/>
            <a:ext cx="4950147" cy="1291432"/>
          </a:xfrm>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a:t>
            </a:r>
          </a:p>
          <a:p>
            <a:endParaRPr lang="en-US" dirty="0"/>
          </a:p>
        </p:txBody>
      </p:sp>
      <p:pic>
        <p:nvPicPr>
          <p:cNvPr id="33" name="Picture Placeholder 32" descr="An image of two women holding an tablet. The image has text on it that says “Placeholder image”&#10;">
            <a:extLst>
              <a:ext uri="{FF2B5EF4-FFF2-40B4-BE49-F238E27FC236}">
                <a16:creationId xmlns:a16="http://schemas.microsoft.com/office/drawing/2014/main" id="{0D96FC04-5248-A1D5-7170-31C50915C143}"/>
              </a:ext>
            </a:extLst>
          </p:cNvPr>
          <p:cNvPicPr>
            <a:picLocks noGrp="1" noChangeAspect="1"/>
          </p:cNvPicPr>
          <p:nvPr>
            <p:ph type="pic" sz="quarter" idx="27"/>
          </p:nvPr>
        </p:nvPicPr>
        <p:blipFill>
          <a:blip r:embed="rId3" cstate="email">
            <a:extLst>
              <a:ext uri="{28A0092B-C50C-407E-A947-70E740481C1C}">
                <a14:useLocalDpi xmlns:a14="http://schemas.microsoft.com/office/drawing/2010/main"/>
              </a:ext>
            </a:extLst>
          </a:blip>
          <a:srcRect l="172" r="172"/>
          <a:stretch/>
        </p:blipFill>
        <p:spPr>
          <a:xfrm>
            <a:off x="6411475" y="1601343"/>
            <a:ext cx="4924591" cy="2662745"/>
          </a:xfrm>
        </p:spPr>
      </p:pic>
      <p:sp>
        <p:nvSpPr>
          <p:cNvPr id="3" name="Text Placeholder 2">
            <a:extLst>
              <a:ext uri="{FF2B5EF4-FFF2-40B4-BE49-F238E27FC236}">
                <a16:creationId xmlns:a16="http://schemas.microsoft.com/office/drawing/2014/main" id="{1612AADB-F23A-C7C1-A421-EFAB3FD05644}"/>
              </a:ext>
            </a:extLst>
          </p:cNvPr>
          <p:cNvSpPr>
            <a:spLocks noGrp="1"/>
          </p:cNvSpPr>
          <p:nvPr>
            <p:ph type="body" sz="quarter" idx="30"/>
          </p:nvPr>
        </p:nvSpPr>
        <p:spPr>
          <a:xfrm>
            <a:off x="6448844" y="4419602"/>
            <a:ext cx="4924747" cy="1280319"/>
          </a:xfrm>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a:t>
            </a:r>
          </a:p>
          <a:p>
            <a:endParaRPr lang="en-US" dirty="0"/>
          </a:p>
        </p:txBody>
      </p:sp>
      <p:sp>
        <p:nvSpPr>
          <p:cNvPr id="7" name="Slide Number Placeholder 6">
            <a:extLst>
              <a:ext uri="{FF2B5EF4-FFF2-40B4-BE49-F238E27FC236}">
                <a16:creationId xmlns:a16="http://schemas.microsoft.com/office/drawing/2014/main" id="{CD7BA9D2-736F-B7ED-7258-3BC55A89390B}"/>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79</a:t>
            </a:fld>
            <a:endParaRPr lang="en-US" dirty="0"/>
          </a:p>
        </p:txBody>
      </p:sp>
      <p:sp>
        <p:nvSpPr>
          <p:cNvPr id="8" name="Footer Placeholder 7">
            <a:extLst>
              <a:ext uri="{FF2B5EF4-FFF2-40B4-BE49-F238E27FC236}">
                <a16:creationId xmlns:a16="http://schemas.microsoft.com/office/drawing/2014/main" id="{70C4D118-E7F4-E22A-D021-59A95841433B}"/>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4" name="Rectangle 3">
            <a:extLst>
              <a:ext uri="{FF2B5EF4-FFF2-40B4-BE49-F238E27FC236}">
                <a16:creationId xmlns:a16="http://schemas.microsoft.com/office/drawing/2014/main" id="{C1B0677F-EF35-F741-22C1-058EAA662554}"/>
              </a:ext>
            </a:extLst>
          </p:cNvPr>
          <p:cNvSpPr/>
          <p:nvPr/>
        </p:nvSpPr>
        <p:spPr>
          <a:xfrm>
            <a:off x="12382500" y="0"/>
            <a:ext cx="2286000" cy="250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725786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4DE83-0755-3F4B-F45B-A712FF56A0DD}"/>
              </a:ext>
            </a:extLst>
          </p:cNvPr>
          <p:cNvSpPr>
            <a:spLocks noGrp="1"/>
          </p:cNvSpPr>
          <p:nvPr>
            <p:ph type="title"/>
          </p:nvPr>
        </p:nvSpPr>
        <p:spPr>
          <a:xfrm>
            <a:off x="768875" y="182403"/>
            <a:ext cx="10671048" cy="822960"/>
          </a:xfrm>
        </p:spPr>
        <p:txBody>
          <a:bodyPr/>
          <a:lstStyle/>
          <a:p>
            <a:r>
              <a:rPr lang="en-US" dirty="0"/>
              <a:t>Custom colors for pillars</a:t>
            </a:r>
          </a:p>
        </p:txBody>
      </p:sp>
      <p:sp>
        <p:nvSpPr>
          <p:cNvPr id="3" name="Slide Number Placeholder 2">
            <a:extLst>
              <a:ext uri="{FF2B5EF4-FFF2-40B4-BE49-F238E27FC236}">
                <a16:creationId xmlns:a16="http://schemas.microsoft.com/office/drawing/2014/main" id="{5B5BBA00-78DA-D792-F3B3-9F15D75793AA}"/>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8</a:t>
            </a:fld>
            <a:endParaRPr lang="en-US" dirty="0"/>
          </a:p>
        </p:txBody>
      </p:sp>
      <p:sp>
        <p:nvSpPr>
          <p:cNvPr id="4" name="Footer Placeholder 3">
            <a:extLst>
              <a:ext uri="{FF2B5EF4-FFF2-40B4-BE49-F238E27FC236}">
                <a16:creationId xmlns:a16="http://schemas.microsoft.com/office/drawing/2014/main" id="{B3291C40-FA14-A43C-5059-90DF8EB66244}"/>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16" name="OCI Database" descr="Colors for OCI/Database. They are Pine 80, Pine 120, Brand Dark 170, Pine 160, Neutral 30, and Oracle Red">
            <a:extLst>
              <a:ext uri="{FF2B5EF4-FFF2-40B4-BE49-F238E27FC236}">
                <a16:creationId xmlns:a16="http://schemas.microsoft.com/office/drawing/2014/main" id="{59682965-7633-CBD0-621D-0B131BF227F6}"/>
              </a:ext>
            </a:extLst>
          </p:cNvPr>
          <p:cNvGrpSpPr/>
          <p:nvPr/>
        </p:nvGrpSpPr>
        <p:grpSpPr>
          <a:xfrm>
            <a:off x="770934" y="1915767"/>
            <a:ext cx="2011680" cy="3026466"/>
            <a:chOff x="920631" y="1915767"/>
            <a:chExt cx="2011680" cy="3026466"/>
          </a:xfrm>
        </p:grpSpPr>
        <p:sp>
          <p:nvSpPr>
            <p:cNvPr id="5" name="OCI/Database Backing">
              <a:extLst>
                <a:ext uri="{FF2B5EF4-FFF2-40B4-BE49-F238E27FC236}">
                  <a16:creationId xmlns:a16="http://schemas.microsoft.com/office/drawing/2014/main" id="{76891AD0-E0ED-6D2E-8543-5CBEE9812762}"/>
                </a:ext>
              </a:extLst>
            </p:cNvPr>
            <p:cNvSpPr/>
            <p:nvPr/>
          </p:nvSpPr>
          <p:spPr>
            <a:xfrm>
              <a:off x="92063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OCI/Database</a:t>
              </a:r>
            </a:p>
          </p:txBody>
        </p:sp>
        <p:sp>
          <p:nvSpPr>
            <p:cNvPr id="6" name="Pine 80">
              <a:extLst>
                <a:ext uri="{FF2B5EF4-FFF2-40B4-BE49-F238E27FC236}">
                  <a16:creationId xmlns:a16="http://schemas.microsoft.com/office/drawing/2014/main" id="{E669C568-EA4E-8E16-4229-59777849C9F8}"/>
                </a:ext>
              </a:extLst>
            </p:cNvPr>
            <p:cNvSpPr/>
            <p:nvPr/>
          </p:nvSpPr>
          <p:spPr>
            <a:xfrm>
              <a:off x="1121401" y="2367839"/>
              <a:ext cx="1610139" cy="274320"/>
            </a:xfrm>
            <a:prstGeom prst="rect">
              <a:avLst/>
            </a:prstGeom>
            <a:solidFill>
              <a:srgbClr val="74A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Pine 80</a:t>
              </a:r>
            </a:p>
          </p:txBody>
        </p:sp>
        <p:sp>
          <p:nvSpPr>
            <p:cNvPr id="7" name="Pine 120">
              <a:extLst>
                <a:ext uri="{FF2B5EF4-FFF2-40B4-BE49-F238E27FC236}">
                  <a16:creationId xmlns:a16="http://schemas.microsoft.com/office/drawing/2014/main" id="{946B5BA6-3C91-ADFB-B66C-17B7FCC1E9F2}"/>
                </a:ext>
              </a:extLst>
            </p:cNvPr>
            <p:cNvSpPr/>
            <p:nvPr/>
          </p:nvSpPr>
          <p:spPr>
            <a:xfrm>
              <a:off x="1121401" y="2716336"/>
              <a:ext cx="1610139" cy="274320"/>
            </a:xfrm>
            <a:prstGeom prst="rect">
              <a:avLst/>
            </a:prstGeom>
            <a:solidFill>
              <a:srgbClr val="3F6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Pine 120</a:t>
              </a:r>
            </a:p>
          </p:txBody>
        </p:sp>
        <p:sp>
          <p:nvSpPr>
            <p:cNvPr id="8" name="Brand Dark 170">
              <a:extLst>
                <a:ext uri="{FF2B5EF4-FFF2-40B4-BE49-F238E27FC236}">
                  <a16:creationId xmlns:a16="http://schemas.microsoft.com/office/drawing/2014/main" id="{1E0F7E76-BFD0-BCB4-CF3C-AE5DCCE92DB1}"/>
                </a:ext>
              </a:extLst>
            </p:cNvPr>
            <p:cNvSpPr/>
            <p:nvPr/>
          </p:nvSpPr>
          <p:spPr>
            <a:xfrm>
              <a:off x="1121401" y="3064833"/>
              <a:ext cx="1610139" cy="27432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sp>
          <p:nvSpPr>
            <p:cNvPr id="9" name="Pine 160">
              <a:extLst>
                <a:ext uri="{FF2B5EF4-FFF2-40B4-BE49-F238E27FC236}">
                  <a16:creationId xmlns:a16="http://schemas.microsoft.com/office/drawing/2014/main" id="{2DAABEA8-0C3F-E9B5-C143-D97E763A154C}"/>
                </a:ext>
              </a:extLst>
            </p:cNvPr>
            <p:cNvSpPr/>
            <p:nvPr/>
          </p:nvSpPr>
          <p:spPr>
            <a:xfrm>
              <a:off x="1121401" y="3413330"/>
              <a:ext cx="1610139" cy="548640"/>
            </a:xfrm>
            <a:prstGeom prst="rect">
              <a:avLst/>
            </a:prstGeom>
            <a:solidFill>
              <a:srgbClr val="3F6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Pine 160</a:t>
              </a:r>
            </a:p>
          </p:txBody>
        </p:sp>
        <p:sp>
          <p:nvSpPr>
            <p:cNvPr id="10" name="Neutral 30">
              <a:extLst>
                <a:ext uri="{FF2B5EF4-FFF2-40B4-BE49-F238E27FC236}">
                  <a16:creationId xmlns:a16="http://schemas.microsoft.com/office/drawing/2014/main" id="{37395202-296A-4794-411E-3A32919664A8}"/>
                </a:ext>
              </a:extLst>
            </p:cNvPr>
            <p:cNvSpPr/>
            <p:nvPr/>
          </p:nvSpPr>
          <p:spPr>
            <a:xfrm>
              <a:off x="1121401" y="4036147"/>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11" name="Oracle Red">
              <a:extLst>
                <a:ext uri="{FF2B5EF4-FFF2-40B4-BE49-F238E27FC236}">
                  <a16:creationId xmlns:a16="http://schemas.microsoft.com/office/drawing/2014/main" id="{1A309D4D-DAD9-DAD5-B91B-BF3CD66FC5B3}"/>
                </a:ext>
              </a:extLst>
            </p:cNvPr>
            <p:cNvSpPr/>
            <p:nvPr/>
          </p:nvSpPr>
          <p:spPr>
            <a:xfrm>
              <a:off x="1121401"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grpSp>
      <p:grpSp>
        <p:nvGrpSpPr>
          <p:cNvPr id="56" name="ERP/EPM" descr="COlors for ERP/EPM. They are Teal 90, Teal 110, Teal 130, Teal 150, Teal 170, Pine 90, Neutral 30, Brand Dark 170 and Oracle Red">
            <a:extLst>
              <a:ext uri="{FF2B5EF4-FFF2-40B4-BE49-F238E27FC236}">
                <a16:creationId xmlns:a16="http://schemas.microsoft.com/office/drawing/2014/main" id="{2AA0F521-FC55-C6FD-56F0-B0E56754B622}"/>
              </a:ext>
            </a:extLst>
          </p:cNvPr>
          <p:cNvGrpSpPr/>
          <p:nvPr/>
        </p:nvGrpSpPr>
        <p:grpSpPr>
          <a:xfrm>
            <a:off x="2937543" y="1915767"/>
            <a:ext cx="2011680" cy="3026466"/>
            <a:chOff x="3011161" y="1915767"/>
            <a:chExt cx="2011680" cy="3026466"/>
          </a:xfrm>
        </p:grpSpPr>
        <p:sp>
          <p:nvSpPr>
            <p:cNvPr id="12" name="ERP/EPM Backing">
              <a:extLst>
                <a:ext uri="{FF2B5EF4-FFF2-40B4-BE49-F238E27FC236}">
                  <a16:creationId xmlns:a16="http://schemas.microsoft.com/office/drawing/2014/main" id="{02ACE27B-DCCB-8142-BE7F-A40E13A8C4EE}"/>
                </a:ext>
              </a:extLst>
            </p:cNvPr>
            <p:cNvSpPr/>
            <p:nvPr/>
          </p:nvSpPr>
          <p:spPr>
            <a:xfrm>
              <a:off x="301116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ERP/EPM</a:t>
              </a:r>
            </a:p>
          </p:txBody>
        </p:sp>
        <p:sp>
          <p:nvSpPr>
            <p:cNvPr id="13" name="Teal 90">
              <a:extLst>
                <a:ext uri="{FF2B5EF4-FFF2-40B4-BE49-F238E27FC236}">
                  <a16:creationId xmlns:a16="http://schemas.microsoft.com/office/drawing/2014/main" id="{A428D3EC-7BA8-40CD-770A-A5849BF37419}"/>
                </a:ext>
              </a:extLst>
            </p:cNvPr>
            <p:cNvSpPr/>
            <p:nvPr/>
          </p:nvSpPr>
          <p:spPr>
            <a:xfrm>
              <a:off x="3211932" y="2367839"/>
              <a:ext cx="1610139" cy="182880"/>
            </a:xfrm>
            <a:prstGeom prst="rect">
              <a:avLst/>
            </a:prstGeom>
            <a:solidFill>
              <a:srgbClr val="628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Teal 90</a:t>
              </a:r>
            </a:p>
          </p:txBody>
        </p:sp>
        <p:sp>
          <p:nvSpPr>
            <p:cNvPr id="14" name="Teal 110">
              <a:extLst>
                <a:ext uri="{FF2B5EF4-FFF2-40B4-BE49-F238E27FC236}">
                  <a16:creationId xmlns:a16="http://schemas.microsoft.com/office/drawing/2014/main" id="{C401A04D-7DF2-3190-C63E-CB2851CAF0E6}"/>
                </a:ext>
              </a:extLst>
            </p:cNvPr>
            <p:cNvSpPr/>
            <p:nvPr/>
          </p:nvSpPr>
          <p:spPr>
            <a:xfrm>
              <a:off x="3211932" y="2608730"/>
              <a:ext cx="1610139" cy="182880"/>
            </a:xfrm>
            <a:prstGeom prst="rect">
              <a:avLst/>
            </a:prstGeom>
            <a:solidFill>
              <a:srgbClr val="46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Teal 110</a:t>
              </a:r>
            </a:p>
          </p:txBody>
        </p:sp>
        <p:sp>
          <p:nvSpPr>
            <p:cNvPr id="15" name="Teal 130">
              <a:extLst>
                <a:ext uri="{FF2B5EF4-FFF2-40B4-BE49-F238E27FC236}">
                  <a16:creationId xmlns:a16="http://schemas.microsoft.com/office/drawing/2014/main" id="{CC205739-D8B4-184D-EEFB-E9D94C6FAFFC}"/>
                </a:ext>
              </a:extLst>
            </p:cNvPr>
            <p:cNvSpPr/>
            <p:nvPr/>
          </p:nvSpPr>
          <p:spPr>
            <a:xfrm>
              <a:off x="3211932" y="2849621"/>
              <a:ext cx="1610139" cy="182880"/>
            </a:xfrm>
            <a:prstGeom prst="rect">
              <a:avLst/>
            </a:prstGeom>
            <a:solidFill>
              <a:srgbClr val="37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Teal 130</a:t>
              </a:r>
            </a:p>
          </p:txBody>
        </p:sp>
        <p:sp>
          <p:nvSpPr>
            <p:cNvPr id="18" name="Oracle Red">
              <a:extLst>
                <a:ext uri="{FF2B5EF4-FFF2-40B4-BE49-F238E27FC236}">
                  <a16:creationId xmlns:a16="http://schemas.microsoft.com/office/drawing/2014/main" id="{8D896832-35A6-8A77-D3E0-ABAFD1D7396D}"/>
                </a:ext>
              </a:extLst>
            </p:cNvPr>
            <p:cNvSpPr/>
            <p:nvPr/>
          </p:nvSpPr>
          <p:spPr>
            <a:xfrm>
              <a:off x="3211932"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19" name="Teal 150">
              <a:extLst>
                <a:ext uri="{FF2B5EF4-FFF2-40B4-BE49-F238E27FC236}">
                  <a16:creationId xmlns:a16="http://schemas.microsoft.com/office/drawing/2014/main" id="{562AC2AC-12C2-946C-A22D-DBC45D6B7497}"/>
                </a:ext>
              </a:extLst>
            </p:cNvPr>
            <p:cNvSpPr/>
            <p:nvPr/>
          </p:nvSpPr>
          <p:spPr>
            <a:xfrm>
              <a:off x="3211932" y="3090512"/>
              <a:ext cx="1610139" cy="182880"/>
            </a:xfrm>
            <a:prstGeom prst="rect">
              <a:avLst/>
            </a:prstGeom>
            <a:solidFill>
              <a:srgbClr val="2B4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Teal 150</a:t>
              </a:r>
            </a:p>
          </p:txBody>
        </p:sp>
        <p:sp>
          <p:nvSpPr>
            <p:cNvPr id="20" name="Teal 170">
              <a:extLst>
                <a:ext uri="{FF2B5EF4-FFF2-40B4-BE49-F238E27FC236}">
                  <a16:creationId xmlns:a16="http://schemas.microsoft.com/office/drawing/2014/main" id="{1292E904-6966-08DB-C2DE-03DB803A72AF}"/>
                </a:ext>
              </a:extLst>
            </p:cNvPr>
            <p:cNvSpPr/>
            <p:nvPr/>
          </p:nvSpPr>
          <p:spPr>
            <a:xfrm>
              <a:off x="3211932" y="3331403"/>
              <a:ext cx="1610139" cy="182880"/>
            </a:xfrm>
            <a:prstGeom prst="rect">
              <a:avLst/>
            </a:prstGeom>
            <a:solidFill>
              <a:srgbClr val="1E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Teal 170</a:t>
              </a:r>
            </a:p>
          </p:txBody>
        </p:sp>
        <p:sp>
          <p:nvSpPr>
            <p:cNvPr id="21" name="Pine 90">
              <a:extLst>
                <a:ext uri="{FF2B5EF4-FFF2-40B4-BE49-F238E27FC236}">
                  <a16:creationId xmlns:a16="http://schemas.microsoft.com/office/drawing/2014/main" id="{B3B7AC4C-E461-EF48-9598-934FE1DCE468}"/>
                </a:ext>
              </a:extLst>
            </p:cNvPr>
            <p:cNvSpPr/>
            <p:nvPr/>
          </p:nvSpPr>
          <p:spPr>
            <a:xfrm>
              <a:off x="3211932" y="3572294"/>
              <a:ext cx="1610139" cy="182880"/>
            </a:xfrm>
            <a:prstGeom prst="rect">
              <a:avLst/>
            </a:prstGeom>
            <a:solidFill>
              <a:srgbClr val="5C9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Pine 90</a:t>
              </a:r>
            </a:p>
          </p:txBody>
        </p:sp>
        <p:sp>
          <p:nvSpPr>
            <p:cNvPr id="22" name="Neutral 30">
              <a:extLst>
                <a:ext uri="{FF2B5EF4-FFF2-40B4-BE49-F238E27FC236}">
                  <a16:creationId xmlns:a16="http://schemas.microsoft.com/office/drawing/2014/main" id="{DF64DD8F-47CD-829C-B7A8-C0A50DD0F55D}"/>
                </a:ext>
              </a:extLst>
            </p:cNvPr>
            <p:cNvSpPr/>
            <p:nvPr/>
          </p:nvSpPr>
          <p:spPr>
            <a:xfrm>
              <a:off x="3211932" y="3813185"/>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50" name="Brand Dark 170">
              <a:extLst>
                <a:ext uri="{FF2B5EF4-FFF2-40B4-BE49-F238E27FC236}">
                  <a16:creationId xmlns:a16="http://schemas.microsoft.com/office/drawing/2014/main" id="{5FACABCD-E47D-F2EF-06AA-2422432C6E7B}"/>
                </a:ext>
              </a:extLst>
            </p:cNvPr>
            <p:cNvSpPr/>
            <p:nvPr/>
          </p:nvSpPr>
          <p:spPr>
            <a:xfrm>
              <a:off x="3211932" y="4419836"/>
              <a:ext cx="1610139" cy="1828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grpSp>
      <p:grpSp>
        <p:nvGrpSpPr>
          <p:cNvPr id="55" name="SCM Backing" descr="COlors for ERP/EPM. They are Teal 90, Teal 110, Teal 130, Teal 150, Teal 170, Sienna 80, Neutral 30, Brand Dark 170 and Oracle Red">
            <a:extLst>
              <a:ext uri="{FF2B5EF4-FFF2-40B4-BE49-F238E27FC236}">
                <a16:creationId xmlns:a16="http://schemas.microsoft.com/office/drawing/2014/main" id="{9BBFC112-8077-BA65-8435-83113F1AA3B6}"/>
              </a:ext>
            </a:extLst>
          </p:cNvPr>
          <p:cNvGrpSpPr/>
          <p:nvPr/>
        </p:nvGrpSpPr>
        <p:grpSpPr>
          <a:xfrm>
            <a:off x="5104152" y="1915767"/>
            <a:ext cx="2011680" cy="3026466"/>
            <a:chOff x="5101691" y="1915767"/>
            <a:chExt cx="2011680" cy="3026466"/>
          </a:xfrm>
        </p:grpSpPr>
        <p:sp>
          <p:nvSpPr>
            <p:cNvPr id="23" name="SCM Backing">
              <a:extLst>
                <a:ext uri="{FF2B5EF4-FFF2-40B4-BE49-F238E27FC236}">
                  <a16:creationId xmlns:a16="http://schemas.microsoft.com/office/drawing/2014/main" id="{42BCBF9B-B072-AF4F-207C-549BA390BEC7}"/>
                </a:ext>
              </a:extLst>
            </p:cNvPr>
            <p:cNvSpPr/>
            <p:nvPr/>
          </p:nvSpPr>
          <p:spPr>
            <a:xfrm>
              <a:off x="510169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SCM</a:t>
              </a:r>
            </a:p>
          </p:txBody>
        </p:sp>
        <p:sp>
          <p:nvSpPr>
            <p:cNvPr id="24" name="Teal 90">
              <a:extLst>
                <a:ext uri="{FF2B5EF4-FFF2-40B4-BE49-F238E27FC236}">
                  <a16:creationId xmlns:a16="http://schemas.microsoft.com/office/drawing/2014/main" id="{0F5C1AE5-378A-3443-4795-8DB0D50BA66E}"/>
                </a:ext>
              </a:extLst>
            </p:cNvPr>
            <p:cNvSpPr/>
            <p:nvPr/>
          </p:nvSpPr>
          <p:spPr>
            <a:xfrm>
              <a:off x="5302462" y="2367839"/>
              <a:ext cx="1610139" cy="182880"/>
            </a:xfrm>
            <a:prstGeom prst="rect">
              <a:avLst/>
            </a:prstGeom>
            <a:solidFill>
              <a:srgbClr val="628F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Teal 90</a:t>
              </a:r>
            </a:p>
          </p:txBody>
        </p:sp>
        <p:sp>
          <p:nvSpPr>
            <p:cNvPr id="25" name="Teal 110">
              <a:extLst>
                <a:ext uri="{FF2B5EF4-FFF2-40B4-BE49-F238E27FC236}">
                  <a16:creationId xmlns:a16="http://schemas.microsoft.com/office/drawing/2014/main" id="{6613BA92-FC03-56AC-85FF-003D1EA41910}"/>
                </a:ext>
              </a:extLst>
            </p:cNvPr>
            <p:cNvSpPr/>
            <p:nvPr/>
          </p:nvSpPr>
          <p:spPr>
            <a:xfrm>
              <a:off x="5302462" y="2608730"/>
              <a:ext cx="1610139" cy="182880"/>
            </a:xfrm>
            <a:prstGeom prst="rect">
              <a:avLst/>
            </a:prstGeom>
            <a:solidFill>
              <a:srgbClr val="46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Teal 110</a:t>
              </a:r>
            </a:p>
          </p:txBody>
        </p:sp>
        <p:sp>
          <p:nvSpPr>
            <p:cNvPr id="26" name="Teal 130">
              <a:extLst>
                <a:ext uri="{FF2B5EF4-FFF2-40B4-BE49-F238E27FC236}">
                  <a16:creationId xmlns:a16="http://schemas.microsoft.com/office/drawing/2014/main" id="{61644E4E-5B73-4CDD-0C9B-743398E93A28}"/>
                </a:ext>
              </a:extLst>
            </p:cNvPr>
            <p:cNvSpPr/>
            <p:nvPr/>
          </p:nvSpPr>
          <p:spPr>
            <a:xfrm>
              <a:off x="5302462" y="2849621"/>
              <a:ext cx="1610139" cy="182880"/>
            </a:xfrm>
            <a:prstGeom prst="rect">
              <a:avLst/>
            </a:prstGeom>
            <a:solidFill>
              <a:srgbClr val="375D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Teal 130</a:t>
              </a:r>
            </a:p>
          </p:txBody>
        </p:sp>
        <p:sp>
          <p:nvSpPr>
            <p:cNvPr id="27" name="Teal 150">
              <a:extLst>
                <a:ext uri="{FF2B5EF4-FFF2-40B4-BE49-F238E27FC236}">
                  <a16:creationId xmlns:a16="http://schemas.microsoft.com/office/drawing/2014/main" id="{A94A67EB-A0B9-8503-752E-CD2F701A10D4}"/>
                </a:ext>
              </a:extLst>
            </p:cNvPr>
            <p:cNvSpPr/>
            <p:nvPr/>
          </p:nvSpPr>
          <p:spPr>
            <a:xfrm>
              <a:off x="5302462" y="3090512"/>
              <a:ext cx="1610139" cy="182880"/>
            </a:xfrm>
            <a:prstGeom prst="rect">
              <a:avLst/>
            </a:prstGeom>
            <a:solidFill>
              <a:srgbClr val="2B4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Teal 150</a:t>
              </a:r>
            </a:p>
          </p:txBody>
        </p:sp>
        <p:sp>
          <p:nvSpPr>
            <p:cNvPr id="28" name="Teal 170">
              <a:extLst>
                <a:ext uri="{FF2B5EF4-FFF2-40B4-BE49-F238E27FC236}">
                  <a16:creationId xmlns:a16="http://schemas.microsoft.com/office/drawing/2014/main" id="{97DF33E0-3C89-937D-8A5C-2796B747AC18}"/>
                </a:ext>
              </a:extLst>
            </p:cNvPr>
            <p:cNvSpPr/>
            <p:nvPr/>
          </p:nvSpPr>
          <p:spPr>
            <a:xfrm>
              <a:off x="5302462" y="3331403"/>
              <a:ext cx="1610139" cy="182880"/>
            </a:xfrm>
            <a:prstGeom prst="rect">
              <a:avLst/>
            </a:prstGeom>
            <a:solidFill>
              <a:srgbClr val="1E3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Teal 170</a:t>
              </a:r>
            </a:p>
          </p:txBody>
        </p:sp>
        <p:sp>
          <p:nvSpPr>
            <p:cNvPr id="29" name="Sienna 80">
              <a:extLst>
                <a:ext uri="{FF2B5EF4-FFF2-40B4-BE49-F238E27FC236}">
                  <a16:creationId xmlns:a16="http://schemas.microsoft.com/office/drawing/2014/main" id="{AB70532C-8621-1682-8139-53A4EE22B0E1}"/>
                </a:ext>
              </a:extLst>
            </p:cNvPr>
            <p:cNvSpPr/>
            <p:nvPr/>
          </p:nvSpPr>
          <p:spPr>
            <a:xfrm>
              <a:off x="5302462" y="3572294"/>
              <a:ext cx="1610139" cy="182880"/>
            </a:xfrm>
            <a:prstGeom prst="rect">
              <a:avLst/>
            </a:prstGeom>
            <a:solidFill>
              <a:srgbClr val="C58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Sienna 80</a:t>
              </a:r>
            </a:p>
          </p:txBody>
        </p:sp>
        <p:sp>
          <p:nvSpPr>
            <p:cNvPr id="30" name="Neutral 30">
              <a:extLst>
                <a:ext uri="{FF2B5EF4-FFF2-40B4-BE49-F238E27FC236}">
                  <a16:creationId xmlns:a16="http://schemas.microsoft.com/office/drawing/2014/main" id="{A5536D4D-6C2D-0292-CC93-BCE8D9827BC1}"/>
                </a:ext>
              </a:extLst>
            </p:cNvPr>
            <p:cNvSpPr/>
            <p:nvPr/>
          </p:nvSpPr>
          <p:spPr>
            <a:xfrm>
              <a:off x="5302462" y="3813185"/>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31" name="Rectangle 30">
              <a:extLst>
                <a:ext uri="{FF2B5EF4-FFF2-40B4-BE49-F238E27FC236}">
                  <a16:creationId xmlns:a16="http://schemas.microsoft.com/office/drawing/2014/main" id="{99BA46D1-E89B-C9DB-76D5-C4422E8B37BB}"/>
                </a:ext>
              </a:extLst>
            </p:cNvPr>
            <p:cNvSpPr/>
            <p:nvPr/>
          </p:nvSpPr>
          <p:spPr>
            <a:xfrm>
              <a:off x="5302462"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51" name="Brand Dark 170">
              <a:extLst>
                <a:ext uri="{FF2B5EF4-FFF2-40B4-BE49-F238E27FC236}">
                  <a16:creationId xmlns:a16="http://schemas.microsoft.com/office/drawing/2014/main" id="{5C546E24-D6FE-9811-0BF6-FB24C28A3413}"/>
                </a:ext>
              </a:extLst>
            </p:cNvPr>
            <p:cNvSpPr/>
            <p:nvPr/>
          </p:nvSpPr>
          <p:spPr>
            <a:xfrm>
              <a:off x="5302462" y="4419836"/>
              <a:ext cx="1610139" cy="1828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grpSp>
      <p:grpSp>
        <p:nvGrpSpPr>
          <p:cNvPr id="54" name="HCM Backing" descr="The colors for HCM are: Rose 90, Rose 110, Rose 130, Rose 150, Rose 180, Ocean 90, Neutral 30, Brand Dark 170, and Oracle Red">
            <a:extLst>
              <a:ext uri="{FF2B5EF4-FFF2-40B4-BE49-F238E27FC236}">
                <a16:creationId xmlns:a16="http://schemas.microsoft.com/office/drawing/2014/main" id="{9CDBD99B-2FE9-8ACB-097E-5B4AC975E14F}"/>
              </a:ext>
            </a:extLst>
          </p:cNvPr>
          <p:cNvGrpSpPr/>
          <p:nvPr/>
        </p:nvGrpSpPr>
        <p:grpSpPr>
          <a:xfrm>
            <a:off x="7270761" y="1915767"/>
            <a:ext cx="2011680" cy="3026466"/>
            <a:chOff x="7192221" y="1915767"/>
            <a:chExt cx="2011680" cy="3026466"/>
          </a:xfrm>
        </p:grpSpPr>
        <p:sp>
          <p:nvSpPr>
            <p:cNvPr id="32" name="HCM Backing">
              <a:extLst>
                <a:ext uri="{FF2B5EF4-FFF2-40B4-BE49-F238E27FC236}">
                  <a16:creationId xmlns:a16="http://schemas.microsoft.com/office/drawing/2014/main" id="{B10664D9-C2E6-D912-324C-DBB09E5424A9}"/>
                </a:ext>
              </a:extLst>
            </p:cNvPr>
            <p:cNvSpPr/>
            <p:nvPr/>
          </p:nvSpPr>
          <p:spPr>
            <a:xfrm>
              <a:off x="719222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HCM</a:t>
              </a:r>
            </a:p>
          </p:txBody>
        </p:sp>
        <p:sp>
          <p:nvSpPr>
            <p:cNvPr id="33" name="Rose 90">
              <a:extLst>
                <a:ext uri="{FF2B5EF4-FFF2-40B4-BE49-F238E27FC236}">
                  <a16:creationId xmlns:a16="http://schemas.microsoft.com/office/drawing/2014/main" id="{F1B57195-7161-A32E-DC11-89B24AE159B2}"/>
                </a:ext>
              </a:extLst>
            </p:cNvPr>
            <p:cNvSpPr/>
            <p:nvPr/>
          </p:nvSpPr>
          <p:spPr>
            <a:xfrm>
              <a:off x="7392992" y="2367839"/>
              <a:ext cx="1610139" cy="182880"/>
            </a:xfrm>
            <a:prstGeom prst="rect">
              <a:avLst/>
            </a:prstGeom>
            <a:solidFill>
              <a:srgbClr val="B47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Rose 90</a:t>
              </a:r>
            </a:p>
          </p:txBody>
        </p:sp>
        <p:sp>
          <p:nvSpPr>
            <p:cNvPr id="34" name="Rose 110">
              <a:extLst>
                <a:ext uri="{FF2B5EF4-FFF2-40B4-BE49-F238E27FC236}">
                  <a16:creationId xmlns:a16="http://schemas.microsoft.com/office/drawing/2014/main" id="{76222B91-51FE-F305-510C-A0D228535CBD}"/>
                </a:ext>
              </a:extLst>
            </p:cNvPr>
            <p:cNvSpPr/>
            <p:nvPr/>
          </p:nvSpPr>
          <p:spPr>
            <a:xfrm>
              <a:off x="7392992" y="2608730"/>
              <a:ext cx="1610139" cy="182880"/>
            </a:xfrm>
            <a:prstGeom prst="rect">
              <a:avLst/>
            </a:prstGeom>
            <a:solidFill>
              <a:srgbClr val="925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Rose 110</a:t>
              </a:r>
            </a:p>
          </p:txBody>
        </p:sp>
        <p:sp>
          <p:nvSpPr>
            <p:cNvPr id="35" name="Rose 130">
              <a:extLst>
                <a:ext uri="{FF2B5EF4-FFF2-40B4-BE49-F238E27FC236}">
                  <a16:creationId xmlns:a16="http://schemas.microsoft.com/office/drawing/2014/main" id="{A1DC8E96-EDAE-FDD4-F5B7-7BD2EBF59767}"/>
                </a:ext>
              </a:extLst>
            </p:cNvPr>
            <p:cNvSpPr/>
            <p:nvPr/>
          </p:nvSpPr>
          <p:spPr>
            <a:xfrm>
              <a:off x="7392992" y="2849621"/>
              <a:ext cx="1610139" cy="182880"/>
            </a:xfrm>
            <a:prstGeom prst="rect">
              <a:avLst/>
            </a:prstGeom>
            <a:solidFill>
              <a:srgbClr val="7A4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Rose 130</a:t>
              </a:r>
            </a:p>
          </p:txBody>
        </p:sp>
        <p:sp>
          <p:nvSpPr>
            <p:cNvPr id="36" name="Rose 150">
              <a:extLst>
                <a:ext uri="{FF2B5EF4-FFF2-40B4-BE49-F238E27FC236}">
                  <a16:creationId xmlns:a16="http://schemas.microsoft.com/office/drawing/2014/main" id="{140DA353-5B3A-9806-5A5E-C71D74652E27}"/>
                </a:ext>
              </a:extLst>
            </p:cNvPr>
            <p:cNvSpPr/>
            <p:nvPr/>
          </p:nvSpPr>
          <p:spPr>
            <a:xfrm>
              <a:off x="7392992" y="3090512"/>
              <a:ext cx="1610139" cy="182880"/>
            </a:xfrm>
            <a:prstGeom prst="rect">
              <a:avLst/>
            </a:prstGeom>
            <a:solidFill>
              <a:srgbClr val="5F3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Rose 150</a:t>
              </a:r>
            </a:p>
          </p:txBody>
        </p:sp>
        <p:sp>
          <p:nvSpPr>
            <p:cNvPr id="37" name="Rose 180">
              <a:extLst>
                <a:ext uri="{FF2B5EF4-FFF2-40B4-BE49-F238E27FC236}">
                  <a16:creationId xmlns:a16="http://schemas.microsoft.com/office/drawing/2014/main" id="{CC1B3A51-9A6C-83D2-B0E3-7E454C389C01}"/>
                </a:ext>
              </a:extLst>
            </p:cNvPr>
            <p:cNvSpPr/>
            <p:nvPr/>
          </p:nvSpPr>
          <p:spPr>
            <a:xfrm>
              <a:off x="7392992" y="3331403"/>
              <a:ext cx="1610139" cy="182880"/>
            </a:xfrm>
            <a:prstGeom prst="rect">
              <a:avLst/>
            </a:prstGeom>
            <a:solidFill>
              <a:srgbClr val="2D1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Rose 180</a:t>
              </a:r>
            </a:p>
          </p:txBody>
        </p:sp>
        <p:sp>
          <p:nvSpPr>
            <p:cNvPr id="38" name="Ocean 90">
              <a:extLst>
                <a:ext uri="{FF2B5EF4-FFF2-40B4-BE49-F238E27FC236}">
                  <a16:creationId xmlns:a16="http://schemas.microsoft.com/office/drawing/2014/main" id="{69DFDD96-5A49-E2A2-EC7E-D2B8DAF67526}"/>
                </a:ext>
              </a:extLst>
            </p:cNvPr>
            <p:cNvSpPr/>
            <p:nvPr/>
          </p:nvSpPr>
          <p:spPr>
            <a:xfrm>
              <a:off x="7392992" y="3572294"/>
              <a:ext cx="1610139" cy="182880"/>
            </a:xfrm>
            <a:prstGeom prst="rect">
              <a:avLst/>
            </a:prstGeom>
            <a:solidFill>
              <a:srgbClr val="558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Ocean 90</a:t>
              </a:r>
            </a:p>
          </p:txBody>
        </p:sp>
        <p:sp>
          <p:nvSpPr>
            <p:cNvPr id="39" name="Neutral 30">
              <a:extLst>
                <a:ext uri="{FF2B5EF4-FFF2-40B4-BE49-F238E27FC236}">
                  <a16:creationId xmlns:a16="http://schemas.microsoft.com/office/drawing/2014/main" id="{911145A5-5024-4971-59D3-2FE8474FAB0A}"/>
                </a:ext>
              </a:extLst>
            </p:cNvPr>
            <p:cNvSpPr/>
            <p:nvPr/>
          </p:nvSpPr>
          <p:spPr>
            <a:xfrm>
              <a:off x="7392992" y="3813185"/>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40" name="Oracle Red">
              <a:extLst>
                <a:ext uri="{FF2B5EF4-FFF2-40B4-BE49-F238E27FC236}">
                  <a16:creationId xmlns:a16="http://schemas.microsoft.com/office/drawing/2014/main" id="{047B8776-B513-FE28-E021-376758FFB09D}"/>
                </a:ext>
              </a:extLst>
            </p:cNvPr>
            <p:cNvSpPr/>
            <p:nvPr/>
          </p:nvSpPr>
          <p:spPr>
            <a:xfrm>
              <a:off x="7392992"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52" name="Brand Dark 170">
              <a:extLst>
                <a:ext uri="{FF2B5EF4-FFF2-40B4-BE49-F238E27FC236}">
                  <a16:creationId xmlns:a16="http://schemas.microsoft.com/office/drawing/2014/main" id="{8C7AB399-8B0D-E284-6824-D2A4C3A49B0E}"/>
                </a:ext>
              </a:extLst>
            </p:cNvPr>
            <p:cNvSpPr/>
            <p:nvPr/>
          </p:nvSpPr>
          <p:spPr>
            <a:xfrm>
              <a:off x="7392992" y="4419836"/>
              <a:ext cx="1610139" cy="1828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grpSp>
      <p:grpSp>
        <p:nvGrpSpPr>
          <p:cNvPr id="17" name="CX" descr="The colors for CX are: Plum 90, Plum 110, Plum 130, Plum 150, Plum 170, Ocean 90, Neutral 30, brand dark 170, and oRacle Red">
            <a:extLst>
              <a:ext uri="{FF2B5EF4-FFF2-40B4-BE49-F238E27FC236}">
                <a16:creationId xmlns:a16="http://schemas.microsoft.com/office/drawing/2014/main" id="{4B3510F7-5D33-59AE-47F9-BA75A8DA0656}"/>
              </a:ext>
            </a:extLst>
          </p:cNvPr>
          <p:cNvGrpSpPr/>
          <p:nvPr/>
        </p:nvGrpSpPr>
        <p:grpSpPr>
          <a:xfrm>
            <a:off x="9437370" y="1915767"/>
            <a:ext cx="2011680" cy="3026466"/>
            <a:chOff x="9282751" y="1915767"/>
            <a:chExt cx="2011680" cy="3026466"/>
          </a:xfrm>
        </p:grpSpPr>
        <p:sp>
          <p:nvSpPr>
            <p:cNvPr id="41" name="CX Backing">
              <a:extLst>
                <a:ext uri="{FF2B5EF4-FFF2-40B4-BE49-F238E27FC236}">
                  <a16:creationId xmlns:a16="http://schemas.microsoft.com/office/drawing/2014/main" id="{316D7234-42E4-CA88-EF20-7056325A532B}"/>
                </a:ext>
              </a:extLst>
            </p:cNvPr>
            <p:cNvSpPr/>
            <p:nvPr/>
          </p:nvSpPr>
          <p:spPr>
            <a:xfrm>
              <a:off x="928275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CX</a:t>
              </a:r>
            </a:p>
          </p:txBody>
        </p:sp>
        <p:sp>
          <p:nvSpPr>
            <p:cNvPr id="42" name="Plum 90">
              <a:extLst>
                <a:ext uri="{FF2B5EF4-FFF2-40B4-BE49-F238E27FC236}">
                  <a16:creationId xmlns:a16="http://schemas.microsoft.com/office/drawing/2014/main" id="{F5926E6D-77B8-0F1A-C9FC-3DC097661B0D}"/>
                </a:ext>
              </a:extLst>
            </p:cNvPr>
            <p:cNvSpPr/>
            <p:nvPr/>
          </p:nvSpPr>
          <p:spPr>
            <a:xfrm>
              <a:off x="9483522" y="2367839"/>
              <a:ext cx="1610139" cy="182880"/>
            </a:xfrm>
            <a:prstGeom prst="rect">
              <a:avLst/>
            </a:prstGeom>
            <a:solidFill>
              <a:srgbClr val="957C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Plum 90</a:t>
              </a:r>
            </a:p>
          </p:txBody>
        </p:sp>
        <p:sp>
          <p:nvSpPr>
            <p:cNvPr id="43" name="Plum 110">
              <a:extLst>
                <a:ext uri="{FF2B5EF4-FFF2-40B4-BE49-F238E27FC236}">
                  <a16:creationId xmlns:a16="http://schemas.microsoft.com/office/drawing/2014/main" id="{A725F5AF-74ED-E264-EC2A-408DDABF4DD8}"/>
                </a:ext>
              </a:extLst>
            </p:cNvPr>
            <p:cNvSpPr/>
            <p:nvPr/>
          </p:nvSpPr>
          <p:spPr>
            <a:xfrm>
              <a:off x="9483522" y="2608730"/>
              <a:ext cx="1610139" cy="182880"/>
            </a:xfrm>
            <a:prstGeom prst="rect">
              <a:avLst/>
            </a:prstGeom>
            <a:solidFill>
              <a:srgbClr val="796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Plum 110</a:t>
              </a:r>
            </a:p>
          </p:txBody>
        </p:sp>
        <p:sp>
          <p:nvSpPr>
            <p:cNvPr id="44" name="Plum 130">
              <a:extLst>
                <a:ext uri="{FF2B5EF4-FFF2-40B4-BE49-F238E27FC236}">
                  <a16:creationId xmlns:a16="http://schemas.microsoft.com/office/drawing/2014/main" id="{E29AC78A-3002-8AAD-407D-80B89C43DA0D}"/>
                </a:ext>
              </a:extLst>
            </p:cNvPr>
            <p:cNvSpPr/>
            <p:nvPr/>
          </p:nvSpPr>
          <p:spPr>
            <a:xfrm>
              <a:off x="9483522" y="2849621"/>
              <a:ext cx="1610139" cy="182880"/>
            </a:xfrm>
            <a:prstGeom prst="rect">
              <a:avLst/>
            </a:prstGeom>
            <a:solidFill>
              <a:srgbClr val="634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Plum 130</a:t>
              </a:r>
            </a:p>
          </p:txBody>
        </p:sp>
        <p:sp>
          <p:nvSpPr>
            <p:cNvPr id="45" name="Plum 150">
              <a:extLst>
                <a:ext uri="{FF2B5EF4-FFF2-40B4-BE49-F238E27FC236}">
                  <a16:creationId xmlns:a16="http://schemas.microsoft.com/office/drawing/2014/main" id="{63909A15-2F2A-0B3E-0087-C968D9833355}"/>
                </a:ext>
              </a:extLst>
            </p:cNvPr>
            <p:cNvSpPr/>
            <p:nvPr/>
          </p:nvSpPr>
          <p:spPr>
            <a:xfrm>
              <a:off x="9483522" y="3090512"/>
              <a:ext cx="1610139" cy="182880"/>
            </a:xfrm>
            <a:prstGeom prst="rect">
              <a:avLst/>
            </a:prstGeom>
            <a:solidFill>
              <a:srgbClr val="4D3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Plum 150</a:t>
              </a:r>
            </a:p>
          </p:txBody>
        </p:sp>
        <p:sp>
          <p:nvSpPr>
            <p:cNvPr id="46" name="Plum 170">
              <a:extLst>
                <a:ext uri="{FF2B5EF4-FFF2-40B4-BE49-F238E27FC236}">
                  <a16:creationId xmlns:a16="http://schemas.microsoft.com/office/drawing/2014/main" id="{530A7954-4479-CAEC-0C25-02E57886C8FA}"/>
                </a:ext>
              </a:extLst>
            </p:cNvPr>
            <p:cNvSpPr/>
            <p:nvPr/>
          </p:nvSpPr>
          <p:spPr>
            <a:xfrm>
              <a:off x="9483522" y="3331403"/>
              <a:ext cx="1610139" cy="182880"/>
            </a:xfrm>
            <a:prstGeom prst="rect">
              <a:avLst/>
            </a:prstGeom>
            <a:solidFill>
              <a:srgbClr val="362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Plum 170</a:t>
              </a:r>
            </a:p>
          </p:txBody>
        </p:sp>
        <p:sp>
          <p:nvSpPr>
            <p:cNvPr id="47" name="Ocean 90">
              <a:extLst>
                <a:ext uri="{FF2B5EF4-FFF2-40B4-BE49-F238E27FC236}">
                  <a16:creationId xmlns:a16="http://schemas.microsoft.com/office/drawing/2014/main" id="{CAFF5E56-5B18-DE12-D6FC-5A10765755EB}"/>
                </a:ext>
              </a:extLst>
            </p:cNvPr>
            <p:cNvSpPr/>
            <p:nvPr/>
          </p:nvSpPr>
          <p:spPr>
            <a:xfrm>
              <a:off x="9483522" y="3572294"/>
              <a:ext cx="1610139" cy="182880"/>
            </a:xfrm>
            <a:prstGeom prst="rect">
              <a:avLst/>
            </a:prstGeom>
            <a:solidFill>
              <a:srgbClr val="558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Ocean 90</a:t>
              </a:r>
            </a:p>
          </p:txBody>
        </p:sp>
        <p:sp>
          <p:nvSpPr>
            <p:cNvPr id="48" name="Neutral 30">
              <a:extLst>
                <a:ext uri="{FF2B5EF4-FFF2-40B4-BE49-F238E27FC236}">
                  <a16:creationId xmlns:a16="http://schemas.microsoft.com/office/drawing/2014/main" id="{AD4C0929-45B9-893D-3267-25C57F3A07A6}"/>
                </a:ext>
              </a:extLst>
            </p:cNvPr>
            <p:cNvSpPr/>
            <p:nvPr/>
          </p:nvSpPr>
          <p:spPr>
            <a:xfrm>
              <a:off x="9483522" y="3813185"/>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49" name="Oracle Red">
              <a:extLst>
                <a:ext uri="{FF2B5EF4-FFF2-40B4-BE49-F238E27FC236}">
                  <a16:creationId xmlns:a16="http://schemas.microsoft.com/office/drawing/2014/main" id="{80CB70B6-06E7-15F2-05D8-9A4FBA56BB42}"/>
                </a:ext>
              </a:extLst>
            </p:cNvPr>
            <p:cNvSpPr/>
            <p:nvPr/>
          </p:nvSpPr>
          <p:spPr>
            <a:xfrm>
              <a:off x="9483522"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53" name="Brand Dark 170">
              <a:extLst>
                <a:ext uri="{FF2B5EF4-FFF2-40B4-BE49-F238E27FC236}">
                  <a16:creationId xmlns:a16="http://schemas.microsoft.com/office/drawing/2014/main" id="{F5089EA3-4136-4588-9C47-8F90B3746DA1}"/>
                </a:ext>
              </a:extLst>
            </p:cNvPr>
            <p:cNvSpPr/>
            <p:nvPr/>
          </p:nvSpPr>
          <p:spPr>
            <a:xfrm>
              <a:off x="9483522" y="4419836"/>
              <a:ext cx="1610139" cy="1828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grpSp>
    </p:spTree>
    <p:extLst>
      <p:ext uri="{BB962C8B-B14F-4D97-AF65-F5344CB8AC3E}">
        <p14:creationId xmlns:p14="http://schemas.microsoft.com/office/powerpoint/2010/main" val="40076712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02D9B4D-D777-B9A8-21EB-D474F7FF245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951A8FE-4C41-EE0E-2197-37916D7C2E75}"/>
              </a:ext>
            </a:extLst>
          </p:cNvPr>
          <p:cNvSpPr>
            <a:spLocks noGrp="1"/>
          </p:cNvSpPr>
          <p:nvPr>
            <p:ph type="title"/>
          </p:nvPr>
        </p:nvSpPr>
        <p:spPr>
          <a:xfrm>
            <a:off x="768875" y="182403"/>
            <a:ext cx="4961369" cy="822960"/>
          </a:xfrm>
        </p:spPr>
        <p:txBody>
          <a:bodyPr/>
          <a:lstStyle/>
          <a:p>
            <a:r>
              <a:rPr lang="en-US" dirty="0"/>
              <a:t>A short title goes here on dark</a:t>
            </a:r>
          </a:p>
        </p:txBody>
      </p:sp>
      <p:sp>
        <p:nvSpPr>
          <p:cNvPr id="9" name="Text Placeholder 8">
            <a:extLst>
              <a:ext uri="{FF2B5EF4-FFF2-40B4-BE49-F238E27FC236}">
                <a16:creationId xmlns:a16="http://schemas.microsoft.com/office/drawing/2014/main" id="{D2B8F069-28BB-DCE7-9462-0E34455EE5CF}"/>
              </a:ext>
            </a:extLst>
          </p:cNvPr>
          <p:cNvSpPr>
            <a:spLocks noGrp="1"/>
          </p:cNvSpPr>
          <p:nvPr>
            <p:ph type="body" sz="quarter" idx="29"/>
          </p:nvPr>
        </p:nvSpPr>
        <p:spPr>
          <a:xfrm>
            <a:off x="792537" y="1751671"/>
            <a:ext cx="4899101" cy="1410405"/>
          </a:xfrm>
        </p:spPr>
        <p:txBody>
          <a:bodyPr/>
          <a:lstStyle/>
          <a:p>
            <a:r>
              <a:rPr lang="en-US" dirty="0"/>
              <a:t>Collage Page</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a:p>
            <a:pPr lvl="1"/>
            <a:endParaRPr lang="en-US" dirty="0"/>
          </a:p>
        </p:txBody>
      </p:sp>
      <p:sp>
        <p:nvSpPr>
          <p:cNvPr id="8" name="Text Placeholder 7">
            <a:extLst>
              <a:ext uri="{FF2B5EF4-FFF2-40B4-BE49-F238E27FC236}">
                <a16:creationId xmlns:a16="http://schemas.microsoft.com/office/drawing/2014/main" id="{1719FE7B-49F9-BBA6-C0F5-C45C0DF7AE02}"/>
              </a:ext>
            </a:extLst>
          </p:cNvPr>
          <p:cNvSpPr>
            <a:spLocks noGrp="1"/>
          </p:cNvSpPr>
          <p:nvPr>
            <p:ph type="body" sz="quarter" idx="38"/>
          </p:nvPr>
        </p:nvSpPr>
        <p:spPr>
          <a:xfrm>
            <a:off x="792537" y="3378765"/>
            <a:ext cx="4899101" cy="1410405"/>
          </a:xfrm>
        </p:spPr>
        <p:txBody>
          <a:bodyPr/>
          <a:lstStyle/>
          <a:p>
            <a:r>
              <a:rPr lang="en-US" dirty="0"/>
              <a:t>Collage Page</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p:txBody>
      </p:sp>
      <p:sp>
        <p:nvSpPr>
          <p:cNvPr id="7" name="Text Placeholder 6">
            <a:extLst>
              <a:ext uri="{FF2B5EF4-FFF2-40B4-BE49-F238E27FC236}">
                <a16:creationId xmlns:a16="http://schemas.microsoft.com/office/drawing/2014/main" id="{C6473A2E-6D96-74B7-7508-330C88641AB3}"/>
              </a:ext>
            </a:extLst>
          </p:cNvPr>
          <p:cNvSpPr>
            <a:spLocks noGrp="1"/>
          </p:cNvSpPr>
          <p:nvPr>
            <p:ph type="body" sz="quarter" idx="37"/>
          </p:nvPr>
        </p:nvSpPr>
        <p:spPr>
          <a:xfrm>
            <a:off x="792537" y="5005861"/>
            <a:ext cx="4899101" cy="1128240"/>
          </a:xfrm>
        </p:spPr>
        <p:txBody>
          <a:bodyPr/>
          <a:lstStyle/>
          <a:p>
            <a:r>
              <a:rPr lang="en-US" dirty="0"/>
              <a:t>Collage Page</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p:txBody>
      </p:sp>
      <p:pic>
        <p:nvPicPr>
          <p:cNvPr id="149" name="Picture Placeholder 148" descr="An image of two people standing in a store reaching for a clothing item. The image has text on it that says “Placeholder image”">
            <a:extLst>
              <a:ext uri="{FF2B5EF4-FFF2-40B4-BE49-F238E27FC236}">
                <a16:creationId xmlns:a16="http://schemas.microsoft.com/office/drawing/2014/main" id="{2FAB9A88-44C5-7071-930F-7B8E55E665CC}"/>
              </a:ext>
            </a:extLst>
          </p:cNvPr>
          <p:cNvPicPr>
            <a:picLocks noGrp="1" noChangeAspect="1"/>
          </p:cNvPicPr>
          <p:nvPr>
            <p:ph type="pic" sz="quarter" idx="36"/>
          </p:nvPr>
        </p:nvPicPr>
        <p:blipFill>
          <a:blip r:embed="rId3" cstate="email">
            <a:extLst>
              <a:ext uri="{28A0092B-C50C-407E-A947-70E740481C1C}">
                <a14:useLocalDpi xmlns:a14="http://schemas.microsoft.com/office/drawing/2010/main"/>
              </a:ext>
            </a:extLst>
          </a:blip>
          <a:srcRect l="176" r="176"/>
          <a:stretch/>
        </p:blipFill>
        <p:spPr>
          <a:xfrm>
            <a:off x="6095603" y="5457103"/>
            <a:ext cx="2885888" cy="1400897"/>
          </a:xfrm>
        </p:spPr>
      </p:pic>
      <p:pic>
        <p:nvPicPr>
          <p:cNvPr id="171" name="Picture Placeholder 170" descr="An image of a women standing at a cash register. The image has text on it that says “Placeholder Image”">
            <a:extLst>
              <a:ext uri="{FF2B5EF4-FFF2-40B4-BE49-F238E27FC236}">
                <a16:creationId xmlns:a16="http://schemas.microsoft.com/office/drawing/2014/main" id="{E6B0B459-46E6-F712-8EC5-0211CFB2957E}"/>
              </a:ext>
            </a:extLst>
          </p:cNvPr>
          <p:cNvPicPr>
            <a:picLocks noGrp="1" noChangeAspect="1"/>
          </p:cNvPicPr>
          <p:nvPr>
            <p:ph type="pic" sz="quarter" idx="35"/>
          </p:nvPr>
        </p:nvPicPr>
        <p:blipFill>
          <a:blip r:embed="rId4" cstate="email">
            <a:extLst>
              <a:ext uri="{28A0092B-C50C-407E-A947-70E740481C1C}">
                <a14:useLocalDpi xmlns:a14="http://schemas.microsoft.com/office/drawing/2010/main"/>
              </a:ext>
            </a:extLst>
          </a:blip>
          <a:srcRect l="104" r="104"/>
          <a:stretch/>
        </p:blipFill>
        <p:spPr>
          <a:xfrm>
            <a:off x="6095603" y="2726373"/>
            <a:ext cx="2885888" cy="2662069"/>
          </a:xfrm>
        </p:spPr>
      </p:pic>
      <p:pic>
        <p:nvPicPr>
          <p:cNvPr id="135" name="Picture Placeholder 134" descr="An image of a women petting a dog. The image has text on it that says “Placeholder Image”">
            <a:extLst>
              <a:ext uri="{FF2B5EF4-FFF2-40B4-BE49-F238E27FC236}">
                <a16:creationId xmlns:a16="http://schemas.microsoft.com/office/drawing/2014/main" id="{49D0F53F-AE1D-E536-4C76-8EC22F060CC5}"/>
              </a:ext>
            </a:extLst>
          </p:cNvPr>
          <p:cNvPicPr>
            <a:picLocks noGrp="1" noChangeAspect="1"/>
          </p:cNvPicPr>
          <p:nvPr>
            <p:ph type="pic" sz="quarter" idx="34"/>
          </p:nvPr>
        </p:nvPicPr>
        <p:blipFill>
          <a:blip r:embed="rId5" cstate="email">
            <a:extLst>
              <a:ext uri="{28A0092B-C50C-407E-A947-70E740481C1C}">
                <a14:useLocalDpi xmlns:a14="http://schemas.microsoft.com/office/drawing/2010/main"/>
              </a:ext>
            </a:extLst>
          </a:blip>
          <a:srcRect l="104" r="104"/>
          <a:stretch/>
        </p:blipFill>
        <p:spPr>
          <a:xfrm>
            <a:off x="6095603" y="-1"/>
            <a:ext cx="2885888" cy="2662069"/>
          </a:xfrm>
        </p:spPr>
      </p:pic>
      <p:pic>
        <p:nvPicPr>
          <p:cNvPr id="157" name="Picture Placeholder 156" descr="An image of a women standing at a counter with a phone checking into an event. The image has text on it that says “Placeholder Image”">
            <a:extLst>
              <a:ext uri="{FF2B5EF4-FFF2-40B4-BE49-F238E27FC236}">
                <a16:creationId xmlns:a16="http://schemas.microsoft.com/office/drawing/2014/main" id="{029564E4-4DD1-4EC9-D6EB-C1E2E7507F01}"/>
              </a:ext>
            </a:extLst>
          </p:cNvPr>
          <p:cNvPicPr>
            <a:picLocks noGrp="1" noChangeAspect="1"/>
          </p:cNvPicPr>
          <p:nvPr>
            <p:ph type="pic" sz="quarter" idx="33"/>
          </p:nvPr>
        </p:nvPicPr>
        <p:blipFill>
          <a:blip r:embed="rId6" cstate="email">
            <a:extLst>
              <a:ext uri="{28A0092B-C50C-407E-A947-70E740481C1C}">
                <a14:useLocalDpi xmlns:a14="http://schemas.microsoft.com/office/drawing/2010/main"/>
              </a:ext>
            </a:extLst>
          </a:blip>
          <a:srcRect l="203" r="203"/>
          <a:stretch/>
        </p:blipFill>
        <p:spPr>
          <a:xfrm>
            <a:off x="9049339" y="4122738"/>
            <a:ext cx="3142661" cy="2735263"/>
          </a:xfrm>
        </p:spPr>
      </p:pic>
      <p:pic>
        <p:nvPicPr>
          <p:cNvPr id="167" name="Picture Placeholder 166" descr="An image a person smiling holding a sign.  The image has text on it that says “Placeholder Image”">
            <a:extLst>
              <a:ext uri="{FF2B5EF4-FFF2-40B4-BE49-F238E27FC236}">
                <a16:creationId xmlns:a16="http://schemas.microsoft.com/office/drawing/2014/main" id="{95118FD6-C447-62BA-D7ED-FD532D6449E6}"/>
              </a:ext>
            </a:extLst>
          </p:cNvPr>
          <p:cNvPicPr>
            <a:picLocks noGrp="1" noChangeAspect="1"/>
          </p:cNvPicPr>
          <p:nvPr>
            <p:ph type="pic" sz="quarter" idx="32"/>
          </p:nvPr>
        </p:nvPicPr>
        <p:blipFill>
          <a:blip r:embed="rId7" cstate="email">
            <a:extLst>
              <a:ext uri="{28A0092B-C50C-407E-A947-70E740481C1C}">
                <a14:useLocalDpi xmlns:a14="http://schemas.microsoft.com/office/drawing/2010/main"/>
              </a:ext>
            </a:extLst>
          </a:blip>
          <a:srcRect l="274" r="274"/>
          <a:stretch/>
        </p:blipFill>
        <p:spPr>
          <a:xfrm>
            <a:off x="9049131" y="0"/>
            <a:ext cx="3142870" cy="4060563"/>
          </a:xfrm>
        </p:spPr>
      </p:pic>
      <p:sp>
        <p:nvSpPr>
          <p:cNvPr id="18" name="Slide Number Placeholder 17">
            <a:extLst>
              <a:ext uri="{FF2B5EF4-FFF2-40B4-BE49-F238E27FC236}">
                <a16:creationId xmlns:a16="http://schemas.microsoft.com/office/drawing/2014/main" id="{08704663-AB4E-2F41-F551-B96652576868}"/>
              </a:ext>
            </a:extLst>
          </p:cNvPr>
          <p:cNvSpPr>
            <a:spLocks noGrp="1"/>
          </p:cNvSpPr>
          <p:nvPr>
            <p:ph type="sldNum" sz="quarter" idx="40"/>
          </p:nvPr>
        </p:nvSpPr>
        <p:spPr>
          <a:xfrm>
            <a:off x="762000" y="6423660"/>
            <a:ext cx="365760" cy="365760"/>
          </a:xfrm>
        </p:spPr>
        <p:txBody>
          <a:bodyPr/>
          <a:lstStyle/>
          <a:p>
            <a:fld id="{CFF4B978-1D82-7745-80C5-DBABA6B131D3}" type="slidenum">
              <a:rPr lang="en-US" smtClean="0"/>
              <a:pPr/>
              <a:t>80</a:t>
            </a:fld>
            <a:endParaRPr lang="en-US"/>
          </a:p>
        </p:txBody>
      </p:sp>
      <p:sp>
        <p:nvSpPr>
          <p:cNvPr id="19" name="Footer Placeholder 18">
            <a:extLst>
              <a:ext uri="{FF2B5EF4-FFF2-40B4-BE49-F238E27FC236}">
                <a16:creationId xmlns:a16="http://schemas.microsoft.com/office/drawing/2014/main" id="{0BFEAEC8-C6E8-23D4-90A4-EF6B244A0775}"/>
              </a:ext>
            </a:extLst>
          </p:cNvPr>
          <p:cNvSpPr>
            <a:spLocks noGrp="1"/>
          </p:cNvSpPr>
          <p:nvPr>
            <p:ph type="ftr" sz="quarter" idx="39"/>
          </p:nvPr>
        </p:nvSpPr>
        <p:spPr>
          <a:xfrm>
            <a:off x="1127759" y="6423978"/>
            <a:ext cx="5745379" cy="365125"/>
          </a:xfrm>
        </p:spPr>
        <p:txBody>
          <a:bodyPr/>
          <a:lstStyle/>
          <a:p>
            <a:r>
              <a:rPr lang="en-CA"/>
              <a:t>Copyright © 2025, Oracle and/or its affiliates |  Confidential: Internal/Restricted/Highly Restricted</a:t>
            </a:r>
            <a:endParaRPr lang="en-CA" dirty="0"/>
          </a:p>
        </p:txBody>
      </p:sp>
      <p:sp>
        <p:nvSpPr>
          <p:cNvPr id="2" name="Rectangle 1">
            <a:extLst>
              <a:ext uri="{FF2B5EF4-FFF2-40B4-BE49-F238E27FC236}">
                <a16:creationId xmlns:a16="http://schemas.microsoft.com/office/drawing/2014/main" id="{204590C9-CD1C-4C70-2783-B5C393756128}"/>
              </a:ext>
            </a:extLst>
          </p:cNvPr>
          <p:cNvSpPr/>
          <p:nvPr/>
        </p:nvSpPr>
        <p:spPr>
          <a:xfrm>
            <a:off x="12382500" y="0"/>
            <a:ext cx="2286000" cy="2501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18740639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6933E2-A57A-6452-0320-4D40057E1E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E67CE8-B1BD-D3E8-A027-7CA3C0DF770C}"/>
              </a:ext>
            </a:extLst>
          </p:cNvPr>
          <p:cNvSpPr>
            <a:spLocks noGrp="1"/>
          </p:cNvSpPr>
          <p:nvPr>
            <p:ph type="title"/>
          </p:nvPr>
        </p:nvSpPr>
        <p:spPr>
          <a:xfrm>
            <a:off x="768875" y="182403"/>
            <a:ext cx="3041150" cy="822960"/>
          </a:xfrm>
        </p:spPr>
        <p:txBody>
          <a:bodyPr/>
          <a:lstStyle/>
          <a:p>
            <a:r>
              <a:rPr lang="en-US" dirty="0"/>
              <a:t>Short title on dark</a:t>
            </a:r>
          </a:p>
        </p:txBody>
      </p:sp>
      <p:sp>
        <p:nvSpPr>
          <p:cNvPr id="3" name="Text Placeholder 2">
            <a:extLst>
              <a:ext uri="{FF2B5EF4-FFF2-40B4-BE49-F238E27FC236}">
                <a16:creationId xmlns:a16="http://schemas.microsoft.com/office/drawing/2014/main" id="{2C5C76EA-4320-B5E6-0510-F7E4144C45A4}"/>
              </a:ext>
            </a:extLst>
          </p:cNvPr>
          <p:cNvSpPr>
            <a:spLocks noGrp="1"/>
          </p:cNvSpPr>
          <p:nvPr>
            <p:ph type="body" sz="quarter" idx="11"/>
          </p:nvPr>
        </p:nvSpPr>
        <p:spPr>
          <a:xfrm>
            <a:off x="766763" y="1009904"/>
            <a:ext cx="3041150" cy="330540"/>
          </a:xfrm>
        </p:spPr>
        <p:txBody>
          <a:bodyPr/>
          <a:lstStyle/>
          <a:p>
            <a:r>
              <a:rPr lang="en-US" dirty="0"/>
              <a:t>Subtitle</a:t>
            </a:r>
          </a:p>
        </p:txBody>
      </p:sp>
      <p:sp>
        <p:nvSpPr>
          <p:cNvPr id="4" name="Content Placeholder 3">
            <a:extLst>
              <a:ext uri="{FF2B5EF4-FFF2-40B4-BE49-F238E27FC236}">
                <a16:creationId xmlns:a16="http://schemas.microsoft.com/office/drawing/2014/main" id="{CC9687EA-DCCE-03FD-67DB-72A687080723}"/>
              </a:ext>
            </a:extLst>
          </p:cNvPr>
          <p:cNvSpPr>
            <a:spLocks noGrp="1"/>
          </p:cNvSpPr>
          <p:nvPr>
            <p:ph sz="quarter" idx="14"/>
          </p:nvPr>
        </p:nvSpPr>
        <p:spPr>
          <a:xfrm>
            <a:off x="766762" y="1600199"/>
            <a:ext cx="3043263" cy="4507992"/>
          </a:xfrm>
        </p:spPr>
        <p:txBody>
          <a:bodyPr/>
          <a:lstStyle/>
          <a:p>
            <a:r>
              <a:rPr lang="en-US" dirty="0"/>
              <a:t>Body content</a:t>
            </a:r>
          </a:p>
        </p:txBody>
      </p:sp>
      <p:sp>
        <p:nvSpPr>
          <p:cNvPr id="5" name="Slide Number Placeholder 4">
            <a:extLst>
              <a:ext uri="{FF2B5EF4-FFF2-40B4-BE49-F238E27FC236}">
                <a16:creationId xmlns:a16="http://schemas.microsoft.com/office/drawing/2014/main" id="{FB231C0E-987F-9159-E2B0-66455E65B74D}"/>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81</a:t>
            </a:fld>
            <a:endParaRPr lang="en-US" dirty="0"/>
          </a:p>
        </p:txBody>
      </p:sp>
      <p:sp>
        <p:nvSpPr>
          <p:cNvPr id="6" name="Footer Placeholder 5">
            <a:extLst>
              <a:ext uri="{FF2B5EF4-FFF2-40B4-BE49-F238E27FC236}">
                <a16:creationId xmlns:a16="http://schemas.microsoft.com/office/drawing/2014/main" id="{461140A2-BACB-B052-791D-733ED90A7C1F}"/>
              </a:ext>
            </a:extLst>
          </p:cNvPr>
          <p:cNvSpPr>
            <a:spLocks noGrp="1"/>
          </p:cNvSpPr>
          <p:nvPr>
            <p:ph type="ftr" sz="quarter" idx="4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515775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A8B1009-C267-4693-9DE6-9963ADE71C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C33650-54BF-6B9B-EA50-4E9F954DBADF}"/>
              </a:ext>
            </a:extLst>
          </p:cNvPr>
          <p:cNvSpPr>
            <a:spLocks noGrp="1"/>
          </p:cNvSpPr>
          <p:nvPr>
            <p:ph type="title"/>
          </p:nvPr>
        </p:nvSpPr>
        <p:spPr>
          <a:xfrm>
            <a:off x="768875" y="3017520"/>
            <a:ext cx="4595613" cy="822960"/>
          </a:xfrm>
        </p:spPr>
        <p:txBody>
          <a:bodyPr/>
          <a:lstStyle/>
          <a:p>
            <a:r>
              <a:rPr lang="en-US" dirty="0"/>
              <a:t>Title on a split color page</a:t>
            </a:r>
          </a:p>
        </p:txBody>
      </p:sp>
      <p:sp>
        <p:nvSpPr>
          <p:cNvPr id="3" name="Slide Number Placeholder 2">
            <a:extLst>
              <a:ext uri="{FF2B5EF4-FFF2-40B4-BE49-F238E27FC236}">
                <a16:creationId xmlns:a16="http://schemas.microsoft.com/office/drawing/2014/main" id="{6E6F364D-0EF1-9A35-8388-B709739568DA}"/>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82</a:t>
            </a:fld>
            <a:endParaRPr lang="en-US" dirty="0"/>
          </a:p>
        </p:txBody>
      </p:sp>
      <p:sp>
        <p:nvSpPr>
          <p:cNvPr id="4" name="Footer Placeholder 3">
            <a:extLst>
              <a:ext uri="{FF2B5EF4-FFF2-40B4-BE49-F238E27FC236}">
                <a16:creationId xmlns:a16="http://schemas.microsoft.com/office/drawing/2014/main" id="{73A33082-0862-5A44-D09C-3FA766DAE9E2}"/>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710901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AB53082-ADC8-600E-0747-8DCCC99D6C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457C8-DF26-C67F-2B55-45ECD6790BEA}"/>
              </a:ext>
            </a:extLst>
          </p:cNvPr>
          <p:cNvSpPr>
            <a:spLocks noGrp="1"/>
          </p:cNvSpPr>
          <p:nvPr>
            <p:ph type="title"/>
          </p:nvPr>
        </p:nvSpPr>
        <p:spPr>
          <a:xfrm>
            <a:off x="768875" y="182403"/>
            <a:ext cx="10671048" cy="822960"/>
          </a:xfrm>
        </p:spPr>
        <p:txBody>
          <a:bodyPr/>
          <a:lstStyle/>
          <a:p>
            <a:r>
              <a:rPr lang="en-US" dirty="0"/>
              <a:t>Title on a light title/subtitle slide</a:t>
            </a:r>
          </a:p>
        </p:txBody>
      </p:sp>
      <p:sp>
        <p:nvSpPr>
          <p:cNvPr id="4" name="Slide Number Placeholder 3">
            <a:extLst>
              <a:ext uri="{FF2B5EF4-FFF2-40B4-BE49-F238E27FC236}">
                <a16:creationId xmlns:a16="http://schemas.microsoft.com/office/drawing/2014/main" id="{BDD7F9D3-5932-0732-B395-77A279D44D77}"/>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83</a:t>
            </a:fld>
            <a:endParaRPr lang="en-US" dirty="0"/>
          </a:p>
        </p:txBody>
      </p:sp>
      <p:sp>
        <p:nvSpPr>
          <p:cNvPr id="5" name="Footer Placeholder 4">
            <a:extLst>
              <a:ext uri="{FF2B5EF4-FFF2-40B4-BE49-F238E27FC236}">
                <a16:creationId xmlns:a16="http://schemas.microsoft.com/office/drawing/2014/main" id="{17AFB713-378B-F0B6-E69F-36D39D0164EA}"/>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3" name="Text Placeholder 2">
            <a:extLst>
              <a:ext uri="{FF2B5EF4-FFF2-40B4-BE49-F238E27FC236}">
                <a16:creationId xmlns:a16="http://schemas.microsoft.com/office/drawing/2014/main" id="{158CA55C-0F32-1C17-7556-8F605747604E}"/>
              </a:ext>
            </a:extLst>
          </p:cNvPr>
          <p:cNvSpPr>
            <a:spLocks noGrp="1"/>
          </p:cNvSpPr>
          <p:nvPr>
            <p:ph type="body" sz="quarter" idx="11"/>
          </p:nvPr>
        </p:nvSpPr>
        <p:spPr>
          <a:xfrm>
            <a:off x="766763" y="1009904"/>
            <a:ext cx="10671048" cy="330540"/>
          </a:xfrm>
        </p:spPr>
        <p:txBody>
          <a:bodyPr/>
          <a:lstStyle/>
          <a:p>
            <a:r>
              <a:rPr lang="en-US" dirty="0"/>
              <a:t>Subtitle</a:t>
            </a:r>
          </a:p>
        </p:txBody>
      </p:sp>
    </p:spTree>
    <p:extLst>
      <p:ext uri="{BB962C8B-B14F-4D97-AF65-F5344CB8AC3E}">
        <p14:creationId xmlns:p14="http://schemas.microsoft.com/office/powerpoint/2010/main" val="1319643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FF665D1-A696-D6C9-997A-ABDACD345D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F5B32-5673-FE26-55FA-DACAF8ED12FA}"/>
              </a:ext>
            </a:extLst>
          </p:cNvPr>
          <p:cNvSpPr>
            <a:spLocks noGrp="1"/>
          </p:cNvSpPr>
          <p:nvPr>
            <p:ph type="title"/>
          </p:nvPr>
        </p:nvSpPr>
        <p:spPr>
          <a:xfrm>
            <a:off x="768875" y="182403"/>
            <a:ext cx="10671048" cy="822960"/>
          </a:xfrm>
        </p:spPr>
        <p:txBody>
          <a:bodyPr/>
          <a:lstStyle/>
          <a:p>
            <a:r>
              <a:rPr lang="en-US" dirty="0"/>
              <a:t>Title on a light title/subtitle one column slide</a:t>
            </a:r>
          </a:p>
        </p:txBody>
      </p:sp>
      <p:sp>
        <p:nvSpPr>
          <p:cNvPr id="4" name="Content Placeholder 3">
            <a:extLst>
              <a:ext uri="{FF2B5EF4-FFF2-40B4-BE49-F238E27FC236}">
                <a16:creationId xmlns:a16="http://schemas.microsoft.com/office/drawing/2014/main" id="{89B14E70-C901-18B9-02B9-95109794A95F}"/>
              </a:ext>
            </a:extLst>
          </p:cNvPr>
          <p:cNvSpPr>
            <a:spLocks noGrp="1"/>
          </p:cNvSpPr>
          <p:nvPr>
            <p:ph sz="quarter" idx="14"/>
          </p:nvPr>
        </p:nvSpPr>
        <p:spPr>
          <a:xfrm>
            <a:off x="766762" y="1600199"/>
            <a:ext cx="10671048" cy="4507992"/>
          </a:xfrm>
        </p:spPr>
        <p:txBody>
          <a:bodyPr/>
          <a:lstStyle/>
          <a:p>
            <a:r>
              <a:rPr lang="en-US" dirty="0"/>
              <a:t>Main paragraph text</a:t>
            </a:r>
          </a:p>
          <a:p>
            <a:pPr lvl="1"/>
            <a:r>
              <a:rPr lang="en-US" dirty="0"/>
              <a:t>First level bullet (use indent)</a:t>
            </a:r>
          </a:p>
          <a:p>
            <a:pPr lvl="2"/>
            <a:r>
              <a:rPr lang="en-US" dirty="0"/>
              <a:t>Second level bullet (use indent)</a:t>
            </a:r>
          </a:p>
          <a:p>
            <a:pPr lvl="3"/>
            <a:r>
              <a:rPr lang="en-US" dirty="0"/>
              <a:t>Third level bullet (use indent)</a:t>
            </a:r>
          </a:p>
          <a:p>
            <a:pPr lvl="4"/>
            <a:r>
              <a:rPr lang="en-US" dirty="0"/>
              <a:t>Fourth level bullet (use indent)</a:t>
            </a:r>
          </a:p>
        </p:txBody>
      </p:sp>
      <p:sp>
        <p:nvSpPr>
          <p:cNvPr id="5" name="Slide Number Placeholder 4">
            <a:extLst>
              <a:ext uri="{FF2B5EF4-FFF2-40B4-BE49-F238E27FC236}">
                <a16:creationId xmlns:a16="http://schemas.microsoft.com/office/drawing/2014/main" id="{0F19F57A-909E-2983-0980-685432E89B71}"/>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84</a:t>
            </a:fld>
            <a:endParaRPr lang="en-US" dirty="0"/>
          </a:p>
        </p:txBody>
      </p:sp>
      <p:sp>
        <p:nvSpPr>
          <p:cNvPr id="6" name="Footer Placeholder 5">
            <a:extLst>
              <a:ext uri="{FF2B5EF4-FFF2-40B4-BE49-F238E27FC236}">
                <a16:creationId xmlns:a16="http://schemas.microsoft.com/office/drawing/2014/main" id="{76E7FDAC-F657-5FC0-FB0D-697DE5BE953E}"/>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3" name="Text Placeholder 12">
            <a:extLst>
              <a:ext uri="{FF2B5EF4-FFF2-40B4-BE49-F238E27FC236}">
                <a16:creationId xmlns:a16="http://schemas.microsoft.com/office/drawing/2014/main" id="{CFF435D0-81B7-AB05-F9E6-8C0DC23D4FDD}"/>
              </a:ext>
            </a:extLst>
          </p:cNvPr>
          <p:cNvSpPr>
            <a:spLocks noGrp="1"/>
          </p:cNvSpPr>
          <p:nvPr>
            <p:ph type="body" sz="quarter" idx="11"/>
          </p:nvPr>
        </p:nvSpPr>
        <p:spPr>
          <a:xfrm>
            <a:off x="766763" y="1009904"/>
            <a:ext cx="10671048" cy="330540"/>
          </a:xfrm>
        </p:spPr>
        <p:txBody>
          <a:bodyPr/>
          <a:lstStyle/>
          <a:p>
            <a:pPr lvl="0"/>
            <a:r>
              <a:rPr lang="en-US" dirty="0"/>
              <a:t>Subtitle</a:t>
            </a:r>
          </a:p>
        </p:txBody>
      </p:sp>
    </p:spTree>
    <p:extLst>
      <p:ext uri="{BB962C8B-B14F-4D97-AF65-F5344CB8AC3E}">
        <p14:creationId xmlns:p14="http://schemas.microsoft.com/office/powerpoint/2010/main" val="3528075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8E9C4AF-D85E-303F-4D43-BB0B7A64C4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9BB80-2677-0544-A4E8-8C81E63718DB}"/>
              </a:ext>
            </a:extLst>
          </p:cNvPr>
          <p:cNvSpPr>
            <a:spLocks noGrp="1"/>
          </p:cNvSpPr>
          <p:nvPr>
            <p:ph type="title"/>
          </p:nvPr>
        </p:nvSpPr>
        <p:spPr>
          <a:xfrm>
            <a:off x="768875" y="182403"/>
            <a:ext cx="10671048" cy="822960"/>
          </a:xfrm>
        </p:spPr>
        <p:txBody>
          <a:bodyPr/>
          <a:lstStyle/>
          <a:p>
            <a:r>
              <a:rPr lang="en-US" dirty="0"/>
              <a:t>Title on a light two column</a:t>
            </a:r>
          </a:p>
        </p:txBody>
      </p:sp>
      <p:sp>
        <p:nvSpPr>
          <p:cNvPr id="3" name="Content Placeholder 2">
            <a:extLst>
              <a:ext uri="{FF2B5EF4-FFF2-40B4-BE49-F238E27FC236}">
                <a16:creationId xmlns:a16="http://schemas.microsoft.com/office/drawing/2014/main" id="{FE208D23-1337-8842-A381-F84FEFFC8368}"/>
              </a:ext>
            </a:extLst>
          </p:cNvPr>
          <p:cNvSpPr>
            <a:spLocks noGrp="1"/>
          </p:cNvSpPr>
          <p:nvPr>
            <p:ph sz="quarter" idx="14"/>
          </p:nvPr>
        </p:nvSpPr>
        <p:spPr>
          <a:xfrm>
            <a:off x="766762" y="1600199"/>
            <a:ext cx="5084064" cy="4507992"/>
          </a:xfrm>
        </p:spPr>
        <p:txBody>
          <a:bodyPr/>
          <a:lstStyle/>
          <a:p>
            <a:r>
              <a:rPr lang="en-US" dirty="0"/>
              <a:t>Main paragraph text</a:t>
            </a:r>
          </a:p>
          <a:p>
            <a:pPr lvl="1"/>
            <a:r>
              <a:rPr lang="en-US" dirty="0"/>
              <a:t>First level bullet (use indent)</a:t>
            </a:r>
          </a:p>
          <a:p>
            <a:pPr lvl="2"/>
            <a:r>
              <a:rPr lang="en-US" dirty="0"/>
              <a:t>Second level bullet (use indent)</a:t>
            </a:r>
          </a:p>
          <a:p>
            <a:pPr lvl="3"/>
            <a:r>
              <a:rPr lang="en-US" dirty="0"/>
              <a:t>Third level bullet (use indent)</a:t>
            </a:r>
          </a:p>
          <a:p>
            <a:pPr lvl="4"/>
            <a:r>
              <a:rPr lang="en-US" dirty="0"/>
              <a:t>Fourth level bullet (use indent)</a:t>
            </a:r>
          </a:p>
        </p:txBody>
      </p:sp>
      <p:sp>
        <p:nvSpPr>
          <p:cNvPr id="4" name="Content Placeholder 3">
            <a:extLst>
              <a:ext uri="{FF2B5EF4-FFF2-40B4-BE49-F238E27FC236}">
                <a16:creationId xmlns:a16="http://schemas.microsoft.com/office/drawing/2014/main" id="{1BF7E6DE-6CC2-196D-7EAF-7F4A84EA6FC2}"/>
              </a:ext>
            </a:extLst>
          </p:cNvPr>
          <p:cNvSpPr>
            <a:spLocks noGrp="1"/>
          </p:cNvSpPr>
          <p:nvPr>
            <p:ph sz="quarter" idx="19"/>
          </p:nvPr>
        </p:nvSpPr>
        <p:spPr>
          <a:xfrm>
            <a:off x="6370317" y="1600220"/>
            <a:ext cx="5084064" cy="4507992"/>
          </a:xfrm>
        </p:spPr>
        <p:txBody>
          <a:bodyPr/>
          <a:lstStyle/>
          <a:p>
            <a:r>
              <a:rPr lang="en-US" dirty="0"/>
              <a:t>Main paragraph text</a:t>
            </a:r>
          </a:p>
          <a:p>
            <a:pPr lvl="1"/>
            <a:r>
              <a:rPr lang="en-US" dirty="0"/>
              <a:t>First level bullet (use indent)</a:t>
            </a:r>
          </a:p>
          <a:p>
            <a:pPr lvl="2"/>
            <a:r>
              <a:rPr lang="en-US" dirty="0"/>
              <a:t>Second level bullet (use indent)</a:t>
            </a:r>
          </a:p>
          <a:p>
            <a:pPr lvl="3"/>
            <a:r>
              <a:rPr lang="en-US" dirty="0"/>
              <a:t>Third level bullet (use indent)</a:t>
            </a:r>
          </a:p>
          <a:p>
            <a:pPr lvl="4"/>
            <a:r>
              <a:rPr lang="en-US" dirty="0"/>
              <a:t>Fourth level bullet (use indent)</a:t>
            </a:r>
          </a:p>
        </p:txBody>
      </p:sp>
      <p:sp>
        <p:nvSpPr>
          <p:cNvPr id="5" name="Slide Number Placeholder 4">
            <a:extLst>
              <a:ext uri="{FF2B5EF4-FFF2-40B4-BE49-F238E27FC236}">
                <a16:creationId xmlns:a16="http://schemas.microsoft.com/office/drawing/2014/main" id="{D1C1AC08-3D17-B7B4-1AE3-423663671F05}"/>
              </a:ext>
            </a:extLst>
          </p:cNvPr>
          <p:cNvSpPr>
            <a:spLocks noGrp="1"/>
          </p:cNvSpPr>
          <p:nvPr>
            <p:ph type="sldNum" sz="quarter" idx="18"/>
          </p:nvPr>
        </p:nvSpPr>
        <p:spPr>
          <a:xfrm>
            <a:off x="762000" y="6423660"/>
            <a:ext cx="365760" cy="365760"/>
          </a:xfrm>
        </p:spPr>
        <p:txBody>
          <a:bodyPr/>
          <a:lstStyle/>
          <a:p>
            <a:fld id="{345D60D9-5372-5F40-9443-0F9AE5BDC3C8}" type="slidenum">
              <a:rPr lang="en-US" smtClean="0"/>
              <a:pPr/>
              <a:t>85</a:t>
            </a:fld>
            <a:endParaRPr lang="en-US" dirty="0"/>
          </a:p>
        </p:txBody>
      </p:sp>
      <p:sp>
        <p:nvSpPr>
          <p:cNvPr id="6" name="Footer Placeholder 5">
            <a:extLst>
              <a:ext uri="{FF2B5EF4-FFF2-40B4-BE49-F238E27FC236}">
                <a16:creationId xmlns:a16="http://schemas.microsoft.com/office/drawing/2014/main" id="{0C96F817-67DC-36D5-86CB-CCBE3DAF9CDA}"/>
              </a:ext>
            </a:extLst>
          </p:cNvPr>
          <p:cNvSpPr>
            <a:spLocks noGrp="1"/>
          </p:cNvSpPr>
          <p:nvPr>
            <p:ph type="ftr" sz="quarter" idx="17"/>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2" name="Text Placeholder 21">
            <a:extLst>
              <a:ext uri="{FF2B5EF4-FFF2-40B4-BE49-F238E27FC236}">
                <a16:creationId xmlns:a16="http://schemas.microsoft.com/office/drawing/2014/main" id="{A9D6F848-75F8-FF26-30C6-79B07BA491F1}"/>
              </a:ext>
            </a:extLst>
          </p:cNvPr>
          <p:cNvSpPr>
            <a:spLocks noGrp="1"/>
          </p:cNvSpPr>
          <p:nvPr>
            <p:ph type="body" sz="quarter" idx="11"/>
          </p:nvPr>
        </p:nvSpPr>
        <p:spPr>
          <a:xfrm>
            <a:off x="766763" y="1009904"/>
            <a:ext cx="10671048" cy="330540"/>
          </a:xfrm>
        </p:spPr>
        <p:txBody>
          <a:bodyPr/>
          <a:lstStyle/>
          <a:p>
            <a:r>
              <a:rPr lang="en-US" dirty="0"/>
              <a:t>Subtitle</a:t>
            </a:r>
          </a:p>
        </p:txBody>
      </p:sp>
    </p:spTree>
    <p:extLst>
      <p:ext uri="{BB962C8B-B14F-4D97-AF65-F5344CB8AC3E}">
        <p14:creationId xmlns:p14="http://schemas.microsoft.com/office/powerpoint/2010/main" val="3409006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80A0778-14BB-B37A-9487-D86745702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41C1DC-EB73-48A4-82C5-F011CC817059}"/>
              </a:ext>
            </a:extLst>
          </p:cNvPr>
          <p:cNvSpPr>
            <a:spLocks noGrp="1"/>
          </p:cNvSpPr>
          <p:nvPr>
            <p:ph type="title"/>
          </p:nvPr>
        </p:nvSpPr>
        <p:spPr>
          <a:xfrm>
            <a:off x="768875" y="182403"/>
            <a:ext cx="10671048" cy="822960"/>
          </a:xfrm>
        </p:spPr>
        <p:txBody>
          <a:bodyPr/>
          <a:lstStyle/>
          <a:p>
            <a:r>
              <a:rPr lang="en-US" dirty="0"/>
              <a:t>Title on a light three column</a:t>
            </a:r>
          </a:p>
        </p:txBody>
      </p:sp>
      <p:sp>
        <p:nvSpPr>
          <p:cNvPr id="7" name="Text Placeholder 6">
            <a:extLst>
              <a:ext uri="{FF2B5EF4-FFF2-40B4-BE49-F238E27FC236}">
                <a16:creationId xmlns:a16="http://schemas.microsoft.com/office/drawing/2014/main" id="{DC5941BE-803B-F3E6-799E-4582F8D2AB7A}"/>
              </a:ext>
            </a:extLst>
          </p:cNvPr>
          <p:cNvSpPr>
            <a:spLocks noGrp="1"/>
          </p:cNvSpPr>
          <p:nvPr>
            <p:ph type="body" sz="quarter" idx="11"/>
          </p:nvPr>
        </p:nvSpPr>
        <p:spPr>
          <a:xfrm>
            <a:off x="766763" y="1009904"/>
            <a:ext cx="10671048" cy="330540"/>
          </a:xfrm>
        </p:spPr>
        <p:txBody>
          <a:bodyPr/>
          <a:lstStyle/>
          <a:p>
            <a:r>
              <a:rPr lang="en-US" dirty="0"/>
              <a:t>Subtitle</a:t>
            </a:r>
          </a:p>
        </p:txBody>
      </p:sp>
      <p:sp>
        <p:nvSpPr>
          <p:cNvPr id="3" name="Content Placeholder 2">
            <a:extLst>
              <a:ext uri="{FF2B5EF4-FFF2-40B4-BE49-F238E27FC236}">
                <a16:creationId xmlns:a16="http://schemas.microsoft.com/office/drawing/2014/main" id="{C1BF95EA-E7B3-88F5-62F9-26284322A1FC}"/>
              </a:ext>
            </a:extLst>
          </p:cNvPr>
          <p:cNvSpPr>
            <a:spLocks noGrp="1"/>
          </p:cNvSpPr>
          <p:nvPr>
            <p:ph sz="quarter" idx="14"/>
          </p:nvPr>
        </p:nvSpPr>
        <p:spPr>
          <a:xfrm>
            <a:off x="766762" y="1600199"/>
            <a:ext cx="3291840" cy="4507992"/>
          </a:xfrm>
        </p:spPr>
        <p:txBody>
          <a:bodyPr/>
          <a:lstStyle/>
          <a:p>
            <a:r>
              <a:rPr lang="en-US" dirty="0"/>
              <a:t>Main paragraph text</a:t>
            </a:r>
          </a:p>
          <a:p>
            <a:pPr lvl="1"/>
            <a:r>
              <a:rPr lang="en-US" dirty="0"/>
              <a:t>First level bullet</a:t>
            </a:r>
          </a:p>
          <a:p>
            <a:pPr lvl="2"/>
            <a:r>
              <a:rPr lang="en-US" dirty="0"/>
              <a:t>Second level bullet</a:t>
            </a:r>
          </a:p>
          <a:p>
            <a:pPr lvl="3"/>
            <a:r>
              <a:rPr lang="en-US" dirty="0"/>
              <a:t>Third level bullet</a:t>
            </a:r>
          </a:p>
          <a:p>
            <a:pPr lvl="4"/>
            <a:r>
              <a:rPr lang="en-US" dirty="0"/>
              <a:t>Fourth level bullet</a:t>
            </a:r>
          </a:p>
        </p:txBody>
      </p:sp>
      <p:sp>
        <p:nvSpPr>
          <p:cNvPr id="4" name="Content Placeholder 3">
            <a:extLst>
              <a:ext uri="{FF2B5EF4-FFF2-40B4-BE49-F238E27FC236}">
                <a16:creationId xmlns:a16="http://schemas.microsoft.com/office/drawing/2014/main" id="{469C9A95-B8D6-4A0A-3C1C-B3418A27EBBA}"/>
              </a:ext>
            </a:extLst>
          </p:cNvPr>
          <p:cNvSpPr>
            <a:spLocks noGrp="1"/>
          </p:cNvSpPr>
          <p:nvPr>
            <p:ph sz="quarter" idx="20"/>
          </p:nvPr>
        </p:nvSpPr>
        <p:spPr>
          <a:xfrm>
            <a:off x="4450080" y="1607058"/>
            <a:ext cx="3291840" cy="4507992"/>
          </a:xfrm>
        </p:spPr>
        <p:txBody>
          <a:bodyPr/>
          <a:lstStyle/>
          <a:p>
            <a:r>
              <a:rPr lang="en-US" dirty="0"/>
              <a:t>Main paragraph text</a:t>
            </a:r>
          </a:p>
          <a:p>
            <a:pPr lvl="1"/>
            <a:r>
              <a:rPr lang="en-US" dirty="0"/>
              <a:t>First level bullet </a:t>
            </a:r>
          </a:p>
          <a:p>
            <a:pPr lvl="2"/>
            <a:r>
              <a:rPr lang="en-US" dirty="0"/>
              <a:t>Second level bullet</a:t>
            </a:r>
          </a:p>
          <a:p>
            <a:pPr lvl="3"/>
            <a:r>
              <a:rPr lang="en-US" dirty="0"/>
              <a:t>Third level bullet</a:t>
            </a:r>
          </a:p>
          <a:p>
            <a:pPr lvl="4"/>
            <a:r>
              <a:rPr lang="en-US" dirty="0"/>
              <a:t>Fourth level bullet</a:t>
            </a:r>
          </a:p>
        </p:txBody>
      </p:sp>
      <p:sp>
        <p:nvSpPr>
          <p:cNvPr id="8" name="Content Placeholder 7">
            <a:extLst>
              <a:ext uri="{FF2B5EF4-FFF2-40B4-BE49-F238E27FC236}">
                <a16:creationId xmlns:a16="http://schemas.microsoft.com/office/drawing/2014/main" id="{4E3D3780-5BB2-72D0-0F7E-9C597D486617}"/>
              </a:ext>
            </a:extLst>
          </p:cNvPr>
          <p:cNvSpPr>
            <a:spLocks noGrp="1"/>
          </p:cNvSpPr>
          <p:nvPr>
            <p:ph sz="quarter" idx="21"/>
          </p:nvPr>
        </p:nvSpPr>
        <p:spPr>
          <a:xfrm>
            <a:off x="8133398" y="1613917"/>
            <a:ext cx="3291840" cy="4507992"/>
          </a:xfrm>
        </p:spPr>
        <p:txBody>
          <a:bodyPr/>
          <a:lstStyle/>
          <a:p>
            <a:r>
              <a:rPr lang="en-US" dirty="0"/>
              <a:t>Main paragraph text</a:t>
            </a:r>
          </a:p>
          <a:p>
            <a:pPr lvl="1"/>
            <a:r>
              <a:rPr lang="en-US" dirty="0"/>
              <a:t>First level bullet</a:t>
            </a:r>
          </a:p>
          <a:p>
            <a:pPr lvl="2"/>
            <a:r>
              <a:rPr lang="en-US" dirty="0"/>
              <a:t>Second level bullet</a:t>
            </a:r>
          </a:p>
          <a:p>
            <a:pPr lvl="3"/>
            <a:r>
              <a:rPr lang="en-US" dirty="0"/>
              <a:t>Third level bullet</a:t>
            </a:r>
          </a:p>
          <a:p>
            <a:pPr lvl="4"/>
            <a:r>
              <a:rPr lang="en-US" dirty="0"/>
              <a:t>Fourth level bullet</a:t>
            </a:r>
          </a:p>
          <a:p>
            <a:endParaRPr lang="en-US" dirty="0"/>
          </a:p>
        </p:txBody>
      </p:sp>
      <p:sp>
        <p:nvSpPr>
          <p:cNvPr id="6" name="Footer Placeholder 5">
            <a:extLst>
              <a:ext uri="{FF2B5EF4-FFF2-40B4-BE49-F238E27FC236}">
                <a16:creationId xmlns:a16="http://schemas.microsoft.com/office/drawing/2014/main" id="{837AA72C-81DF-2A90-EF33-3AB698718A53}"/>
              </a:ext>
            </a:extLst>
          </p:cNvPr>
          <p:cNvSpPr>
            <a:spLocks noGrp="1"/>
          </p:cNvSpPr>
          <p:nvPr>
            <p:ph type="ftr" sz="quarter" idx="18"/>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5" name="Slide Number Placeholder 4">
            <a:extLst>
              <a:ext uri="{FF2B5EF4-FFF2-40B4-BE49-F238E27FC236}">
                <a16:creationId xmlns:a16="http://schemas.microsoft.com/office/drawing/2014/main" id="{139D5B89-E468-771D-7B5E-5A1FE827072E}"/>
              </a:ext>
            </a:extLst>
          </p:cNvPr>
          <p:cNvSpPr>
            <a:spLocks noGrp="1"/>
          </p:cNvSpPr>
          <p:nvPr>
            <p:ph type="sldNum" sz="quarter" idx="19"/>
          </p:nvPr>
        </p:nvSpPr>
        <p:spPr>
          <a:xfrm>
            <a:off x="762000" y="6423660"/>
            <a:ext cx="365760" cy="365760"/>
          </a:xfrm>
        </p:spPr>
        <p:txBody>
          <a:bodyPr/>
          <a:lstStyle/>
          <a:p>
            <a:fld id="{345D60D9-5372-5F40-9443-0F9AE5BDC3C8}" type="slidenum">
              <a:rPr lang="en-US" smtClean="0"/>
              <a:pPr/>
              <a:t>86</a:t>
            </a:fld>
            <a:endParaRPr lang="en-US" dirty="0"/>
          </a:p>
        </p:txBody>
      </p:sp>
    </p:spTree>
    <p:extLst>
      <p:ext uri="{BB962C8B-B14F-4D97-AF65-F5344CB8AC3E}">
        <p14:creationId xmlns:p14="http://schemas.microsoft.com/office/powerpoint/2010/main" val="2937116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E4817-E6CC-59D3-D9EF-93F409E18FDC}"/>
              </a:ext>
            </a:extLst>
          </p:cNvPr>
          <p:cNvSpPr>
            <a:spLocks noGrp="1"/>
          </p:cNvSpPr>
          <p:nvPr>
            <p:ph type="title"/>
          </p:nvPr>
        </p:nvSpPr>
        <p:spPr>
          <a:xfrm>
            <a:off x="768875" y="182403"/>
            <a:ext cx="10671048" cy="822960"/>
          </a:xfrm>
        </p:spPr>
        <p:txBody>
          <a:bodyPr/>
          <a:lstStyle/>
          <a:p>
            <a:r>
              <a:rPr lang="en-US" dirty="0"/>
              <a:t>Title and subtitle on light</a:t>
            </a:r>
          </a:p>
        </p:txBody>
      </p:sp>
      <p:sp>
        <p:nvSpPr>
          <p:cNvPr id="4" name="Slide Number Placeholder 3">
            <a:extLst>
              <a:ext uri="{FF2B5EF4-FFF2-40B4-BE49-F238E27FC236}">
                <a16:creationId xmlns:a16="http://schemas.microsoft.com/office/drawing/2014/main" id="{1C44FCCC-9143-EE9D-89F5-D3C9BB8C7F0F}"/>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87</a:t>
            </a:fld>
            <a:endParaRPr lang="en-US" dirty="0"/>
          </a:p>
        </p:txBody>
      </p:sp>
      <p:sp>
        <p:nvSpPr>
          <p:cNvPr id="5" name="Footer Placeholder 4">
            <a:extLst>
              <a:ext uri="{FF2B5EF4-FFF2-40B4-BE49-F238E27FC236}">
                <a16:creationId xmlns:a16="http://schemas.microsoft.com/office/drawing/2014/main" id="{EF35A4A2-FE67-E239-B1D0-D02CEF25F3B5}"/>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3" name="Text Placeholder 2">
            <a:extLst>
              <a:ext uri="{FF2B5EF4-FFF2-40B4-BE49-F238E27FC236}">
                <a16:creationId xmlns:a16="http://schemas.microsoft.com/office/drawing/2014/main" id="{CCF8F441-E893-1EA9-7068-AAA14F23252B}"/>
              </a:ext>
            </a:extLst>
          </p:cNvPr>
          <p:cNvSpPr>
            <a:spLocks noGrp="1"/>
          </p:cNvSpPr>
          <p:nvPr>
            <p:ph type="body" sz="quarter" idx="11"/>
          </p:nvPr>
        </p:nvSpPr>
        <p:spPr>
          <a:xfrm>
            <a:off x="766763" y="1009904"/>
            <a:ext cx="10671048" cy="330540"/>
          </a:xfrm>
        </p:spPr>
        <p:txBody>
          <a:bodyPr/>
          <a:lstStyle/>
          <a:p>
            <a:r>
              <a:rPr lang="en-US" dirty="0"/>
              <a:t>Subtitle</a:t>
            </a:r>
          </a:p>
        </p:txBody>
      </p:sp>
    </p:spTree>
    <p:extLst>
      <p:ext uri="{BB962C8B-B14F-4D97-AF65-F5344CB8AC3E}">
        <p14:creationId xmlns:p14="http://schemas.microsoft.com/office/powerpoint/2010/main" val="91101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8A2E2-F7D4-CCF5-65FD-D7F4118C08F9}"/>
              </a:ext>
            </a:extLst>
          </p:cNvPr>
          <p:cNvSpPr>
            <a:spLocks noGrp="1"/>
          </p:cNvSpPr>
          <p:nvPr>
            <p:ph type="title"/>
          </p:nvPr>
        </p:nvSpPr>
        <p:spPr>
          <a:xfrm>
            <a:off x="768875" y="182403"/>
            <a:ext cx="10671048" cy="822960"/>
          </a:xfrm>
        </p:spPr>
        <p:txBody>
          <a:bodyPr/>
          <a:lstStyle/>
          <a:p>
            <a:r>
              <a:rPr lang="en-US" dirty="0"/>
              <a:t>Title and 1 column on light</a:t>
            </a:r>
          </a:p>
        </p:txBody>
      </p:sp>
      <p:sp>
        <p:nvSpPr>
          <p:cNvPr id="3" name="Content Placeholder 2">
            <a:extLst>
              <a:ext uri="{FF2B5EF4-FFF2-40B4-BE49-F238E27FC236}">
                <a16:creationId xmlns:a16="http://schemas.microsoft.com/office/drawing/2014/main" id="{49AB9C82-A17D-F271-670A-D956F240A0FC}"/>
              </a:ext>
            </a:extLst>
          </p:cNvPr>
          <p:cNvSpPr>
            <a:spLocks noGrp="1"/>
          </p:cNvSpPr>
          <p:nvPr>
            <p:ph sz="quarter" idx="14"/>
          </p:nvPr>
        </p:nvSpPr>
        <p:spPr>
          <a:xfrm>
            <a:off x="766762" y="1600199"/>
            <a:ext cx="10671048" cy="4507992"/>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4" name="Slide Number Placeholder 3">
            <a:extLst>
              <a:ext uri="{FF2B5EF4-FFF2-40B4-BE49-F238E27FC236}">
                <a16:creationId xmlns:a16="http://schemas.microsoft.com/office/drawing/2014/main" id="{6B52ACB4-9DDF-F17C-5956-99E3F26B7082}"/>
              </a:ext>
            </a:extLst>
          </p:cNvPr>
          <p:cNvSpPr>
            <a:spLocks noGrp="1"/>
          </p:cNvSpPr>
          <p:nvPr>
            <p:ph type="sldNum" sz="quarter" idx="4"/>
          </p:nvPr>
        </p:nvSpPr>
        <p:spPr>
          <a:xfrm>
            <a:off x="762000" y="6423660"/>
            <a:ext cx="365760" cy="365760"/>
          </a:xfrm>
        </p:spPr>
        <p:txBody>
          <a:bodyPr/>
          <a:lstStyle/>
          <a:p>
            <a:fld id="{345D60D9-5372-5F40-9443-0F9AE5BDC3C8}" type="slidenum">
              <a:rPr lang="en-US" smtClean="0"/>
              <a:pPr/>
              <a:t>88</a:t>
            </a:fld>
            <a:endParaRPr lang="en-US" dirty="0"/>
          </a:p>
        </p:txBody>
      </p:sp>
      <p:sp>
        <p:nvSpPr>
          <p:cNvPr id="5" name="Footer Placeholder 4">
            <a:extLst>
              <a:ext uri="{FF2B5EF4-FFF2-40B4-BE49-F238E27FC236}">
                <a16:creationId xmlns:a16="http://schemas.microsoft.com/office/drawing/2014/main" id="{DA462757-0FF5-7A5A-CB07-93BC32355854}"/>
              </a:ext>
            </a:extLst>
          </p:cNvPr>
          <p:cNvSpPr>
            <a:spLocks noGrp="1"/>
          </p:cNvSpPr>
          <p:nvPr>
            <p:ph type="ftr" sz="quarter" idx="3"/>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1100866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24EB800-AFB7-247D-72D5-97C01FC0B3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AA6C6F-3DC2-1A21-10EE-243CC32B1756}"/>
              </a:ext>
            </a:extLst>
          </p:cNvPr>
          <p:cNvSpPr>
            <a:spLocks noGrp="1"/>
          </p:cNvSpPr>
          <p:nvPr>
            <p:ph type="title"/>
          </p:nvPr>
        </p:nvSpPr>
        <p:spPr>
          <a:xfrm>
            <a:off x="768875" y="182403"/>
            <a:ext cx="6790149" cy="822960"/>
          </a:xfrm>
        </p:spPr>
        <p:txBody>
          <a:bodyPr/>
          <a:lstStyle/>
          <a:p>
            <a:r>
              <a:rPr lang="en-US" dirty="0"/>
              <a:t>Title on a light with 1/3 photo</a:t>
            </a:r>
          </a:p>
        </p:txBody>
      </p:sp>
      <p:sp>
        <p:nvSpPr>
          <p:cNvPr id="3" name="Content Placeholder 2">
            <a:extLst>
              <a:ext uri="{FF2B5EF4-FFF2-40B4-BE49-F238E27FC236}">
                <a16:creationId xmlns:a16="http://schemas.microsoft.com/office/drawing/2014/main" id="{2169AD84-701B-9130-FC0E-7148EF157CF9}"/>
              </a:ext>
            </a:extLst>
          </p:cNvPr>
          <p:cNvSpPr>
            <a:spLocks noGrp="1"/>
          </p:cNvSpPr>
          <p:nvPr>
            <p:ph sz="quarter" idx="14"/>
          </p:nvPr>
        </p:nvSpPr>
        <p:spPr>
          <a:xfrm>
            <a:off x="766762" y="1600199"/>
            <a:ext cx="6792262" cy="4507992"/>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18" name="Slide Number Placeholder 17">
            <a:extLst>
              <a:ext uri="{FF2B5EF4-FFF2-40B4-BE49-F238E27FC236}">
                <a16:creationId xmlns:a16="http://schemas.microsoft.com/office/drawing/2014/main" id="{39C3FADF-3816-3AB9-2388-F7E10401242D}"/>
              </a:ext>
            </a:extLst>
          </p:cNvPr>
          <p:cNvSpPr>
            <a:spLocks noGrp="1"/>
          </p:cNvSpPr>
          <p:nvPr>
            <p:ph type="sldNum" sz="quarter" idx="17"/>
          </p:nvPr>
        </p:nvSpPr>
        <p:spPr>
          <a:xfrm>
            <a:off x="762000" y="6423660"/>
            <a:ext cx="365760" cy="365760"/>
          </a:xfrm>
        </p:spPr>
        <p:txBody>
          <a:bodyPr/>
          <a:lstStyle/>
          <a:p>
            <a:fld id="{345D60D9-5372-5F40-9443-0F9AE5BDC3C8}" type="slidenum">
              <a:rPr lang="en-US" smtClean="0"/>
              <a:pPr/>
              <a:t>89</a:t>
            </a:fld>
            <a:endParaRPr lang="en-US" dirty="0"/>
          </a:p>
        </p:txBody>
      </p:sp>
      <p:sp>
        <p:nvSpPr>
          <p:cNvPr id="17" name="Footer Placeholder 16">
            <a:extLst>
              <a:ext uri="{FF2B5EF4-FFF2-40B4-BE49-F238E27FC236}">
                <a16:creationId xmlns:a16="http://schemas.microsoft.com/office/drawing/2014/main" id="{A5010CED-8267-60B5-FC90-300A9FB7B997}"/>
              </a:ext>
            </a:extLst>
          </p:cNvPr>
          <p:cNvSpPr>
            <a:spLocks noGrp="1"/>
          </p:cNvSpPr>
          <p:nvPr>
            <p:ph type="ftr" sz="quarter" idx="16"/>
          </p:nvPr>
        </p:nvSpPr>
        <p:spPr>
          <a:xfrm>
            <a:off x="1127759" y="6423978"/>
            <a:ext cx="5745379" cy="365125"/>
          </a:xfrm>
        </p:spPr>
        <p:txBody>
          <a:bodyPr/>
          <a:lstStyle/>
          <a:p>
            <a:r>
              <a:rPr lang="en-US"/>
              <a:t>Copyright © 2025, Oracle and/or its affiliates |  Confidential: Internal/Restricted/Highly Restricted</a:t>
            </a:r>
            <a:endParaRPr lang="en-US" dirty="0"/>
          </a:p>
        </p:txBody>
      </p:sp>
      <p:pic>
        <p:nvPicPr>
          <p:cNvPr id="22" name="Picture Placeholder 21" descr="an image of man wearing a jacket biking in front of a glass building. it has text on it that says “Placeholder image”">
            <a:extLst>
              <a:ext uri="{FF2B5EF4-FFF2-40B4-BE49-F238E27FC236}">
                <a16:creationId xmlns:a16="http://schemas.microsoft.com/office/drawing/2014/main" id="{B8C7DA5E-0E19-506A-4435-0FA4CBD6B5E0}"/>
              </a:ext>
            </a:extLst>
          </p:cNvPr>
          <p:cNvPicPr>
            <a:picLocks noGrp="1" noChangeAspect="1"/>
          </p:cNvPicPr>
          <p:nvPr>
            <p:ph type="pic" sz="quarter" idx="18"/>
          </p:nvPr>
        </p:nvPicPr>
        <p:blipFill>
          <a:blip r:embed="rId2" cstate="hqprint">
            <a:extLst>
              <a:ext uri="{28A0092B-C50C-407E-A947-70E740481C1C}">
                <a14:useLocalDpi xmlns:a14="http://schemas.microsoft.com/office/drawing/2010/main"/>
              </a:ext>
            </a:extLst>
          </a:blip>
          <a:srcRect l="119" r="119"/>
          <a:stretch/>
        </p:blipFill>
        <p:spPr>
          <a:xfrm>
            <a:off x="8132064" y="0"/>
            <a:ext cx="4059936" cy="6858000"/>
          </a:xfrm>
        </p:spPr>
      </p:pic>
      <p:sp>
        <p:nvSpPr>
          <p:cNvPr id="4" name="Rectangle 3">
            <a:extLst>
              <a:ext uri="{FF2B5EF4-FFF2-40B4-BE49-F238E27FC236}">
                <a16:creationId xmlns:a16="http://schemas.microsoft.com/office/drawing/2014/main" id="{A57AA30B-775B-B0B4-CC3D-690D84E0DD20}"/>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2088215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33AF2-3906-6036-926F-2B9DFED5B2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B3A1B9-DEDB-38C3-C0AB-300959370EF9}"/>
              </a:ext>
            </a:extLst>
          </p:cNvPr>
          <p:cNvSpPr>
            <a:spLocks noGrp="1"/>
          </p:cNvSpPr>
          <p:nvPr>
            <p:ph type="title"/>
          </p:nvPr>
        </p:nvSpPr>
        <p:spPr>
          <a:xfrm>
            <a:off x="768875" y="182403"/>
            <a:ext cx="10671048" cy="822960"/>
          </a:xfrm>
        </p:spPr>
        <p:txBody>
          <a:bodyPr/>
          <a:lstStyle/>
          <a:p>
            <a:r>
              <a:rPr lang="en-US" dirty="0"/>
              <a:t>Custom colors for pillars</a:t>
            </a:r>
          </a:p>
        </p:txBody>
      </p:sp>
      <p:sp>
        <p:nvSpPr>
          <p:cNvPr id="3" name="Slide Number Placeholder 2">
            <a:extLst>
              <a:ext uri="{FF2B5EF4-FFF2-40B4-BE49-F238E27FC236}">
                <a16:creationId xmlns:a16="http://schemas.microsoft.com/office/drawing/2014/main" id="{9B8FC226-A4EA-9D62-4470-ECDA3923119F}"/>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9</a:t>
            </a:fld>
            <a:endParaRPr lang="en-US" dirty="0"/>
          </a:p>
        </p:txBody>
      </p:sp>
      <p:sp>
        <p:nvSpPr>
          <p:cNvPr id="4" name="Footer Placeholder 3">
            <a:extLst>
              <a:ext uri="{FF2B5EF4-FFF2-40B4-BE49-F238E27FC236}">
                <a16:creationId xmlns:a16="http://schemas.microsoft.com/office/drawing/2014/main" id="{58DE4C4B-D115-4C5E-FCE7-0FF882C5F432}"/>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grpSp>
        <p:nvGrpSpPr>
          <p:cNvPr id="12" name="Health" descr="The colors for the health pillar are: Sky 80, Sky 100, Sky 120, Sky 140, Sky 160, Sienna 60, Neutral 30, Brand Dark 170, and Oracle Red">
            <a:extLst>
              <a:ext uri="{FF2B5EF4-FFF2-40B4-BE49-F238E27FC236}">
                <a16:creationId xmlns:a16="http://schemas.microsoft.com/office/drawing/2014/main" id="{F785918F-6E7D-DAE5-A94D-C4C6F1AF1462}"/>
              </a:ext>
            </a:extLst>
          </p:cNvPr>
          <p:cNvGrpSpPr/>
          <p:nvPr/>
        </p:nvGrpSpPr>
        <p:grpSpPr>
          <a:xfrm>
            <a:off x="768875" y="1915767"/>
            <a:ext cx="2011680" cy="3026466"/>
            <a:chOff x="3011161" y="1915767"/>
            <a:chExt cx="2011680" cy="3026466"/>
          </a:xfrm>
        </p:grpSpPr>
        <p:sp>
          <p:nvSpPr>
            <p:cNvPr id="16" name="Rounded Rectangle 15">
              <a:extLst>
                <a:ext uri="{FF2B5EF4-FFF2-40B4-BE49-F238E27FC236}">
                  <a16:creationId xmlns:a16="http://schemas.microsoft.com/office/drawing/2014/main" id="{78FE33BF-02A7-0F97-D4AD-1A6A2CA56918}"/>
                </a:ext>
              </a:extLst>
            </p:cNvPr>
            <p:cNvSpPr/>
            <p:nvPr/>
          </p:nvSpPr>
          <p:spPr>
            <a:xfrm>
              <a:off x="301116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Health</a:t>
              </a:r>
            </a:p>
          </p:txBody>
        </p:sp>
        <p:sp>
          <p:nvSpPr>
            <p:cNvPr id="17" name="Sky 80">
              <a:extLst>
                <a:ext uri="{FF2B5EF4-FFF2-40B4-BE49-F238E27FC236}">
                  <a16:creationId xmlns:a16="http://schemas.microsoft.com/office/drawing/2014/main" id="{0CE7C313-4C66-11D3-2C28-94418D813F6F}"/>
                </a:ext>
              </a:extLst>
            </p:cNvPr>
            <p:cNvSpPr/>
            <p:nvPr/>
          </p:nvSpPr>
          <p:spPr>
            <a:xfrm>
              <a:off x="3211932" y="2367839"/>
              <a:ext cx="1610139" cy="182880"/>
            </a:xfrm>
            <a:prstGeom prst="rect">
              <a:avLst/>
            </a:prstGeom>
            <a:solidFill>
              <a:srgbClr val="5FA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Sky 80</a:t>
              </a:r>
            </a:p>
          </p:txBody>
        </p:sp>
        <p:sp>
          <p:nvSpPr>
            <p:cNvPr id="54" name="Sky 100">
              <a:extLst>
                <a:ext uri="{FF2B5EF4-FFF2-40B4-BE49-F238E27FC236}">
                  <a16:creationId xmlns:a16="http://schemas.microsoft.com/office/drawing/2014/main" id="{950F98D8-159F-1177-327F-5C3AFBB7A232}"/>
                </a:ext>
              </a:extLst>
            </p:cNvPr>
            <p:cNvSpPr/>
            <p:nvPr/>
          </p:nvSpPr>
          <p:spPr>
            <a:xfrm>
              <a:off x="3211932" y="2608730"/>
              <a:ext cx="1610139" cy="182880"/>
            </a:xfrm>
            <a:prstGeom prst="rect">
              <a:avLst/>
            </a:prstGeom>
            <a:solidFill>
              <a:srgbClr val="227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Sky 100</a:t>
              </a:r>
            </a:p>
          </p:txBody>
        </p:sp>
        <p:sp>
          <p:nvSpPr>
            <p:cNvPr id="55" name="Sky 120">
              <a:extLst>
                <a:ext uri="{FF2B5EF4-FFF2-40B4-BE49-F238E27FC236}">
                  <a16:creationId xmlns:a16="http://schemas.microsoft.com/office/drawing/2014/main" id="{D2313CEB-76FF-0B4A-AAE4-9FEB3C58264F}"/>
                </a:ext>
              </a:extLst>
            </p:cNvPr>
            <p:cNvSpPr/>
            <p:nvPr/>
          </p:nvSpPr>
          <p:spPr>
            <a:xfrm>
              <a:off x="3211932" y="2849621"/>
              <a:ext cx="1610139" cy="182880"/>
            </a:xfrm>
            <a:prstGeom prst="rect">
              <a:avLst/>
            </a:prstGeom>
            <a:solidFill>
              <a:srgbClr val="0068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Sky 120</a:t>
              </a:r>
            </a:p>
          </p:txBody>
        </p:sp>
        <p:sp>
          <p:nvSpPr>
            <p:cNvPr id="56" name="Oracle Red">
              <a:extLst>
                <a:ext uri="{FF2B5EF4-FFF2-40B4-BE49-F238E27FC236}">
                  <a16:creationId xmlns:a16="http://schemas.microsoft.com/office/drawing/2014/main" id="{BEFBC376-8CC9-3FD9-6919-DDB1AD396C23}"/>
                </a:ext>
              </a:extLst>
            </p:cNvPr>
            <p:cNvSpPr/>
            <p:nvPr/>
          </p:nvSpPr>
          <p:spPr>
            <a:xfrm>
              <a:off x="3211932"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57" name="Sky 140">
              <a:extLst>
                <a:ext uri="{FF2B5EF4-FFF2-40B4-BE49-F238E27FC236}">
                  <a16:creationId xmlns:a16="http://schemas.microsoft.com/office/drawing/2014/main" id="{72420C19-6491-BAA5-26F5-C462CD6F0A95}"/>
                </a:ext>
              </a:extLst>
            </p:cNvPr>
            <p:cNvSpPr/>
            <p:nvPr/>
          </p:nvSpPr>
          <p:spPr>
            <a:xfrm>
              <a:off x="3211932" y="3090512"/>
              <a:ext cx="1610139" cy="182880"/>
            </a:xfrm>
            <a:prstGeom prst="rect">
              <a:avLst/>
            </a:prstGeom>
            <a:solidFill>
              <a:srgbClr val="0453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Sky 140</a:t>
              </a:r>
            </a:p>
          </p:txBody>
        </p:sp>
        <p:sp>
          <p:nvSpPr>
            <p:cNvPr id="58" name="Sky 160">
              <a:extLst>
                <a:ext uri="{FF2B5EF4-FFF2-40B4-BE49-F238E27FC236}">
                  <a16:creationId xmlns:a16="http://schemas.microsoft.com/office/drawing/2014/main" id="{255F45FE-3D63-0EE8-7EFE-96D5C48E2BCD}"/>
                </a:ext>
              </a:extLst>
            </p:cNvPr>
            <p:cNvSpPr/>
            <p:nvPr/>
          </p:nvSpPr>
          <p:spPr>
            <a:xfrm>
              <a:off x="3211932" y="3331403"/>
              <a:ext cx="1610139" cy="182880"/>
            </a:xfrm>
            <a:prstGeom prst="rect">
              <a:avLst/>
            </a:prstGeom>
            <a:solidFill>
              <a:srgbClr val="063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Sky 160</a:t>
              </a:r>
            </a:p>
          </p:txBody>
        </p:sp>
        <p:sp>
          <p:nvSpPr>
            <p:cNvPr id="59" name="Sienna 60">
              <a:extLst>
                <a:ext uri="{FF2B5EF4-FFF2-40B4-BE49-F238E27FC236}">
                  <a16:creationId xmlns:a16="http://schemas.microsoft.com/office/drawing/2014/main" id="{472D4D7C-1CA8-11E7-3491-46AAED08EAA5}"/>
                </a:ext>
              </a:extLst>
            </p:cNvPr>
            <p:cNvSpPr/>
            <p:nvPr/>
          </p:nvSpPr>
          <p:spPr>
            <a:xfrm>
              <a:off x="3211932" y="3572294"/>
              <a:ext cx="1610139" cy="182880"/>
            </a:xfrm>
            <a:prstGeom prst="rect">
              <a:avLst/>
            </a:prstGeom>
            <a:solidFill>
              <a:srgbClr val="DEB0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Sienna 60</a:t>
              </a:r>
            </a:p>
          </p:txBody>
        </p:sp>
        <p:sp>
          <p:nvSpPr>
            <p:cNvPr id="60" name="Neutral 30">
              <a:extLst>
                <a:ext uri="{FF2B5EF4-FFF2-40B4-BE49-F238E27FC236}">
                  <a16:creationId xmlns:a16="http://schemas.microsoft.com/office/drawing/2014/main" id="{43C5D03D-CF52-FA78-2806-86C901F781EE}"/>
                </a:ext>
              </a:extLst>
            </p:cNvPr>
            <p:cNvSpPr/>
            <p:nvPr/>
          </p:nvSpPr>
          <p:spPr>
            <a:xfrm>
              <a:off x="3211932" y="3813185"/>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61" name="Brand Dark 170">
              <a:extLst>
                <a:ext uri="{FF2B5EF4-FFF2-40B4-BE49-F238E27FC236}">
                  <a16:creationId xmlns:a16="http://schemas.microsoft.com/office/drawing/2014/main" id="{1F563B48-BAF2-8370-67AF-09B74A276BDD}"/>
                </a:ext>
              </a:extLst>
            </p:cNvPr>
            <p:cNvSpPr/>
            <p:nvPr/>
          </p:nvSpPr>
          <p:spPr>
            <a:xfrm>
              <a:off x="3211932" y="4419836"/>
              <a:ext cx="1610139" cy="1828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grpSp>
      <p:grpSp>
        <p:nvGrpSpPr>
          <p:cNvPr id="11" name="Analytics" descr="The colors for Analytics are Pebble 90, Pebble 130, Pebble 170, Ocean 110, Ocean 120, Neutral 30, Brand Dark 170, and Oracle Red">
            <a:extLst>
              <a:ext uri="{FF2B5EF4-FFF2-40B4-BE49-F238E27FC236}">
                <a16:creationId xmlns:a16="http://schemas.microsoft.com/office/drawing/2014/main" id="{70AE7AC9-46F1-5148-F4C8-5F6023232FC8}"/>
              </a:ext>
            </a:extLst>
          </p:cNvPr>
          <p:cNvGrpSpPr/>
          <p:nvPr/>
        </p:nvGrpSpPr>
        <p:grpSpPr>
          <a:xfrm>
            <a:off x="2927006" y="1915767"/>
            <a:ext cx="2011680" cy="3026466"/>
            <a:chOff x="5101691" y="1915767"/>
            <a:chExt cx="2011680" cy="3026466"/>
          </a:xfrm>
        </p:grpSpPr>
        <p:sp>
          <p:nvSpPr>
            <p:cNvPr id="62" name="Rounded Rectangle 61">
              <a:extLst>
                <a:ext uri="{FF2B5EF4-FFF2-40B4-BE49-F238E27FC236}">
                  <a16:creationId xmlns:a16="http://schemas.microsoft.com/office/drawing/2014/main" id="{5B9A1E10-E020-1B80-597D-57B019728F10}"/>
                </a:ext>
              </a:extLst>
            </p:cNvPr>
            <p:cNvSpPr/>
            <p:nvPr/>
          </p:nvSpPr>
          <p:spPr>
            <a:xfrm>
              <a:off x="5101691" y="1915767"/>
              <a:ext cx="2011680" cy="3026466"/>
            </a:xfrm>
            <a:prstGeom prst="roundRect">
              <a:avLst>
                <a:gd name="adj" fmla="val 288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t>Analytics</a:t>
              </a:r>
            </a:p>
          </p:txBody>
        </p:sp>
        <p:sp>
          <p:nvSpPr>
            <p:cNvPr id="63" name="Pebble 90">
              <a:extLst>
                <a:ext uri="{FF2B5EF4-FFF2-40B4-BE49-F238E27FC236}">
                  <a16:creationId xmlns:a16="http://schemas.microsoft.com/office/drawing/2014/main" id="{36A70D57-987C-D425-88FD-9725A98AAAC3}"/>
                </a:ext>
              </a:extLst>
            </p:cNvPr>
            <p:cNvSpPr/>
            <p:nvPr/>
          </p:nvSpPr>
          <p:spPr>
            <a:xfrm>
              <a:off x="5302462" y="2367839"/>
              <a:ext cx="1610139" cy="228600"/>
            </a:xfrm>
            <a:prstGeom prst="rect">
              <a:avLst/>
            </a:prstGeom>
            <a:solidFill>
              <a:srgbClr val="808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Pebble 90</a:t>
              </a:r>
            </a:p>
          </p:txBody>
        </p:sp>
        <p:sp>
          <p:nvSpPr>
            <p:cNvPr id="64" name="Pebble 130">
              <a:extLst>
                <a:ext uri="{FF2B5EF4-FFF2-40B4-BE49-F238E27FC236}">
                  <a16:creationId xmlns:a16="http://schemas.microsoft.com/office/drawing/2014/main" id="{ABAEEBE5-BE15-3933-D045-89325FF874F6}"/>
                </a:ext>
              </a:extLst>
            </p:cNvPr>
            <p:cNvSpPr/>
            <p:nvPr/>
          </p:nvSpPr>
          <p:spPr>
            <a:xfrm>
              <a:off x="5302462" y="2656206"/>
              <a:ext cx="1610139" cy="228600"/>
            </a:xfrm>
            <a:prstGeom prst="rect">
              <a:avLst/>
            </a:prstGeom>
            <a:solidFill>
              <a:srgbClr val="5357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Pebble 130</a:t>
              </a:r>
            </a:p>
          </p:txBody>
        </p:sp>
        <p:sp>
          <p:nvSpPr>
            <p:cNvPr id="65" name="Pebble 170">
              <a:extLst>
                <a:ext uri="{FF2B5EF4-FFF2-40B4-BE49-F238E27FC236}">
                  <a16:creationId xmlns:a16="http://schemas.microsoft.com/office/drawing/2014/main" id="{D9BCF73D-04BB-F3EF-1670-FFEC376A5306}"/>
                </a:ext>
              </a:extLst>
            </p:cNvPr>
            <p:cNvSpPr/>
            <p:nvPr/>
          </p:nvSpPr>
          <p:spPr>
            <a:xfrm>
              <a:off x="5302462" y="2944573"/>
              <a:ext cx="1610139" cy="228600"/>
            </a:xfrm>
            <a:prstGeom prst="rect">
              <a:avLst/>
            </a:prstGeom>
            <a:solidFill>
              <a:srgbClr val="2B2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Pebble 170</a:t>
              </a:r>
            </a:p>
          </p:txBody>
        </p:sp>
        <p:sp>
          <p:nvSpPr>
            <p:cNvPr id="66" name="Ocean 110">
              <a:extLst>
                <a:ext uri="{FF2B5EF4-FFF2-40B4-BE49-F238E27FC236}">
                  <a16:creationId xmlns:a16="http://schemas.microsoft.com/office/drawing/2014/main" id="{D1E99C1D-DF1C-846F-A759-AFE1BA13DF93}"/>
                </a:ext>
              </a:extLst>
            </p:cNvPr>
            <p:cNvSpPr/>
            <p:nvPr/>
          </p:nvSpPr>
          <p:spPr>
            <a:xfrm>
              <a:off x="5290930" y="3232940"/>
              <a:ext cx="1610139" cy="228600"/>
            </a:xfrm>
            <a:prstGeom prst="rect">
              <a:avLst/>
            </a:prstGeom>
            <a:solidFill>
              <a:srgbClr val="3B7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Ocean 110</a:t>
              </a:r>
            </a:p>
          </p:txBody>
        </p:sp>
        <p:sp>
          <p:nvSpPr>
            <p:cNvPr id="67" name="Ocean 120">
              <a:extLst>
                <a:ext uri="{FF2B5EF4-FFF2-40B4-BE49-F238E27FC236}">
                  <a16:creationId xmlns:a16="http://schemas.microsoft.com/office/drawing/2014/main" id="{D0F37479-8375-F9CA-EC24-A355D248BEEF}"/>
                </a:ext>
              </a:extLst>
            </p:cNvPr>
            <p:cNvSpPr/>
            <p:nvPr/>
          </p:nvSpPr>
          <p:spPr>
            <a:xfrm>
              <a:off x="5290930" y="3521307"/>
              <a:ext cx="1610139" cy="228600"/>
            </a:xfrm>
            <a:prstGeom prst="rect">
              <a:avLst/>
            </a:prstGeom>
            <a:solidFill>
              <a:srgbClr val="3667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Ocean 120</a:t>
              </a:r>
            </a:p>
          </p:txBody>
        </p:sp>
        <p:sp>
          <p:nvSpPr>
            <p:cNvPr id="69" name="Neutral 30">
              <a:extLst>
                <a:ext uri="{FF2B5EF4-FFF2-40B4-BE49-F238E27FC236}">
                  <a16:creationId xmlns:a16="http://schemas.microsoft.com/office/drawing/2014/main" id="{B98030D0-75A5-CAAE-BE36-495C0B5F95CC}"/>
                </a:ext>
              </a:extLst>
            </p:cNvPr>
            <p:cNvSpPr/>
            <p:nvPr/>
          </p:nvSpPr>
          <p:spPr>
            <a:xfrm>
              <a:off x="5302462" y="3809674"/>
              <a:ext cx="1610139" cy="548640"/>
            </a:xfrm>
            <a:prstGeom prst="rect">
              <a:avLst/>
            </a:prstGeom>
            <a:solidFill>
              <a:srgbClr val="F1EF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sp>
          <p:nvSpPr>
            <p:cNvPr id="70" name="Oracle Red">
              <a:extLst>
                <a:ext uri="{FF2B5EF4-FFF2-40B4-BE49-F238E27FC236}">
                  <a16:creationId xmlns:a16="http://schemas.microsoft.com/office/drawing/2014/main" id="{F96532A1-0484-BBAE-C739-743C7D3B94AA}"/>
                </a:ext>
              </a:extLst>
            </p:cNvPr>
            <p:cNvSpPr/>
            <p:nvPr/>
          </p:nvSpPr>
          <p:spPr>
            <a:xfrm>
              <a:off x="5302462" y="4660727"/>
              <a:ext cx="1610139" cy="18288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71" name="Brand Dark 170">
              <a:extLst>
                <a:ext uri="{FF2B5EF4-FFF2-40B4-BE49-F238E27FC236}">
                  <a16:creationId xmlns:a16="http://schemas.microsoft.com/office/drawing/2014/main" id="{BBE43A62-C46B-745A-5AFC-AEF47CD60F05}"/>
                </a:ext>
              </a:extLst>
            </p:cNvPr>
            <p:cNvSpPr/>
            <p:nvPr/>
          </p:nvSpPr>
          <p:spPr>
            <a:xfrm>
              <a:off x="5302462" y="4418081"/>
              <a:ext cx="1610139" cy="182880"/>
            </a:xfrm>
            <a:prstGeom prst="rect">
              <a:avLst/>
            </a:prstGeom>
            <a:solidFill>
              <a:srgbClr val="F0C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Dark 170</a:t>
              </a:r>
            </a:p>
          </p:txBody>
        </p:sp>
      </p:grpSp>
      <p:grpSp>
        <p:nvGrpSpPr>
          <p:cNvPr id="10" name="Corp/GIU" descr="The colors for corporate, cross-product, GIU are Slate 50, Slate 100, Slate 150, Neutral 30, Oracle Red and Brand Yellow">
            <a:extLst>
              <a:ext uri="{FF2B5EF4-FFF2-40B4-BE49-F238E27FC236}">
                <a16:creationId xmlns:a16="http://schemas.microsoft.com/office/drawing/2014/main" id="{8D41C8FC-396D-7DA4-77C3-3EE4882974CE}"/>
              </a:ext>
            </a:extLst>
          </p:cNvPr>
          <p:cNvGrpSpPr/>
          <p:nvPr/>
        </p:nvGrpSpPr>
        <p:grpSpPr>
          <a:xfrm>
            <a:off x="5093615" y="1915767"/>
            <a:ext cx="4088692" cy="3026466"/>
            <a:chOff x="7192221" y="1915767"/>
            <a:chExt cx="4088692" cy="3026466"/>
          </a:xfrm>
        </p:grpSpPr>
        <p:sp>
          <p:nvSpPr>
            <p:cNvPr id="73" name="Rounded Rectangle 72">
              <a:extLst>
                <a:ext uri="{FF2B5EF4-FFF2-40B4-BE49-F238E27FC236}">
                  <a16:creationId xmlns:a16="http://schemas.microsoft.com/office/drawing/2014/main" id="{BB72BE2C-C2F0-6B59-5AD1-D94086DD448D}"/>
                </a:ext>
              </a:extLst>
            </p:cNvPr>
            <p:cNvSpPr/>
            <p:nvPr/>
          </p:nvSpPr>
          <p:spPr>
            <a:xfrm>
              <a:off x="7192221" y="1915767"/>
              <a:ext cx="4088692" cy="3026466"/>
            </a:xfrm>
            <a:prstGeom prst="roundRect">
              <a:avLst>
                <a:gd name="adj" fmla="val 146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effectLst/>
                </a:rPr>
                <a:t>Corporate, cross-product, GIU</a:t>
              </a:r>
              <a:endParaRPr lang="en-US" dirty="0"/>
            </a:p>
          </p:txBody>
        </p:sp>
        <p:sp>
          <p:nvSpPr>
            <p:cNvPr id="82" name="Slate 150">
              <a:extLst>
                <a:ext uri="{FF2B5EF4-FFF2-40B4-BE49-F238E27FC236}">
                  <a16:creationId xmlns:a16="http://schemas.microsoft.com/office/drawing/2014/main" id="{665E5831-C18D-1887-CCC6-CF4CD56BD37A}"/>
                </a:ext>
              </a:extLst>
            </p:cNvPr>
            <p:cNvSpPr/>
            <p:nvPr/>
          </p:nvSpPr>
          <p:spPr>
            <a:xfrm>
              <a:off x="7526044" y="3939050"/>
              <a:ext cx="1610139" cy="548640"/>
            </a:xfrm>
            <a:prstGeom prst="rect">
              <a:avLst/>
            </a:prstGeom>
            <a:solidFill>
              <a:srgbClr val="3C4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Slate 150</a:t>
              </a:r>
            </a:p>
          </p:txBody>
        </p:sp>
        <p:sp>
          <p:nvSpPr>
            <p:cNvPr id="83" name="Slate 100">
              <a:extLst>
                <a:ext uri="{FF2B5EF4-FFF2-40B4-BE49-F238E27FC236}">
                  <a16:creationId xmlns:a16="http://schemas.microsoft.com/office/drawing/2014/main" id="{1FD6BDA8-E249-4310-3A95-975ADA98D05A}"/>
                </a:ext>
              </a:extLst>
            </p:cNvPr>
            <p:cNvSpPr/>
            <p:nvPr/>
          </p:nvSpPr>
          <p:spPr>
            <a:xfrm>
              <a:off x="7526043" y="3233154"/>
              <a:ext cx="1610139" cy="548640"/>
            </a:xfrm>
            <a:prstGeom prst="rect">
              <a:avLst/>
            </a:prstGeom>
            <a:solidFill>
              <a:srgbClr val="6977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Slate 100</a:t>
              </a:r>
            </a:p>
          </p:txBody>
        </p:sp>
        <p:sp>
          <p:nvSpPr>
            <p:cNvPr id="5" name="Slate 50">
              <a:extLst>
                <a:ext uri="{FF2B5EF4-FFF2-40B4-BE49-F238E27FC236}">
                  <a16:creationId xmlns:a16="http://schemas.microsoft.com/office/drawing/2014/main" id="{5C856318-0373-6904-5FCD-594D7830B07F}"/>
                </a:ext>
              </a:extLst>
            </p:cNvPr>
            <p:cNvSpPr/>
            <p:nvPr/>
          </p:nvSpPr>
          <p:spPr>
            <a:xfrm>
              <a:off x="7526044" y="2527257"/>
              <a:ext cx="1610139" cy="548640"/>
            </a:xfrm>
            <a:prstGeom prst="rect">
              <a:avLst/>
            </a:prstGeom>
            <a:solidFill>
              <a:srgbClr val="C2D4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Slate 50</a:t>
              </a:r>
            </a:p>
          </p:txBody>
        </p:sp>
        <p:sp>
          <p:nvSpPr>
            <p:cNvPr id="6" name="Oracle Red">
              <a:extLst>
                <a:ext uri="{FF2B5EF4-FFF2-40B4-BE49-F238E27FC236}">
                  <a16:creationId xmlns:a16="http://schemas.microsoft.com/office/drawing/2014/main" id="{777D27DC-3B1F-6086-8346-77A0829A875A}"/>
                </a:ext>
              </a:extLst>
            </p:cNvPr>
            <p:cNvSpPr/>
            <p:nvPr/>
          </p:nvSpPr>
          <p:spPr>
            <a:xfrm>
              <a:off x="9313891" y="3233154"/>
              <a:ext cx="1610139" cy="548640"/>
            </a:xfrm>
            <a:prstGeom prst="rect">
              <a:avLst/>
            </a:prstGeom>
            <a:solidFill>
              <a:srgbClr val="C746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bg1"/>
                  </a:solidFill>
                </a:rPr>
                <a:t>Oracle Red</a:t>
              </a:r>
            </a:p>
          </p:txBody>
        </p:sp>
        <p:sp>
          <p:nvSpPr>
            <p:cNvPr id="7" name="Brand Yellow">
              <a:extLst>
                <a:ext uri="{FF2B5EF4-FFF2-40B4-BE49-F238E27FC236}">
                  <a16:creationId xmlns:a16="http://schemas.microsoft.com/office/drawing/2014/main" id="{5A6CF4C3-CDBF-4C24-3089-FA3348960EDF}"/>
                </a:ext>
              </a:extLst>
            </p:cNvPr>
            <p:cNvSpPr/>
            <p:nvPr/>
          </p:nvSpPr>
          <p:spPr>
            <a:xfrm>
              <a:off x="9313891" y="3939050"/>
              <a:ext cx="1610139" cy="548640"/>
            </a:xfrm>
            <a:prstGeom prst="rect">
              <a:avLst/>
            </a:prstGeom>
            <a:solidFill>
              <a:srgbClr val="F1B1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Brand Yellow</a:t>
              </a:r>
            </a:p>
          </p:txBody>
        </p:sp>
        <p:sp>
          <p:nvSpPr>
            <p:cNvPr id="8" name="Neutral 30">
              <a:extLst>
                <a:ext uri="{FF2B5EF4-FFF2-40B4-BE49-F238E27FC236}">
                  <a16:creationId xmlns:a16="http://schemas.microsoft.com/office/drawing/2014/main" id="{07EB796A-63E5-A7CD-9D78-4851B490B411}"/>
                </a:ext>
              </a:extLst>
            </p:cNvPr>
            <p:cNvSpPr/>
            <p:nvPr/>
          </p:nvSpPr>
          <p:spPr>
            <a:xfrm>
              <a:off x="9336953" y="2527257"/>
              <a:ext cx="1610139"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Neutral 30</a:t>
              </a:r>
            </a:p>
          </p:txBody>
        </p:sp>
      </p:grpSp>
    </p:spTree>
    <p:extLst>
      <p:ext uri="{BB962C8B-B14F-4D97-AF65-F5344CB8AC3E}">
        <p14:creationId xmlns:p14="http://schemas.microsoft.com/office/powerpoint/2010/main" val="33699407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868170E-355A-D656-46A8-48EC449F382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BFCD98B-D45D-2B1B-03B6-22BD3DE1BD57}"/>
              </a:ext>
            </a:extLst>
          </p:cNvPr>
          <p:cNvSpPr>
            <a:spLocks noGrp="1"/>
          </p:cNvSpPr>
          <p:nvPr>
            <p:ph type="title"/>
          </p:nvPr>
        </p:nvSpPr>
        <p:spPr>
          <a:xfrm>
            <a:off x="768875" y="182403"/>
            <a:ext cx="4754880" cy="822960"/>
          </a:xfrm>
        </p:spPr>
        <p:txBody>
          <a:bodyPr/>
          <a:lstStyle/>
          <a:p>
            <a:r>
              <a:rPr lang="en-US" dirty="0"/>
              <a:t>Title, content and illustration</a:t>
            </a:r>
          </a:p>
        </p:txBody>
      </p:sp>
      <p:sp>
        <p:nvSpPr>
          <p:cNvPr id="12" name="Text Placeholder 11">
            <a:extLst>
              <a:ext uri="{FF2B5EF4-FFF2-40B4-BE49-F238E27FC236}">
                <a16:creationId xmlns:a16="http://schemas.microsoft.com/office/drawing/2014/main" id="{2C981DCE-F2E4-D5FB-DFA8-4CED763ABBF4}"/>
              </a:ext>
            </a:extLst>
          </p:cNvPr>
          <p:cNvSpPr>
            <a:spLocks noGrp="1"/>
          </p:cNvSpPr>
          <p:nvPr>
            <p:ph type="body" sz="quarter" idx="43"/>
          </p:nvPr>
        </p:nvSpPr>
        <p:spPr>
          <a:xfrm>
            <a:off x="766763" y="1009904"/>
            <a:ext cx="4754880" cy="330540"/>
          </a:xfrm>
        </p:spPr>
        <p:txBody>
          <a:bodyPr/>
          <a:lstStyle/>
          <a:p>
            <a:pPr lvl="0"/>
            <a:r>
              <a:rPr lang="en-US" dirty="0"/>
              <a:t>On a light slide</a:t>
            </a:r>
          </a:p>
        </p:txBody>
      </p:sp>
      <p:pic>
        <p:nvPicPr>
          <p:cNvPr id="21" name="Picture Placeholder 20" descr="An image of a man holding a phone, walking in the office. The image has text on it that says “placeholder image”">
            <a:extLst>
              <a:ext uri="{FF2B5EF4-FFF2-40B4-BE49-F238E27FC236}">
                <a16:creationId xmlns:a16="http://schemas.microsoft.com/office/drawing/2014/main" id="{05E2FDDC-D418-B641-2D11-28FD5483EB44}"/>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t="17" b="17"/>
          <a:stretch/>
        </p:blipFill>
        <p:spPr>
          <a:xfrm>
            <a:off x="6096000" y="0"/>
            <a:ext cx="6096000" cy="6858000"/>
          </a:xfrm>
        </p:spPr>
      </p:pic>
      <p:sp>
        <p:nvSpPr>
          <p:cNvPr id="11" name="Text Placeholder 10">
            <a:extLst>
              <a:ext uri="{FF2B5EF4-FFF2-40B4-BE49-F238E27FC236}">
                <a16:creationId xmlns:a16="http://schemas.microsoft.com/office/drawing/2014/main" id="{194F0BA1-739B-4660-E57A-C23F5732A7EB}"/>
              </a:ext>
            </a:extLst>
          </p:cNvPr>
          <p:cNvSpPr>
            <a:spLocks noGrp="1"/>
          </p:cNvSpPr>
          <p:nvPr>
            <p:ph type="body" sz="quarter" idx="32"/>
          </p:nvPr>
        </p:nvSpPr>
        <p:spPr>
          <a:xfrm>
            <a:off x="762191" y="1965976"/>
            <a:ext cx="4764024" cy="274320"/>
          </a:xfrm>
        </p:spPr>
        <p:txBody>
          <a:bodyPr/>
          <a:lstStyle/>
          <a:p>
            <a:r>
              <a:rPr lang="en-IN" dirty="0"/>
              <a:t>Subhead goes here.</a:t>
            </a:r>
            <a:endParaRPr lang="en-US" dirty="0"/>
          </a:p>
        </p:txBody>
      </p:sp>
      <p:sp>
        <p:nvSpPr>
          <p:cNvPr id="10" name="Text Placeholder 9">
            <a:extLst>
              <a:ext uri="{FF2B5EF4-FFF2-40B4-BE49-F238E27FC236}">
                <a16:creationId xmlns:a16="http://schemas.microsoft.com/office/drawing/2014/main" id="{B85998F2-E3EC-DC15-C41F-4D90D723435D}"/>
              </a:ext>
            </a:extLst>
          </p:cNvPr>
          <p:cNvSpPr>
            <a:spLocks noGrp="1"/>
          </p:cNvSpPr>
          <p:nvPr>
            <p:ph type="body" sz="quarter" idx="44"/>
          </p:nvPr>
        </p:nvSpPr>
        <p:spPr>
          <a:xfrm>
            <a:off x="760698" y="2309418"/>
            <a:ext cx="4764024" cy="457200"/>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16" name="Text Placeholder 15">
            <a:extLst>
              <a:ext uri="{FF2B5EF4-FFF2-40B4-BE49-F238E27FC236}">
                <a16:creationId xmlns:a16="http://schemas.microsoft.com/office/drawing/2014/main" id="{160634B0-D2D6-33FC-CD9D-3BBBC7918B90}"/>
              </a:ext>
            </a:extLst>
          </p:cNvPr>
          <p:cNvSpPr>
            <a:spLocks noGrp="1"/>
          </p:cNvSpPr>
          <p:nvPr>
            <p:ph type="body" sz="quarter" idx="38"/>
          </p:nvPr>
        </p:nvSpPr>
        <p:spPr>
          <a:xfrm>
            <a:off x="762191" y="3222718"/>
            <a:ext cx="4762532" cy="274320"/>
          </a:xfrm>
        </p:spPr>
        <p:txBody>
          <a:bodyPr/>
          <a:lstStyle/>
          <a:p>
            <a:r>
              <a:rPr lang="en-IN" dirty="0"/>
              <a:t>Subhead goes here.</a:t>
            </a:r>
            <a:endParaRPr lang="en-US" dirty="0"/>
          </a:p>
        </p:txBody>
      </p:sp>
      <p:sp>
        <p:nvSpPr>
          <p:cNvPr id="13" name="Text Placeholder 12">
            <a:extLst>
              <a:ext uri="{FF2B5EF4-FFF2-40B4-BE49-F238E27FC236}">
                <a16:creationId xmlns:a16="http://schemas.microsoft.com/office/drawing/2014/main" id="{B5E7B518-5202-42CD-97AF-D58F4169C3D5}"/>
              </a:ext>
            </a:extLst>
          </p:cNvPr>
          <p:cNvSpPr>
            <a:spLocks noGrp="1"/>
          </p:cNvSpPr>
          <p:nvPr>
            <p:ph type="body" sz="quarter" idx="45"/>
          </p:nvPr>
        </p:nvSpPr>
        <p:spPr>
          <a:xfrm>
            <a:off x="760698" y="3567051"/>
            <a:ext cx="4764024" cy="457200"/>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17" name="Text Placeholder 16">
            <a:extLst>
              <a:ext uri="{FF2B5EF4-FFF2-40B4-BE49-F238E27FC236}">
                <a16:creationId xmlns:a16="http://schemas.microsoft.com/office/drawing/2014/main" id="{2D9E9D6A-CFF3-ECFF-65BD-877A2B89C2C4}"/>
              </a:ext>
            </a:extLst>
          </p:cNvPr>
          <p:cNvSpPr>
            <a:spLocks noGrp="1"/>
          </p:cNvSpPr>
          <p:nvPr>
            <p:ph type="body" sz="quarter" idx="39"/>
          </p:nvPr>
        </p:nvSpPr>
        <p:spPr>
          <a:xfrm>
            <a:off x="762191" y="4594303"/>
            <a:ext cx="4762532" cy="274320"/>
          </a:xfrm>
        </p:spPr>
        <p:txBody>
          <a:bodyPr/>
          <a:lstStyle/>
          <a:p>
            <a:r>
              <a:rPr lang="en-IN" dirty="0"/>
              <a:t>Subhead goes here.</a:t>
            </a:r>
            <a:endParaRPr lang="en-US" dirty="0"/>
          </a:p>
        </p:txBody>
      </p:sp>
      <p:sp>
        <p:nvSpPr>
          <p:cNvPr id="15" name="Text Placeholder 14">
            <a:extLst>
              <a:ext uri="{FF2B5EF4-FFF2-40B4-BE49-F238E27FC236}">
                <a16:creationId xmlns:a16="http://schemas.microsoft.com/office/drawing/2014/main" id="{DFFB0AEF-FE25-09B7-11AA-93F4B8CA233F}"/>
              </a:ext>
            </a:extLst>
          </p:cNvPr>
          <p:cNvSpPr>
            <a:spLocks noGrp="1"/>
          </p:cNvSpPr>
          <p:nvPr>
            <p:ph type="body" sz="quarter" idx="46"/>
          </p:nvPr>
        </p:nvSpPr>
        <p:spPr>
          <a:xfrm>
            <a:off x="760698" y="4937745"/>
            <a:ext cx="4764024" cy="457200"/>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 </a:t>
            </a:r>
            <a:r>
              <a:rPr lang="en-IN" dirty="0" err="1"/>
              <a:t>eiusmod</a:t>
            </a:r>
            <a:r>
              <a:rPr lang="en-IN" dirty="0"/>
              <a:t> </a:t>
            </a:r>
            <a:r>
              <a:rPr lang="en-IN" dirty="0" err="1"/>
              <a:t>tempor</a:t>
            </a:r>
            <a:r>
              <a:rPr lang="en-IN" dirty="0"/>
              <a:t> </a:t>
            </a:r>
            <a:r>
              <a:rPr lang="en-IN" dirty="0" err="1"/>
              <a:t>incididunt</a:t>
            </a:r>
            <a:r>
              <a:rPr lang="en-IN" dirty="0"/>
              <a:t> </a:t>
            </a:r>
            <a:r>
              <a:rPr lang="en-IN" dirty="0" err="1"/>
              <a:t>ut</a:t>
            </a:r>
            <a:r>
              <a:rPr lang="en-IN" dirty="0"/>
              <a:t> labore et dolore magna </a:t>
            </a:r>
            <a:r>
              <a:rPr lang="en-IN" dirty="0" err="1"/>
              <a:t>aliqua</a:t>
            </a:r>
            <a:r>
              <a:rPr lang="en-IN" dirty="0"/>
              <a:t>. </a:t>
            </a:r>
            <a:endParaRPr lang="en-US" dirty="0"/>
          </a:p>
        </p:txBody>
      </p:sp>
      <p:sp>
        <p:nvSpPr>
          <p:cNvPr id="5" name="Slide Number Placeholder 4">
            <a:extLst>
              <a:ext uri="{FF2B5EF4-FFF2-40B4-BE49-F238E27FC236}">
                <a16:creationId xmlns:a16="http://schemas.microsoft.com/office/drawing/2014/main" id="{0C242385-A41F-0C70-8AAD-1DA014725111}"/>
              </a:ext>
            </a:extLst>
          </p:cNvPr>
          <p:cNvSpPr>
            <a:spLocks noGrp="1"/>
          </p:cNvSpPr>
          <p:nvPr>
            <p:ph type="sldNum" sz="quarter" idx="49"/>
          </p:nvPr>
        </p:nvSpPr>
        <p:spPr>
          <a:xfrm>
            <a:off x="762000" y="6423660"/>
            <a:ext cx="365760" cy="365760"/>
          </a:xfr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45D60D9-5372-5F40-9443-0F9AE5BDC3C8}" type="slidenum">
              <a:rPr lang="en-US" smtClean="0"/>
              <a:pPr/>
              <a:t>90</a:t>
            </a:fld>
            <a:endParaRPr lang="en-US" dirty="0"/>
          </a:p>
        </p:txBody>
      </p:sp>
      <p:sp>
        <p:nvSpPr>
          <p:cNvPr id="4" name="Footer Placeholder 3">
            <a:extLst>
              <a:ext uri="{FF2B5EF4-FFF2-40B4-BE49-F238E27FC236}">
                <a16:creationId xmlns:a16="http://schemas.microsoft.com/office/drawing/2014/main" id="{ACDCCC59-9565-F13C-4B17-B3A785384D44}"/>
              </a:ext>
            </a:extLst>
          </p:cNvPr>
          <p:cNvSpPr>
            <a:spLocks noGrp="1"/>
          </p:cNvSpPr>
          <p:nvPr>
            <p:ph type="ftr" sz="quarter" idx="48"/>
          </p:nvPr>
        </p:nvSpPr>
        <p:spPr>
          <a:xfrm>
            <a:off x="1127759" y="6423978"/>
            <a:ext cx="5745379" cy="365125"/>
          </a:xfrm>
        </p:spPr>
        <p:txBody>
          <a:bodyPr vert="horz" lIns="0" tIns="0" rIns="0" bIns="0" rtlCol="0" anchor="ctr"/>
          <a:lstStyle>
            <a:defPPr>
              <a:defRPr lang="en-US"/>
            </a:defPPr>
            <a:lvl1pPr marL="0" algn="l" defTabSz="914400" rtl="0" eaLnBrk="1" latinLnBrk="0" hangingPunct="1">
              <a:defRPr sz="900" kern="1200">
                <a:solidFill>
                  <a:srgbClr val="8B858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Copyright © 2025, Oracle and/or its affiliates |  Confidential: Internal/Restricted/Highly Restricted</a:t>
            </a:r>
          </a:p>
        </p:txBody>
      </p:sp>
      <p:sp>
        <p:nvSpPr>
          <p:cNvPr id="2" name="Rectangle 1">
            <a:extLst>
              <a:ext uri="{FF2B5EF4-FFF2-40B4-BE49-F238E27FC236}">
                <a16:creationId xmlns:a16="http://schemas.microsoft.com/office/drawing/2014/main" id="{A501EA5E-2ED6-78A9-5E0D-DFE637437C08}"/>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694108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B20564F-2001-76E1-F401-58D59DD8558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2FC61E-6E7B-8ED1-BCF2-93453570EC28}"/>
              </a:ext>
            </a:extLst>
          </p:cNvPr>
          <p:cNvSpPr>
            <a:spLocks noGrp="1"/>
          </p:cNvSpPr>
          <p:nvPr>
            <p:ph type="title"/>
          </p:nvPr>
        </p:nvSpPr>
        <p:spPr>
          <a:xfrm>
            <a:off x="768875" y="3017520"/>
            <a:ext cx="4595613" cy="822960"/>
          </a:xfrm>
        </p:spPr>
        <p:txBody>
          <a:bodyPr/>
          <a:lstStyle/>
          <a:p>
            <a:r>
              <a:rPr lang="en-US" dirty="0"/>
              <a:t>Bold statement on light</a:t>
            </a:r>
            <a:br>
              <a:rPr lang="en-US" dirty="0"/>
            </a:br>
            <a:r>
              <a:rPr lang="en-US" dirty="0"/>
              <a:t>with a photo on the right</a:t>
            </a:r>
          </a:p>
        </p:txBody>
      </p:sp>
      <p:pic>
        <p:nvPicPr>
          <p:cNvPr id="18" name="Picture Placeholder 17" descr="An image of two women holding an tablet. The image has text on it that says “Placeholder image”">
            <a:extLst>
              <a:ext uri="{FF2B5EF4-FFF2-40B4-BE49-F238E27FC236}">
                <a16:creationId xmlns:a16="http://schemas.microsoft.com/office/drawing/2014/main" id="{3429D2F2-B6DA-46A1-0AD2-ECA46912F5D0}"/>
              </a:ext>
            </a:extLst>
          </p:cNvPr>
          <p:cNvPicPr>
            <a:picLocks noGrp="1" noChangeAspect="1"/>
          </p:cNvPicPr>
          <p:nvPr>
            <p:ph type="pic" sz="quarter" idx="11"/>
          </p:nvPr>
        </p:nvPicPr>
        <p:blipFill>
          <a:blip r:embed="rId2" cstate="hqprint">
            <a:extLst>
              <a:ext uri="{28A0092B-C50C-407E-A947-70E740481C1C}">
                <a14:useLocalDpi xmlns:a14="http://schemas.microsoft.com/office/drawing/2010/main"/>
              </a:ext>
            </a:extLst>
          </a:blip>
          <a:srcRect t="17" b="17"/>
          <a:stretch/>
        </p:blipFill>
        <p:spPr>
          <a:xfrm>
            <a:off x="6096000" y="0"/>
            <a:ext cx="6096000" cy="6858000"/>
          </a:xfrm>
        </p:spPr>
      </p:pic>
      <p:sp>
        <p:nvSpPr>
          <p:cNvPr id="8" name="Slide Number Placeholder 7">
            <a:extLst>
              <a:ext uri="{FF2B5EF4-FFF2-40B4-BE49-F238E27FC236}">
                <a16:creationId xmlns:a16="http://schemas.microsoft.com/office/drawing/2014/main" id="{5B61964C-38FD-9C6E-F5FD-D6C5BDB070FF}"/>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91</a:t>
            </a:fld>
            <a:endParaRPr lang="en-US" dirty="0"/>
          </a:p>
        </p:txBody>
      </p:sp>
      <p:sp>
        <p:nvSpPr>
          <p:cNvPr id="7" name="Footer Placeholder 6">
            <a:extLst>
              <a:ext uri="{FF2B5EF4-FFF2-40B4-BE49-F238E27FC236}">
                <a16:creationId xmlns:a16="http://schemas.microsoft.com/office/drawing/2014/main" id="{267A0463-E9EE-E84D-59D6-37AFF0306046}"/>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 name="Rectangle 1">
            <a:extLst>
              <a:ext uri="{FF2B5EF4-FFF2-40B4-BE49-F238E27FC236}">
                <a16:creationId xmlns:a16="http://schemas.microsoft.com/office/drawing/2014/main" id="{4F2E229C-2F07-F960-E7FD-36522B7FB924}"/>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8713777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540BDB0-6338-A758-A6DD-0F4E64B73BB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0A714A4-F952-92BC-C34F-4CE321246B7B}"/>
              </a:ext>
            </a:extLst>
          </p:cNvPr>
          <p:cNvSpPr>
            <a:spLocks noGrp="1"/>
          </p:cNvSpPr>
          <p:nvPr>
            <p:ph type="title"/>
          </p:nvPr>
        </p:nvSpPr>
        <p:spPr>
          <a:xfrm>
            <a:off x="768875" y="182403"/>
            <a:ext cx="10671048" cy="822960"/>
          </a:xfrm>
        </p:spPr>
        <p:txBody>
          <a:bodyPr/>
          <a:lstStyle/>
          <a:p>
            <a:r>
              <a:rPr lang="en-US" dirty="0"/>
              <a:t>Title on light three icons slides</a:t>
            </a:r>
          </a:p>
        </p:txBody>
      </p:sp>
      <p:pic>
        <p:nvPicPr>
          <p:cNvPr id="32" name="Picture Placeholder 31" descr="A place holder icon with FPO text on it. ">
            <a:extLst>
              <a:ext uri="{FF2B5EF4-FFF2-40B4-BE49-F238E27FC236}">
                <a16:creationId xmlns:a16="http://schemas.microsoft.com/office/drawing/2014/main" id="{35088AC3-54FB-B2AF-01CA-617E8FCBB994}"/>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421" r="1421"/>
          <a:stretch/>
        </p:blipFill>
        <p:spPr>
          <a:xfrm>
            <a:off x="905836" y="1903856"/>
            <a:ext cx="1893870" cy="1698098"/>
          </a:xfrm>
        </p:spPr>
      </p:pic>
      <p:sp>
        <p:nvSpPr>
          <p:cNvPr id="7" name="Text Placeholder 6">
            <a:extLst>
              <a:ext uri="{FF2B5EF4-FFF2-40B4-BE49-F238E27FC236}">
                <a16:creationId xmlns:a16="http://schemas.microsoft.com/office/drawing/2014/main" id="{0FC6BCBF-6215-810B-0B9B-6E0C0F4366BB}"/>
              </a:ext>
            </a:extLst>
          </p:cNvPr>
          <p:cNvSpPr>
            <a:spLocks noGrp="1"/>
          </p:cNvSpPr>
          <p:nvPr>
            <p:ph type="body" sz="quarter" idx="25"/>
          </p:nvPr>
        </p:nvSpPr>
        <p:spPr>
          <a:xfrm>
            <a:off x="911114" y="3983730"/>
            <a:ext cx="2276930" cy="323885"/>
          </a:xfrm>
        </p:spPr>
        <p:txBody>
          <a:bodyPr/>
          <a:lstStyle/>
          <a:p>
            <a:r>
              <a:rPr lang="en-IN"/>
              <a:t>Subhead goes here</a:t>
            </a:r>
            <a:endParaRPr lang="en-IN" dirty="0"/>
          </a:p>
        </p:txBody>
      </p:sp>
      <p:sp>
        <p:nvSpPr>
          <p:cNvPr id="6" name="Text Placeholder 5">
            <a:extLst>
              <a:ext uri="{FF2B5EF4-FFF2-40B4-BE49-F238E27FC236}">
                <a16:creationId xmlns:a16="http://schemas.microsoft.com/office/drawing/2014/main" id="{6D65C5DB-B0F1-3E3A-BD64-3A161A069AB6}"/>
              </a:ext>
            </a:extLst>
          </p:cNvPr>
          <p:cNvSpPr>
            <a:spLocks noGrp="1"/>
          </p:cNvSpPr>
          <p:nvPr>
            <p:ph type="body" sz="quarter" idx="24"/>
          </p:nvPr>
        </p:nvSpPr>
        <p:spPr>
          <a:xfrm>
            <a:off x="911114" y="4377376"/>
            <a:ext cx="2276930" cy="1244947"/>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34" name="Picture Placeholder 33" descr="A place holder icon with FPO text on it. ">
            <a:extLst>
              <a:ext uri="{FF2B5EF4-FFF2-40B4-BE49-F238E27FC236}">
                <a16:creationId xmlns:a16="http://schemas.microsoft.com/office/drawing/2014/main" id="{7706D0EB-A894-4E88-C024-1A8C18A89037}"/>
              </a:ext>
            </a:extLst>
          </p:cNvPr>
          <p:cNvPicPr>
            <a:picLocks noGrp="1" noChangeAspect="1"/>
          </p:cNvPicPr>
          <p:nvPr>
            <p:ph type="pic" sz="quarter" idx="33"/>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698" r="2698"/>
          <a:stretch/>
        </p:blipFill>
        <p:spPr>
          <a:xfrm>
            <a:off x="4797315" y="1917370"/>
            <a:ext cx="1893870" cy="1698098"/>
          </a:xfrm>
        </p:spPr>
      </p:pic>
      <p:sp>
        <p:nvSpPr>
          <p:cNvPr id="10" name="Text Placeholder 9">
            <a:extLst>
              <a:ext uri="{FF2B5EF4-FFF2-40B4-BE49-F238E27FC236}">
                <a16:creationId xmlns:a16="http://schemas.microsoft.com/office/drawing/2014/main" id="{F8EA070B-6FE4-8288-9006-376112023CB2}"/>
              </a:ext>
            </a:extLst>
          </p:cNvPr>
          <p:cNvSpPr>
            <a:spLocks noGrp="1"/>
          </p:cNvSpPr>
          <p:nvPr>
            <p:ph type="body" sz="quarter" idx="34"/>
          </p:nvPr>
        </p:nvSpPr>
        <p:spPr>
          <a:xfrm>
            <a:off x="4797315" y="3983730"/>
            <a:ext cx="2276930" cy="323885"/>
          </a:xfrm>
        </p:spPr>
        <p:txBody>
          <a:bodyPr/>
          <a:lstStyle/>
          <a:p>
            <a:r>
              <a:rPr lang="en-IN"/>
              <a:t>Subhead goes here</a:t>
            </a:r>
            <a:endParaRPr lang="en-IN" dirty="0"/>
          </a:p>
        </p:txBody>
      </p:sp>
      <p:sp>
        <p:nvSpPr>
          <p:cNvPr id="11" name="Text Placeholder 10">
            <a:extLst>
              <a:ext uri="{FF2B5EF4-FFF2-40B4-BE49-F238E27FC236}">
                <a16:creationId xmlns:a16="http://schemas.microsoft.com/office/drawing/2014/main" id="{2C661EF9-FDE2-B855-C3D3-C460E263B89C}"/>
              </a:ext>
            </a:extLst>
          </p:cNvPr>
          <p:cNvSpPr>
            <a:spLocks noGrp="1"/>
          </p:cNvSpPr>
          <p:nvPr>
            <p:ph type="body" sz="quarter" idx="35"/>
          </p:nvPr>
        </p:nvSpPr>
        <p:spPr>
          <a:xfrm>
            <a:off x="4797315" y="4377376"/>
            <a:ext cx="2276930"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36" name="Picture Placeholder 35" descr="A place holder icon with FPO text on it. ">
            <a:extLst>
              <a:ext uri="{FF2B5EF4-FFF2-40B4-BE49-F238E27FC236}">
                <a16:creationId xmlns:a16="http://schemas.microsoft.com/office/drawing/2014/main" id="{0F82FB9C-D5D1-23BB-1DC2-FC6146075818}"/>
              </a:ext>
            </a:extLst>
          </p:cNvPr>
          <p:cNvPicPr>
            <a:picLocks noGrp="1" noChangeAspect="1"/>
          </p:cNvPicPr>
          <p:nvPr>
            <p:ph type="pic" sz="quarter" idx="36"/>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621" r="1621"/>
          <a:stretch/>
        </p:blipFill>
        <p:spPr>
          <a:xfrm>
            <a:off x="8645868" y="1917370"/>
            <a:ext cx="1893870" cy="1698098"/>
          </a:xfrm>
        </p:spPr>
      </p:pic>
      <p:sp>
        <p:nvSpPr>
          <p:cNvPr id="16" name="Text Placeholder 15">
            <a:extLst>
              <a:ext uri="{FF2B5EF4-FFF2-40B4-BE49-F238E27FC236}">
                <a16:creationId xmlns:a16="http://schemas.microsoft.com/office/drawing/2014/main" id="{950A60A2-B5CE-818F-F02B-339ABE789E0C}"/>
              </a:ext>
            </a:extLst>
          </p:cNvPr>
          <p:cNvSpPr>
            <a:spLocks noGrp="1"/>
          </p:cNvSpPr>
          <p:nvPr>
            <p:ph type="body" sz="quarter" idx="37"/>
          </p:nvPr>
        </p:nvSpPr>
        <p:spPr>
          <a:xfrm>
            <a:off x="8648346" y="3983730"/>
            <a:ext cx="2276930" cy="323885"/>
          </a:xfrm>
        </p:spPr>
        <p:txBody>
          <a:bodyPr/>
          <a:lstStyle/>
          <a:p>
            <a:r>
              <a:rPr lang="en-IN"/>
              <a:t>Subhead goes here</a:t>
            </a:r>
            <a:endParaRPr lang="en-IN" dirty="0"/>
          </a:p>
        </p:txBody>
      </p:sp>
      <p:sp>
        <p:nvSpPr>
          <p:cNvPr id="17" name="Text Placeholder 16">
            <a:extLst>
              <a:ext uri="{FF2B5EF4-FFF2-40B4-BE49-F238E27FC236}">
                <a16:creationId xmlns:a16="http://schemas.microsoft.com/office/drawing/2014/main" id="{8B79AA86-1CC6-CEC7-0764-A200D25584E7}"/>
              </a:ext>
            </a:extLst>
          </p:cNvPr>
          <p:cNvSpPr>
            <a:spLocks noGrp="1"/>
          </p:cNvSpPr>
          <p:nvPr>
            <p:ph type="body" sz="quarter" idx="38"/>
          </p:nvPr>
        </p:nvSpPr>
        <p:spPr>
          <a:xfrm>
            <a:off x="8648346" y="4377376"/>
            <a:ext cx="2276930"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sp>
        <p:nvSpPr>
          <p:cNvPr id="266" name="Footer Placeholder 265">
            <a:extLst>
              <a:ext uri="{FF2B5EF4-FFF2-40B4-BE49-F238E27FC236}">
                <a16:creationId xmlns:a16="http://schemas.microsoft.com/office/drawing/2014/main" id="{BCEBA982-28C2-0F54-5A4E-603D709AAFA5}"/>
              </a:ext>
            </a:extLst>
          </p:cNvPr>
          <p:cNvSpPr>
            <a:spLocks noGrp="1"/>
          </p:cNvSpPr>
          <p:nvPr>
            <p:ph type="ftr" sz="quarter" idx="40"/>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267" name="Slide Number Placeholder 266">
            <a:extLst>
              <a:ext uri="{FF2B5EF4-FFF2-40B4-BE49-F238E27FC236}">
                <a16:creationId xmlns:a16="http://schemas.microsoft.com/office/drawing/2014/main" id="{AF33E070-E929-592C-C923-6C0731F1BCC8}"/>
              </a:ext>
            </a:extLst>
          </p:cNvPr>
          <p:cNvSpPr>
            <a:spLocks noGrp="1"/>
          </p:cNvSpPr>
          <p:nvPr>
            <p:ph type="sldNum" sz="quarter" idx="41"/>
          </p:nvPr>
        </p:nvSpPr>
        <p:spPr>
          <a:xfrm>
            <a:off x="762000" y="6423660"/>
            <a:ext cx="365760" cy="365760"/>
          </a:xfrm>
        </p:spPr>
        <p:txBody>
          <a:bodyPr/>
          <a:lstStyle/>
          <a:p>
            <a:fld id="{345D60D9-5372-5F40-9443-0F9AE5BDC3C8}" type="slidenum">
              <a:rPr lang="en-US" smtClean="0"/>
              <a:pPr/>
              <a:t>92</a:t>
            </a:fld>
            <a:endParaRPr lang="en-US" dirty="0"/>
          </a:p>
        </p:txBody>
      </p:sp>
    </p:spTree>
    <p:extLst>
      <p:ext uri="{BB962C8B-B14F-4D97-AF65-F5344CB8AC3E}">
        <p14:creationId xmlns:p14="http://schemas.microsoft.com/office/powerpoint/2010/main" val="275287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F3EFA10-57EB-972B-9A49-B69CD45C2867}"/>
            </a:ext>
          </a:extLst>
        </p:cNvPr>
        <p:cNvGrpSpPr/>
        <p:nvPr/>
      </p:nvGrpSpPr>
      <p:grpSpPr>
        <a:xfrm>
          <a:off x="0" y="0"/>
          <a:ext cx="0" cy="0"/>
          <a:chOff x="0" y="0"/>
          <a:chExt cx="0" cy="0"/>
        </a:xfrm>
      </p:grpSpPr>
      <p:pic>
        <p:nvPicPr>
          <p:cNvPr id="32" name="Picture Placeholder 31" descr="A place holder icon with FPO text on it. ">
            <a:extLst>
              <a:ext uri="{FF2B5EF4-FFF2-40B4-BE49-F238E27FC236}">
                <a16:creationId xmlns:a16="http://schemas.microsoft.com/office/drawing/2014/main" id="{A719F9BC-E97D-FD86-3AEB-14E411146F91}"/>
              </a:ext>
            </a:extLst>
          </p:cNvPr>
          <p:cNvPicPr>
            <a:picLocks noGrp="1" noChangeAspect="1"/>
          </p:cNvPicPr>
          <p:nvPr>
            <p:ph type="pic" sz="quarter" idx="26"/>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709" r="3709"/>
          <a:stretch/>
        </p:blipFill>
        <p:spPr>
          <a:xfrm>
            <a:off x="761999" y="1895271"/>
            <a:ext cx="1621625" cy="1525144"/>
          </a:xfrm>
        </p:spPr>
      </p:pic>
      <p:sp>
        <p:nvSpPr>
          <p:cNvPr id="7" name="Text Placeholder 6">
            <a:extLst>
              <a:ext uri="{FF2B5EF4-FFF2-40B4-BE49-F238E27FC236}">
                <a16:creationId xmlns:a16="http://schemas.microsoft.com/office/drawing/2014/main" id="{F07C7C2C-E663-62BB-32B3-CE03CB686594}"/>
              </a:ext>
            </a:extLst>
          </p:cNvPr>
          <p:cNvSpPr>
            <a:spLocks noGrp="1"/>
          </p:cNvSpPr>
          <p:nvPr>
            <p:ph type="body" sz="quarter" idx="25"/>
          </p:nvPr>
        </p:nvSpPr>
        <p:spPr>
          <a:xfrm>
            <a:off x="761999" y="3983730"/>
            <a:ext cx="2146985" cy="323885"/>
          </a:xfrm>
        </p:spPr>
        <p:txBody>
          <a:bodyPr/>
          <a:lstStyle/>
          <a:p>
            <a:r>
              <a:rPr lang="en-IN"/>
              <a:t>Subhead goes here</a:t>
            </a:r>
            <a:endParaRPr lang="en-IN" dirty="0"/>
          </a:p>
        </p:txBody>
      </p:sp>
      <p:sp>
        <p:nvSpPr>
          <p:cNvPr id="6" name="Text Placeholder 5">
            <a:extLst>
              <a:ext uri="{FF2B5EF4-FFF2-40B4-BE49-F238E27FC236}">
                <a16:creationId xmlns:a16="http://schemas.microsoft.com/office/drawing/2014/main" id="{899F1D29-4B1F-B837-2E0A-EEFFBF03EAD9}"/>
              </a:ext>
            </a:extLst>
          </p:cNvPr>
          <p:cNvSpPr>
            <a:spLocks noGrp="1"/>
          </p:cNvSpPr>
          <p:nvPr>
            <p:ph type="body" sz="quarter" idx="24"/>
          </p:nvPr>
        </p:nvSpPr>
        <p:spPr>
          <a:xfrm>
            <a:off x="761999" y="4377376"/>
            <a:ext cx="2146985" cy="1244947"/>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34" name="Picture Placeholder 33" descr="A place holder icon with FPO text on it. ">
            <a:extLst>
              <a:ext uri="{FF2B5EF4-FFF2-40B4-BE49-F238E27FC236}">
                <a16:creationId xmlns:a16="http://schemas.microsoft.com/office/drawing/2014/main" id="{F4BAE3C4-6A39-003E-A65A-2FF5C7F06C3E}"/>
              </a:ext>
            </a:extLst>
          </p:cNvPr>
          <p:cNvPicPr>
            <a:picLocks noGrp="1" noChangeAspect="1"/>
          </p:cNvPicPr>
          <p:nvPr>
            <p:ph type="pic" sz="quarter" idx="4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968" r="4968"/>
          <a:stretch/>
        </p:blipFill>
        <p:spPr>
          <a:xfrm>
            <a:off x="3558551" y="1903856"/>
            <a:ext cx="1621625" cy="1525144"/>
          </a:xfrm>
        </p:spPr>
      </p:pic>
      <p:sp>
        <p:nvSpPr>
          <p:cNvPr id="10" name="Text Placeholder 9">
            <a:extLst>
              <a:ext uri="{FF2B5EF4-FFF2-40B4-BE49-F238E27FC236}">
                <a16:creationId xmlns:a16="http://schemas.microsoft.com/office/drawing/2014/main" id="{40B84DF2-1C90-8378-91E4-2511CE62209A}"/>
              </a:ext>
            </a:extLst>
          </p:cNvPr>
          <p:cNvSpPr>
            <a:spLocks noGrp="1"/>
          </p:cNvSpPr>
          <p:nvPr>
            <p:ph type="body" sz="quarter" idx="43"/>
          </p:nvPr>
        </p:nvSpPr>
        <p:spPr>
          <a:xfrm>
            <a:off x="3555999" y="3983730"/>
            <a:ext cx="2146985" cy="323885"/>
          </a:xfrm>
        </p:spPr>
        <p:txBody>
          <a:bodyPr/>
          <a:lstStyle/>
          <a:p>
            <a:r>
              <a:rPr lang="en-IN"/>
              <a:t>Subhead goes here</a:t>
            </a:r>
            <a:endParaRPr lang="en-IN" dirty="0"/>
          </a:p>
        </p:txBody>
      </p:sp>
      <p:sp>
        <p:nvSpPr>
          <p:cNvPr id="11" name="Text Placeholder 10">
            <a:extLst>
              <a:ext uri="{FF2B5EF4-FFF2-40B4-BE49-F238E27FC236}">
                <a16:creationId xmlns:a16="http://schemas.microsoft.com/office/drawing/2014/main" id="{89CC5FED-C19E-978A-56BE-6AFC54781817}"/>
              </a:ext>
            </a:extLst>
          </p:cNvPr>
          <p:cNvSpPr>
            <a:spLocks noGrp="1"/>
          </p:cNvSpPr>
          <p:nvPr>
            <p:ph type="body" sz="quarter" idx="44"/>
          </p:nvPr>
        </p:nvSpPr>
        <p:spPr>
          <a:xfrm>
            <a:off x="3555999" y="4377376"/>
            <a:ext cx="2146985"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36" name="Picture Placeholder 35" descr="A place holder icon with FPO text on it. ">
            <a:extLst>
              <a:ext uri="{FF2B5EF4-FFF2-40B4-BE49-F238E27FC236}">
                <a16:creationId xmlns:a16="http://schemas.microsoft.com/office/drawing/2014/main" id="{BEF6723B-1F14-4DA7-3C25-BA38D8B61158}"/>
              </a:ext>
            </a:extLst>
          </p:cNvPr>
          <p:cNvPicPr>
            <a:picLocks noGrp="1" noChangeAspect="1"/>
          </p:cNvPicPr>
          <p:nvPr>
            <p:ph type="pic" sz="quarter" idx="45"/>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895" r="3895"/>
          <a:stretch/>
        </p:blipFill>
        <p:spPr>
          <a:xfrm>
            <a:off x="6397301" y="1909175"/>
            <a:ext cx="1621625" cy="1525144"/>
          </a:xfrm>
        </p:spPr>
      </p:pic>
      <p:sp>
        <p:nvSpPr>
          <p:cNvPr id="16" name="Text Placeholder 15">
            <a:extLst>
              <a:ext uri="{FF2B5EF4-FFF2-40B4-BE49-F238E27FC236}">
                <a16:creationId xmlns:a16="http://schemas.microsoft.com/office/drawing/2014/main" id="{8C75B413-A122-0A16-DE5F-3E1B917B08A1}"/>
              </a:ext>
            </a:extLst>
          </p:cNvPr>
          <p:cNvSpPr>
            <a:spLocks noGrp="1"/>
          </p:cNvSpPr>
          <p:nvPr>
            <p:ph type="body" sz="quarter" idx="46"/>
          </p:nvPr>
        </p:nvSpPr>
        <p:spPr>
          <a:xfrm>
            <a:off x="6400799" y="3983730"/>
            <a:ext cx="2146985" cy="323885"/>
          </a:xfrm>
        </p:spPr>
        <p:txBody>
          <a:bodyPr/>
          <a:lstStyle/>
          <a:p>
            <a:r>
              <a:rPr lang="en-IN" dirty="0"/>
              <a:t>Subhead goes here</a:t>
            </a:r>
          </a:p>
        </p:txBody>
      </p:sp>
      <p:sp>
        <p:nvSpPr>
          <p:cNvPr id="17" name="Text Placeholder 16">
            <a:extLst>
              <a:ext uri="{FF2B5EF4-FFF2-40B4-BE49-F238E27FC236}">
                <a16:creationId xmlns:a16="http://schemas.microsoft.com/office/drawing/2014/main" id="{F0FEE7AA-654F-DADD-2CEB-5F1631417ECC}"/>
              </a:ext>
            </a:extLst>
          </p:cNvPr>
          <p:cNvSpPr>
            <a:spLocks noGrp="1"/>
          </p:cNvSpPr>
          <p:nvPr>
            <p:ph type="body" sz="quarter" idx="47"/>
          </p:nvPr>
        </p:nvSpPr>
        <p:spPr>
          <a:xfrm>
            <a:off x="6400799" y="4377376"/>
            <a:ext cx="2146985" cy="1244947"/>
          </a:xfrm>
        </p:spPr>
        <p:txBody>
          <a:bodyPr/>
          <a:lstStyle/>
          <a:p>
            <a:pPr lvl="0"/>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pic>
        <p:nvPicPr>
          <p:cNvPr id="12" name="Picture Placeholder 35" descr="A place holder icon with FPO text on it. ">
            <a:extLst>
              <a:ext uri="{FF2B5EF4-FFF2-40B4-BE49-F238E27FC236}">
                <a16:creationId xmlns:a16="http://schemas.microsoft.com/office/drawing/2014/main" id="{B60E0E3A-5B2A-3969-1513-1755FF1A9069}"/>
              </a:ext>
            </a:extLst>
          </p:cNvPr>
          <p:cNvPicPr>
            <a:picLocks noGrp="1" noChangeAspect="1"/>
          </p:cNvPicPr>
          <p:nvPr>
            <p:ph type="pic" sz="quarter" idx="48"/>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43" r="3943"/>
          <a:stretch/>
        </p:blipFill>
        <p:spPr>
          <a:xfrm>
            <a:off x="9235439" y="1895271"/>
            <a:ext cx="1621625" cy="1525144"/>
          </a:xfrm>
        </p:spPr>
      </p:pic>
      <p:sp>
        <p:nvSpPr>
          <p:cNvPr id="3" name="Text Placeholder 2">
            <a:extLst>
              <a:ext uri="{FF2B5EF4-FFF2-40B4-BE49-F238E27FC236}">
                <a16:creationId xmlns:a16="http://schemas.microsoft.com/office/drawing/2014/main" id="{1C765DF3-9E3D-A8BB-6E9E-C6436924D979}"/>
              </a:ext>
            </a:extLst>
          </p:cNvPr>
          <p:cNvSpPr>
            <a:spLocks noGrp="1"/>
          </p:cNvSpPr>
          <p:nvPr>
            <p:ph type="body" sz="quarter" idx="49"/>
          </p:nvPr>
        </p:nvSpPr>
        <p:spPr>
          <a:xfrm>
            <a:off x="9235439" y="3983730"/>
            <a:ext cx="2146985" cy="323885"/>
          </a:xfrm>
        </p:spPr>
        <p:txBody>
          <a:bodyPr/>
          <a:lstStyle/>
          <a:p>
            <a:r>
              <a:rPr lang="en-IN" dirty="0"/>
              <a:t>Subhead goes here</a:t>
            </a:r>
          </a:p>
        </p:txBody>
      </p:sp>
      <p:sp>
        <p:nvSpPr>
          <p:cNvPr id="4" name="Text Placeholder 3">
            <a:extLst>
              <a:ext uri="{FF2B5EF4-FFF2-40B4-BE49-F238E27FC236}">
                <a16:creationId xmlns:a16="http://schemas.microsoft.com/office/drawing/2014/main" id="{D26848AB-56AA-2442-1608-1258A697EE24}"/>
              </a:ext>
            </a:extLst>
          </p:cNvPr>
          <p:cNvSpPr>
            <a:spLocks noGrp="1"/>
          </p:cNvSpPr>
          <p:nvPr>
            <p:ph type="body" sz="quarter" idx="50"/>
          </p:nvPr>
        </p:nvSpPr>
        <p:spPr>
          <a:xfrm>
            <a:off x="9235439" y="4377376"/>
            <a:ext cx="2146985" cy="1244947"/>
          </a:xfrm>
        </p:spPr>
        <p:txBody>
          <a:bodyPr/>
          <a:lstStyle/>
          <a:p>
            <a:r>
              <a:rPr lang="en-IN" dirty="0"/>
              <a:t>Lorem ipsum </a:t>
            </a:r>
            <a:r>
              <a:rPr lang="en-IN" dirty="0" err="1"/>
              <a:t>dolor</a:t>
            </a:r>
            <a:r>
              <a:rPr lang="en-IN" dirty="0"/>
              <a:t> sit </a:t>
            </a:r>
            <a:r>
              <a:rPr lang="en-IN" dirty="0" err="1"/>
              <a:t>amet</a:t>
            </a:r>
            <a:r>
              <a:rPr lang="en-IN" dirty="0"/>
              <a:t>, </a:t>
            </a:r>
            <a:r>
              <a:rPr lang="en-IN" dirty="0" err="1"/>
              <a:t>consectetur</a:t>
            </a:r>
            <a:r>
              <a:rPr lang="en-IN" dirty="0"/>
              <a:t> </a:t>
            </a:r>
            <a:r>
              <a:rPr lang="en-IN" dirty="0" err="1"/>
              <a:t>adipiscing</a:t>
            </a:r>
            <a:r>
              <a:rPr lang="en-IN" dirty="0"/>
              <a:t> </a:t>
            </a:r>
            <a:r>
              <a:rPr lang="en-IN" dirty="0" err="1"/>
              <a:t>elit</a:t>
            </a:r>
            <a:r>
              <a:rPr lang="en-IN" dirty="0"/>
              <a:t>, </a:t>
            </a:r>
            <a:r>
              <a:rPr lang="en-IN" dirty="0" err="1"/>
              <a:t>sed</a:t>
            </a:r>
            <a:r>
              <a:rPr lang="en-IN" dirty="0"/>
              <a:t> do</a:t>
            </a:r>
            <a:endParaRPr lang="en-US" dirty="0"/>
          </a:p>
        </p:txBody>
      </p:sp>
      <p:sp>
        <p:nvSpPr>
          <p:cNvPr id="267" name="Slide Number Placeholder 266">
            <a:extLst>
              <a:ext uri="{FF2B5EF4-FFF2-40B4-BE49-F238E27FC236}">
                <a16:creationId xmlns:a16="http://schemas.microsoft.com/office/drawing/2014/main" id="{CC80843D-647A-F402-F354-29F28F67083A}"/>
              </a:ext>
            </a:extLst>
          </p:cNvPr>
          <p:cNvSpPr>
            <a:spLocks noGrp="1"/>
          </p:cNvSpPr>
          <p:nvPr>
            <p:ph type="sldNum" sz="quarter" idx="53"/>
          </p:nvPr>
        </p:nvSpPr>
        <p:spPr>
          <a:xfrm>
            <a:off x="762000" y="6423025"/>
            <a:ext cx="365125" cy="366713"/>
          </a:xfrm>
        </p:spPr>
        <p:txBody>
          <a:bodyPr/>
          <a:lstStyle/>
          <a:p>
            <a:fld id="{345D60D9-5372-5F40-9443-0F9AE5BDC3C8}" type="slidenum">
              <a:rPr lang="en-US" smtClean="0"/>
              <a:pPr/>
              <a:t>93</a:t>
            </a:fld>
            <a:endParaRPr lang="en-US" dirty="0"/>
          </a:p>
        </p:txBody>
      </p:sp>
      <p:sp>
        <p:nvSpPr>
          <p:cNvPr id="266" name="Footer Placeholder 265">
            <a:extLst>
              <a:ext uri="{FF2B5EF4-FFF2-40B4-BE49-F238E27FC236}">
                <a16:creationId xmlns:a16="http://schemas.microsoft.com/office/drawing/2014/main" id="{31604DF4-B566-A33E-3595-7B17CC1D94AE}"/>
              </a:ext>
            </a:extLst>
          </p:cNvPr>
          <p:cNvSpPr>
            <a:spLocks noGrp="1"/>
          </p:cNvSpPr>
          <p:nvPr>
            <p:ph type="ftr" sz="quarter" idx="52"/>
          </p:nvPr>
        </p:nvSpPr>
        <p:spPr>
          <a:xfrm>
            <a:off x="1127125" y="6424613"/>
            <a:ext cx="5746750" cy="365125"/>
          </a:xfrm>
        </p:spPr>
        <p:txBody>
          <a:bodyPr/>
          <a:lstStyle/>
          <a:p>
            <a:r>
              <a:rPr lang="en-US"/>
              <a:t>Copyright © 2025, Oracle and/or its affiliates |  Confidential: Internal/Restricted/Highly Restricted</a:t>
            </a:r>
            <a:endParaRPr lang="en-US" dirty="0"/>
          </a:p>
        </p:txBody>
      </p:sp>
      <p:sp>
        <p:nvSpPr>
          <p:cNvPr id="5" name="Title 4">
            <a:extLst>
              <a:ext uri="{FF2B5EF4-FFF2-40B4-BE49-F238E27FC236}">
                <a16:creationId xmlns:a16="http://schemas.microsoft.com/office/drawing/2014/main" id="{C6D55D92-3B4F-8943-AEEC-34493FE7C5D0}"/>
              </a:ext>
            </a:extLst>
          </p:cNvPr>
          <p:cNvSpPr>
            <a:spLocks noGrp="1"/>
          </p:cNvSpPr>
          <p:nvPr>
            <p:ph type="title"/>
          </p:nvPr>
        </p:nvSpPr>
        <p:spPr>
          <a:xfrm>
            <a:off x="768875" y="182403"/>
            <a:ext cx="10671048" cy="822960"/>
          </a:xfrm>
        </p:spPr>
        <p:txBody>
          <a:bodyPr/>
          <a:lstStyle/>
          <a:p>
            <a:r>
              <a:rPr lang="en-US" dirty="0"/>
              <a:t>Title on light three icons slides</a:t>
            </a:r>
          </a:p>
        </p:txBody>
      </p:sp>
    </p:spTree>
    <p:extLst>
      <p:ext uri="{BB962C8B-B14F-4D97-AF65-F5344CB8AC3E}">
        <p14:creationId xmlns:p14="http://schemas.microsoft.com/office/powerpoint/2010/main" val="3134181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0B1B239-82AC-DB74-FC39-68C8614A03E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16DFB03-E400-8046-1247-97E2151C1A80}"/>
              </a:ext>
            </a:extLst>
          </p:cNvPr>
          <p:cNvSpPr>
            <a:spLocks noGrp="1"/>
          </p:cNvSpPr>
          <p:nvPr>
            <p:ph type="title"/>
          </p:nvPr>
        </p:nvSpPr>
        <p:spPr>
          <a:xfrm>
            <a:off x="768875" y="182403"/>
            <a:ext cx="10671048" cy="822960"/>
          </a:xfrm>
        </p:spPr>
        <p:txBody>
          <a:bodyPr/>
          <a:lstStyle/>
          <a:p>
            <a:r>
              <a:rPr lang="en-US" dirty="0"/>
              <a:t>Title on light two images and content slide</a:t>
            </a:r>
          </a:p>
        </p:txBody>
      </p:sp>
      <p:pic>
        <p:nvPicPr>
          <p:cNvPr id="29" name="Picture Placeholder 28" descr="An image of a man and a women holding an table in a data center. The image says “placeholder image” on it">
            <a:extLst>
              <a:ext uri="{FF2B5EF4-FFF2-40B4-BE49-F238E27FC236}">
                <a16:creationId xmlns:a16="http://schemas.microsoft.com/office/drawing/2014/main" id="{FA09FC8A-C9EE-09AC-A4D6-71453F3F6ED1}"/>
              </a:ext>
            </a:extLst>
          </p:cNvPr>
          <p:cNvPicPr>
            <a:picLocks noGrp="1" noChangeAspect="1"/>
          </p:cNvPicPr>
          <p:nvPr>
            <p:ph type="pic" sz="quarter" idx="26"/>
          </p:nvPr>
        </p:nvPicPr>
        <p:blipFill>
          <a:blip r:embed="rId2" cstate="hqprint">
            <a:extLst>
              <a:ext uri="{28A0092B-C50C-407E-A947-70E740481C1C}">
                <a14:useLocalDpi xmlns:a14="http://schemas.microsoft.com/office/drawing/2010/main"/>
              </a:ext>
            </a:extLst>
          </a:blip>
          <a:srcRect l="202" r="202"/>
          <a:stretch/>
        </p:blipFill>
        <p:spPr>
          <a:xfrm>
            <a:off x="795712" y="1616572"/>
            <a:ext cx="4924591" cy="2662745"/>
          </a:xfrm>
        </p:spPr>
      </p:pic>
      <p:sp>
        <p:nvSpPr>
          <p:cNvPr id="2" name="Text Placeholder 1">
            <a:extLst>
              <a:ext uri="{FF2B5EF4-FFF2-40B4-BE49-F238E27FC236}">
                <a16:creationId xmlns:a16="http://schemas.microsoft.com/office/drawing/2014/main" id="{63569044-A8CD-5DD4-CEDD-389E7A85B048}"/>
              </a:ext>
            </a:extLst>
          </p:cNvPr>
          <p:cNvSpPr>
            <a:spLocks noGrp="1"/>
          </p:cNvSpPr>
          <p:nvPr>
            <p:ph type="body" sz="quarter" idx="29"/>
          </p:nvPr>
        </p:nvSpPr>
        <p:spPr>
          <a:xfrm>
            <a:off x="792538" y="4434829"/>
            <a:ext cx="4950147" cy="1291432"/>
          </a:xfrm>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a:t>
            </a:r>
          </a:p>
          <a:p>
            <a:endParaRPr lang="en-US" dirty="0"/>
          </a:p>
        </p:txBody>
      </p:sp>
      <p:pic>
        <p:nvPicPr>
          <p:cNvPr id="33" name="Picture Placeholder 32" descr="An image of two women holding an tablet. The image has text on it that says “Placeholder image”">
            <a:extLst>
              <a:ext uri="{FF2B5EF4-FFF2-40B4-BE49-F238E27FC236}">
                <a16:creationId xmlns:a16="http://schemas.microsoft.com/office/drawing/2014/main" id="{03830D14-7AA1-01FB-3B5B-CC5BCE566FAB}"/>
              </a:ext>
            </a:extLst>
          </p:cNvPr>
          <p:cNvPicPr>
            <a:picLocks noGrp="1" noChangeAspect="1"/>
          </p:cNvPicPr>
          <p:nvPr>
            <p:ph type="pic" sz="quarter" idx="27"/>
          </p:nvPr>
        </p:nvPicPr>
        <p:blipFill>
          <a:blip r:embed="rId3" cstate="hqprint">
            <a:extLst>
              <a:ext uri="{28A0092B-C50C-407E-A947-70E740481C1C}">
                <a14:useLocalDpi xmlns:a14="http://schemas.microsoft.com/office/drawing/2010/main"/>
              </a:ext>
            </a:extLst>
          </a:blip>
          <a:srcRect l="172" r="172"/>
          <a:stretch/>
        </p:blipFill>
        <p:spPr>
          <a:xfrm>
            <a:off x="6411475" y="1601343"/>
            <a:ext cx="4924591" cy="2662745"/>
          </a:xfrm>
        </p:spPr>
      </p:pic>
      <p:sp>
        <p:nvSpPr>
          <p:cNvPr id="3" name="Text Placeholder 2">
            <a:extLst>
              <a:ext uri="{FF2B5EF4-FFF2-40B4-BE49-F238E27FC236}">
                <a16:creationId xmlns:a16="http://schemas.microsoft.com/office/drawing/2014/main" id="{7B82C608-DBC5-E81D-5F96-4AB4D747DD4D}"/>
              </a:ext>
            </a:extLst>
          </p:cNvPr>
          <p:cNvSpPr>
            <a:spLocks noGrp="1"/>
          </p:cNvSpPr>
          <p:nvPr>
            <p:ph type="body" sz="quarter" idx="30"/>
          </p:nvPr>
        </p:nvSpPr>
        <p:spPr>
          <a:xfrm>
            <a:off x="6448844" y="4419602"/>
            <a:ext cx="4924747" cy="1280319"/>
          </a:xfrm>
        </p:spPr>
        <p:txBody>
          <a:bodyPr/>
          <a:lstStyle/>
          <a:p>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a:t>
            </a:r>
          </a:p>
          <a:p>
            <a:endParaRPr lang="en-US" dirty="0"/>
          </a:p>
        </p:txBody>
      </p:sp>
      <p:sp>
        <p:nvSpPr>
          <p:cNvPr id="7" name="Slide Number Placeholder 6">
            <a:extLst>
              <a:ext uri="{FF2B5EF4-FFF2-40B4-BE49-F238E27FC236}">
                <a16:creationId xmlns:a16="http://schemas.microsoft.com/office/drawing/2014/main" id="{AA13262E-6F1D-216E-E21F-D0E1E8D8743A}"/>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94</a:t>
            </a:fld>
            <a:endParaRPr lang="en-US" dirty="0"/>
          </a:p>
        </p:txBody>
      </p:sp>
      <p:sp>
        <p:nvSpPr>
          <p:cNvPr id="8" name="Footer Placeholder 7">
            <a:extLst>
              <a:ext uri="{FF2B5EF4-FFF2-40B4-BE49-F238E27FC236}">
                <a16:creationId xmlns:a16="http://schemas.microsoft.com/office/drawing/2014/main" id="{740D983B-496D-9365-2F4E-61E5E7BB368C}"/>
              </a:ext>
            </a:extLst>
          </p:cNvPr>
          <p:cNvSpPr>
            <a:spLocks noGrp="1"/>
          </p:cNvSpPr>
          <p:nvPr>
            <p:ph type="ftr" sz="quarter" idx="39"/>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4" name="Rectangle 3">
            <a:extLst>
              <a:ext uri="{FF2B5EF4-FFF2-40B4-BE49-F238E27FC236}">
                <a16:creationId xmlns:a16="http://schemas.microsoft.com/office/drawing/2014/main" id="{892FE87B-8D5A-26CC-A7AC-9AC76A365E0F}"/>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17245021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5D1434B-072B-B43C-DD6E-BA55805EC99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D45615F-9EC6-2258-FD32-2230B5C0CFAA}"/>
              </a:ext>
            </a:extLst>
          </p:cNvPr>
          <p:cNvSpPr>
            <a:spLocks noGrp="1"/>
          </p:cNvSpPr>
          <p:nvPr>
            <p:ph type="title"/>
          </p:nvPr>
        </p:nvSpPr>
        <p:spPr>
          <a:xfrm>
            <a:off x="768875" y="182403"/>
            <a:ext cx="4961369" cy="822960"/>
          </a:xfrm>
        </p:spPr>
        <p:txBody>
          <a:bodyPr/>
          <a:lstStyle/>
          <a:p>
            <a:r>
              <a:rPr lang="en-US" dirty="0"/>
              <a:t>A short title goes here on light</a:t>
            </a:r>
          </a:p>
        </p:txBody>
      </p:sp>
      <p:sp>
        <p:nvSpPr>
          <p:cNvPr id="9" name="Text Placeholder 8">
            <a:extLst>
              <a:ext uri="{FF2B5EF4-FFF2-40B4-BE49-F238E27FC236}">
                <a16:creationId xmlns:a16="http://schemas.microsoft.com/office/drawing/2014/main" id="{EA6BA84F-D993-ABDB-17C5-5F9D1C4512B7}"/>
              </a:ext>
            </a:extLst>
          </p:cNvPr>
          <p:cNvSpPr>
            <a:spLocks noGrp="1"/>
          </p:cNvSpPr>
          <p:nvPr>
            <p:ph type="body" sz="quarter" idx="29"/>
          </p:nvPr>
        </p:nvSpPr>
        <p:spPr>
          <a:xfrm>
            <a:off x="792537" y="1751671"/>
            <a:ext cx="4899101" cy="1410405"/>
          </a:xfrm>
        </p:spPr>
        <p:txBody>
          <a:bodyPr/>
          <a:lstStyle/>
          <a:p>
            <a:r>
              <a:rPr lang="en-US" dirty="0"/>
              <a:t>Collage Page</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a:p>
            <a:pPr lvl="1"/>
            <a:endParaRPr lang="en-US" dirty="0"/>
          </a:p>
        </p:txBody>
      </p:sp>
      <p:sp>
        <p:nvSpPr>
          <p:cNvPr id="8" name="Text Placeholder 7">
            <a:extLst>
              <a:ext uri="{FF2B5EF4-FFF2-40B4-BE49-F238E27FC236}">
                <a16:creationId xmlns:a16="http://schemas.microsoft.com/office/drawing/2014/main" id="{586E3520-3D4D-7DFF-3EBC-96C323D1B7E1}"/>
              </a:ext>
            </a:extLst>
          </p:cNvPr>
          <p:cNvSpPr>
            <a:spLocks noGrp="1"/>
          </p:cNvSpPr>
          <p:nvPr>
            <p:ph type="body" sz="quarter" idx="38"/>
          </p:nvPr>
        </p:nvSpPr>
        <p:spPr>
          <a:xfrm>
            <a:off x="792537" y="3378765"/>
            <a:ext cx="4899101" cy="1410405"/>
          </a:xfrm>
        </p:spPr>
        <p:txBody>
          <a:bodyPr/>
          <a:lstStyle/>
          <a:p>
            <a:r>
              <a:rPr lang="en-US" dirty="0"/>
              <a:t>Collage Page</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p:txBody>
      </p:sp>
      <p:sp>
        <p:nvSpPr>
          <p:cNvPr id="7" name="Text Placeholder 6">
            <a:extLst>
              <a:ext uri="{FF2B5EF4-FFF2-40B4-BE49-F238E27FC236}">
                <a16:creationId xmlns:a16="http://schemas.microsoft.com/office/drawing/2014/main" id="{66DA675C-0DFD-A87F-4AAC-7403096215DF}"/>
              </a:ext>
            </a:extLst>
          </p:cNvPr>
          <p:cNvSpPr>
            <a:spLocks noGrp="1"/>
          </p:cNvSpPr>
          <p:nvPr>
            <p:ph type="body" sz="quarter" idx="37"/>
          </p:nvPr>
        </p:nvSpPr>
        <p:spPr>
          <a:xfrm>
            <a:off x="792537" y="5005861"/>
            <a:ext cx="4899101" cy="1128240"/>
          </a:xfrm>
        </p:spPr>
        <p:txBody>
          <a:bodyPr/>
          <a:lstStyle/>
          <a:p>
            <a:r>
              <a:rPr lang="en-US" dirty="0"/>
              <a:t>Collage Page</a:t>
            </a:r>
          </a:p>
          <a:p>
            <a:pPr lvl="1"/>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a:t>
            </a:r>
          </a:p>
        </p:txBody>
      </p:sp>
      <p:pic>
        <p:nvPicPr>
          <p:cNvPr id="149" name="Picture Placeholder 148" descr="An image of two people standing in a store reaching for a clothing item. The image has text on it that says “Placeholder image”">
            <a:extLst>
              <a:ext uri="{FF2B5EF4-FFF2-40B4-BE49-F238E27FC236}">
                <a16:creationId xmlns:a16="http://schemas.microsoft.com/office/drawing/2014/main" id="{D9A12538-2AF5-513C-3F81-81FF8ED9A691}"/>
              </a:ext>
            </a:extLst>
          </p:cNvPr>
          <p:cNvPicPr>
            <a:picLocks noGrp="1" noChangeAspect="1"/>
          </p:cNvPicPr>
          <p:nvPr>
            <p:ph type="pic" sz="quarter" idx="36"/>
          </p:nvPr>
        </p:nvPicPr>
        <p:blipFill>
          <a:blip r:embed="rId3" cstate="hqprint">
            <a:extLst>
              <a:ext uri="{28A0092B-C50C-407E-A947-70E740481C1C}">
                <a14:useLocalDpi xmlns:a14="http://schemas.microsoft.com/office/drawing/2010/main"/>
              </a:ext>
            </a:extLst>
          </a:blip>
          <a:srcRect l="176" r="176"/>
          <a:stretch/>
        </p:blipFill>
        <p:spPr>
          <a:xfrm>
            <a:off x="6095603" y="5457103"/>
            <a:ext cx="2885888" cy="1400897"/>
          </a:xfrm>
        </p:spPr>
      </p:pic>
      <p:pic>
        <p:nvPicPr>
          <p:cNvPr id="171" name="Picture Placeholder 170" descr="An image of a women standing at a cash register. The image has text on it that says “Placeholder Image”">
            <a:extLst>
              <a:ext uri="{FF2B5EF4-FFF2-40B4-BE49-F238E27FC236}">
                <a16:creationId xmlns:a16="http://schemas.microsoft.com/office/drawing/2014/main" id="{648EEB07-1983-7B82-DF20-770B69FB4FF8}"/>
              </a:ext>
            </a:extLst>
          </p:cNvPr>
          <p:cNvPicPr>
            <a:picLocks noGrp="1" noChangeAspect="1"/>
          </p:cNvPicPr>
          <p:nvPr>
            <p:ph type="pic" sz="quarter" idx="35"/>
          </p:nvPr>
        </p:nvPicPr>
        <p:blipFill>
          <a:blip r:embed="rId4" cstate="hqprint">
            <a:extLst>
              <a:ext uri="{28A0092B-C50C-407E-A947-70E740481C1C}">
                <a14:useLocalDpi xmlns:a14="http://schemas.microsoft.com/office/drawing/2010/main"/>
              </a:ext>
            </a:extLst>
          </a:blip>
          <a:srcRect l="104" r="104"/>
          <a:stretch/>
        </p:blipFill>
        <p:spPr>
          <a:xfrm>
            <a:off x="6095603" y="2726373"/>
            <a:ext cx="2885888" cy="2662069"/>
          </a:xfrm>
        </p:spPr>
      </p:pic>
      <p:pic>
        <p:nvPicPr>
          <p:cNvPr id="135" name="Picture Placeholder 134" descr="An image of a women petting a dog. The image has text on it that says “Placeholder Image”">
            <a:extLst>
              <a:ext uri="{FF2B5EF4-FFF2-40B4-BE49-F238E27FC236}">
                <a16:creationId xmlns:a16="http://schemas.microsoft.com/office/drawing/2014/main" id="{9DC6C816-B178-56A9-D142-FB5D3ACA0E83}"/>
              </a:ext>
            </a:extLst>
          </p:cNvPr>
          <p:cNvPicPr>
            <a:picLocks noGrp="1" noChangeAspect="1"/>
          </p:cNvPicPr>
          <p:nvPr>
            <p:ph type="pic" sz="quarter" idx="34"/>
          </p:nvPr>
        </p:nvPicPr>
        <p:blipFill>
          <a:blip r:embed="rId5" cstate="hqprint">
            <a:extLst>
              <a:ext uri="{28A0092B-C50C-407E-A947-70E740481C1C}">
                <a14:useLocalDpi xmlns:a14="http://schemas.microsoft.com/office/drawing/2010/main"/>
              </a:ext>
            </a:extLst>
          </a:blip>
          <a:srcRect l="104" r="104"/>
          <a:stretch/>
        </p:blipFill>
        <p:spPr>
          <a:xfrm>
            <a:off x="6095603" y="-1"/>
            <a:ext cx="2885888" cy="2662069"/>
          </a:xfrm>
        </p:spPr>
      </p:pic>
      <p:pic>
        <p:nvPicPr>
          <p:cNvPr id="157" name="Picture Placeholder 156" descr="An image of a women standing at a counter with a phone checking into an event. The image has text on it that says “Placeholder Image”">
            <a:extLst>
              <a:ext uri="{FF2B5EF4-FFF2-40B4-BE49-F238E27FC236}">
                <a16:creationId xmlns:a16="http://schemas.microsoft.com/office/drawing/2014/main" id="{51B56CB8-BA2D-972F-AC0F-039F1942A1C7}"/>
              </a:ext>
            </a:extLst>
          </p:cNvPr>
          <p:cNvPicPr>
            <a:picLocks noGrp="1" noChangeAspect="1"/>
          </p:cNvPicPr>
          <p:nvPr>
            <p:ph type="pic" sz="quarter" idx="33"/>
          </p:nvPr>
        </p:nvPicPr>
        <p:blipFill>
          <a:blip r:embed="rId6" cstate="hqprint">
            <a:extLst>
              <a:ext uri="{28A0092B-C50C-407E-A947-70E740481C1C}">
                <a14:useLocalDpi xmlns:a14="http://schemas.microsoft.com/office/drawing/2010/main"/>
              </a:ext>
            </a:extLst>
          </a:blip>
          <a:srcRect l="203" r="203"/>
          <a:stretch/>
        </p:blipFill>
        <p:spPr>
          <a:xfrm>
            <a:off x="9049339" y="4122738"/>
            <a:ext cx="3142661" cy="2735263"/>
          </a:xfrm>
        </p:spPr>
      </p:pic>
      <p:pic>
        <p:nvPicPr>
          <p:cNvPr id="167" name="Picture Placeholder 166" descr="An image a person smiling holding a sign.  The image has text on it that says “Placeholder Image”">
            <a:extLst>
              <a:ext uri="{FF2B5EF4-FFF2-40B4-BE49-F238E27FC236}">
                <a16:creationId xmlns:a16="http://schemas.microsoft.com/office/drawing/2014/main" id="{C8FE4D96-9E38-D7DB-9A25-FEE2FA114742}"/>
              </a:ext>
            </a:extLst>
          </p:cNvPr>
          <p:cNvPicPr>
            <a:picLocks noGrp="1" noChangeAspect="1"/>
          </p:cNvPicPr>
          <p:nvPr>
            <p:ph type="pic" sz="quarter" idx="32"/>
          </p:nvPr>
        </p:nvPicPr>
        <p:blipFill>
          <a:blip r:embed="rId7" cstate="hqprint">
            <a:extLst>
              <a:ext uri="{28A0092B-C50C-407E-A947-70E740481C1C}">
                <a14:useLocalDpi xmlns:a14="http://schemas.microsoft.com/office/drawing/2010/main"/>
              </a:ext>
            </a:extLst>
          </a:blip>
          <a:srcRect l="274" r="274"/>
          <a:stretch/>
        </p:blipFill>
        <p:spPr>
          <a:xfrm>
            <a:off x="9049131" y="0"/>
            <a:ext cx="3142870" cy="4060563"/>
          </a:xfrm>
        </p:spPr>
      </p:pic>
      <p:sp>
        <p:nvSpPr>
          <p:cNvPr id="18" name="Slide Number Placeholder 17">
            <a:extLst>
              <a:ext uri="{FF2B5EF4-FFF2-40B4-BE49-F238E27FC236}">
                <a16:creationId xmlns:a16="http://schemas.microsoft.com/office/drawing/2014/main" id="{360FA973-F20C-E6BF-D18A-1EAD7FEC3EB4}"/>
              </a:ext>
            </a:extLst>
          </p:cNvPr>
          <p:cNvSpPr>
            <a:spLocks noGrp="1"/>
          </p:cNvSpPr>
          <p:nvPr>
            <p:ph type="sldNum" sz="quarter" idx="40"/>
          </p:nvPr>
        </p:nvSpPr>
        <p:spPr>
          <a:xfrm>
            <a:off x="762000" y="6423660"/>
            <a:ext cx="365760" cy="365760"/>
          </a:xfrm>
        </p:spPr>
        <p:txBody>
          <a:bodyPr/>
          <a:lstStyle/>
          <a:p>
            <a:fld id="{CFF4B978-1D82-7745-80C5-DBABA6B131D3}" type="slidenum">
              <a:rPr lang="en-US" smtClean="0"/>
              <a:pPr/>
              <a:t>95</a:t>
            </a:fld>
            <a:endParaRPr lang="en-US"/>
          </a:p>
        </p:txBody>
      </p:sp>
      <p:sp>
        <p:nvSpPr>
          <p:cNvPr id="19" name="Footer Placeholder 18">
            <a:extLst>
              <a:ext uri="{FF2B5EF4-FFF2-40B4-BE49-F238E27FC236}">
                <a16:creationId xmlns:a16="http://schemas.microsoft.com/office/drawing/2014/main" id="{F82ADC19-EA0C-0F3E-8F84-0141168A1B5F}"/>
              </a:ext>
            </a:extLst>
          </p:cNvPr>
          <p:cNvSpPr>
            <a:spLocks noGrp="1"/>
          </p:cNvSpPr>
          <p:nvPr>
            <p:ph type="ftr" sz="quarter" idx="39"/>
          </p:nvPr>
        </p:nvSpPr>
        <p:spPr>
          <a:xfrm>
            <a:off x="1127759" y="6423978"/>
            <a:ext cx="5745379" cy="365125"/>
          </a:xfrm>
        </p:spPr>
        <p:txBody>
          <a:bodyPr/>
          <a:lstStyle/>
          <a:p>
            <a:r>
              <a:rPr lang="en-CA"/>
              <a:t>Copyright © 2025, Oracle and/or its affiliates |  Confidential: Internal/Restricted/Highly Restricted</a:t>
            </a:r>
            <a:endParaRPr lang="en-CA" dirty="0"/>
          </a:p>
        </p:txBody>
      </p:sp>
      <p:sp>
        <p:nvSpPr>
          <p:cNvPr id="2" name="Rectangle 1">
            <a:extLst>
              <a:ext uri="{FF2B5EF4-FFF2-40B4-BE49-F238E27FC236}">
                <a16:creationId xmlns:a16="http://schemas.microsoft.com/office/drawing/2014/main" id="{42A17CAE-BE4C-8755-4A87-DFEED0ECE997}"/>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16447873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665BF-278B-510C-4B85-B633564C799A}"/>
              </a:ext>
            </a:extLst>
          </p:cNvPr>
          <p:cNvSpPr>
            <a:spLocks noGrp="1"/>
          </p:cNvSpPr>
          <p:nvPr>
            <p:ph type="sldNum" sz="quarter" idx="17"/>
          </p:nvPr>
        </p:nvSpPr>
        <p:spPr>
          <a:xfrm>
            <a:off x="762000" y="6428637"/>
            <a:ext cx="365760" cy="365760"/>
          </a:xfrm>
        </p:spPr>
        <p:txBody>
          <a:bodyPr/>
          <a:lstStyle/>
          <a:p>
            <a:fld id="{345D60D9-5372-5F40-9443-0F9AE5BDC3C8}" type="slidenum">
              <a:rPr lang="en-US" smtClean="0"/>
              <a:pPr/>
              <a:t>96</a:t>
            </a:fld>
            <a:endParaRPr lang="en-US" dirty="0"/>
          </a:p>
        </p:txBody>
      </p:sp>
      <p:sp>
        <p:nvSpPr>
          <p:cNvPr id="3" name="Footer Placeholder 2">
            <a:extLst>
              <a:ext uri="{FF2B5EF4-FFF2-40B4-BE49-F238E27FC236}">
                <a16:creationId xmlns:a16="http://schemas.microsoft.com/office/drawing/2014/main" id="{9B962527-3E99-B7C5-E9F9-4ACA401AAAE6}"/>
              </a:ext>
            </a:extLst>
          </p:cNvPr>
          <p:cNvSpPr>
            <a:spLocks noGrp="1"/>
          </p:cNvSpPr>
          <p:nvPr>
            <p:ph type="ftr" sz="quarter" idx="16"/>
          </p:nvPr>
        </p:nvSpPr>
        <p:spPr>
          <a:xfrm>
            <a:off x="1127760" y="6428955"/>
            <a:ext cx="5233748" cy="365125"/>
          </a:xfrm>
        </p:spPr>
        <p:txBody>
          <a:bodyPr/>
          <a:lstStyle/>
          <a:p>
            <a:r>
              <a:rPr lang="en-US"/>
              <a:t>Copyright © 2025, Oracle and/or its affiliates |  Confidential: Internal/Restricted/Highly Restricted</a:t>
            </a:r>
            <a:endParaRPr lang="en-US" dirty="0"/>
          </a:p>
        </p:txBody>
      </p:sp>
      <p:pic>
        <p:nvPicPr>
          <p:cNvPr id="11" name="Picture Placeholder 10" descr="An image of a man and a women holding an table in a data center. The image says “placeholder image” on it">
            <a:extLst>
              <a:ext uri="{FF2B5EF4-FFF2-40B4-BE49-F238E27FC236}">
                <a16:creationId xmlns:a16="http://schemas.microsoft.com/office/drawing/2014/main" id="{33F98386-00FF-5202-44CA-CD5093F93219}"/>
              </a:ext>
            </a:extLst>
          </p:cNvPr>
          <p:cNvPicPr>
            <a:picLocks noGrp="1" noChangeAspect="1"/>
          </p:cNvPicPr>
          <p:nvPr>
            <p:ph type="pic" sz="quarter" idx="13"/>
          </p:nvPr>
        </p:nvPicPr>
        <p:blipFill>
          <a:blip r:embed="rId2" cstate="email">
            <a:extLst>
              <a:ext uri="{28A0092B-C50C-407E-A947-70E740481C1C}">
                <a14:useLocalDpi xmlns:a14="http://schemas.microsoft.com/office/drawing/2010/main"/>
              </a:ext>
            </a:extLst>
          </a:blip>
          <a:srcRect/>
          <a:stretch/>
        </p:blipFill>
        <p:spPr>
          <a:xfrm>
            <a:off x="0" y="0"/>
            <a:ext cx="12192000" cy="6858000"/>
          </a:xfrm>
        </p:spPr>
      </p:pic>
      <p:sp>
        <p:nvSpPr>
          <p:cNvPr id="4" name="Rectangle 3">
            <a:extLst>
              <a:ext uri="{FF2B5EF4-FFF2-40B4-BE49-F238E27FC236}">
                <a16:creationId xmlns:a16="http://schemas.microsoft.com/office/drawing/2014/main" id="{329FA4B9-D3BC-37EF-AC0A-4069EC95F684}"/>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
        <p:nvSpPr>
          <p:cNvPr id="5" name="Title 4">
            <a:extLst>
              <a:ext uri="{FF2B5EF4-FFF2-40B4-BE49-F238E27FC236}">
                <a16:creationId xmlns:a16="http://schemas.microsoft.com/office/drawing/2014/main" id="{55571F5D-2B3F-87FB-7F6C-9462495D03A2}"/>
              </a:ext>
            </a:extLst>
          </p:cNvPr>
          <p:cNvSpPr>
            <a:spLocks noGrp="1"/>
          </p:cNvSpPr>
          <p:nvPr>
            <p:ph type="title" idx="4294967295"/>
          </p:nvPr>
        </p:nvSpPr>
        <p:spPr>
          <a:xfrm>
            <a:off x="768875" y="-822960"/>
            <a:ext cx="10671048" cy="822960"/>
          </a:xfrm>
        </p:spPr>
        <p:txBody>
          <a:bodyPr vert="horz" lIns="0" tIns="0" rIns="0" bIns="0" rtlCol="0" anchor="b">
            <a:noAutofit/>
          </a:bodyPr>
          <a:lstStyle/>
          <a:p>
            <a:r>
              <a:rPr lang="en-US" dirty="0"/>
              <a:t>A full sized image slide example</a:t>
            </a:r>
          </a:p>
        </p:txBody>
      </p:sp>
    </p:spTree>
    <p:extLst>
      <p:ext uri="{BB962C8B-B14F-4D97-AF65-F5344CB8AC3E}">
        <p14:creationId xmlns:p14="http://schemas.microsoft.com/office/powerpoint/2010/main" val="41679053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Placeholder 54" descr="A placeholder logo with called Supremo Financials.  ">
            <a:extLst>
              <a:ext uri="{FF2B5EF4-FFF2-40B4-BE49-F238E27FC236}">
                <a16:creationId xmlns:a16="http://schemas.microsoft.com/office/drawing/2014/main" id="{3F63D041-D09F-AB82-EBC9-F6E4543D0D3E}"/>
              </a:ext>
            </a:extLst>
          </p:cNvPr>
          <p:cNvPicPr>
            <a:picLocks noGrp="1" noChangeAspect="1"/>
          </p:cNvPicPr>
          <p:nvPr>
            <p:ph sz="quarter" idx="28"/>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p:blipFill>
        <p:spPr>
          <a:xfrm>
            <a:off x="762000" y="232638"/>
            <a:ext cx="2505075" cy="712650"/>
          </a:xfrm>
        </p:spPr>
      </p:pic>
      <p:sp>
        <p:nvSpPr>
          <p:cNvPr id="35" name="Title 34">
            <a:extLst>
              <a:ext uri="{FF2B5EF4-FFF2-40B4-BE49-F238E27FC236}">
                <a16:creationId xmlns:a16="http://schemas.microsoft.com/office/drawing/2014/main" id="{5D8FC7F7-B4B8-688B-7363-992054D2A00F}"/>
              </a:ext>
            </a:extLst>
          </p:cNvPr>
          <p:cNvSpPr>
            <a:spLocks noGrp="1"/>
          </p:cNvSpPr>
          <p:nvPr>
            <p:ph type="title"/>
          </p:nvPr>
        </p:nvSpPr>
        <p:spPr>
          <a:xfrm>
            <a:off x="762000" y="1274060"/>
            <a:ext cx="4744029" cy="822960"/>
          </a:xfrm>
        </p:spPr>
        <p:txBody>
          <a:bodyPr/>
          <a:lstStyle/>
          <a:p>
            <a:r>
              <a:rPr lang="en-US" dirty="0"/>
              <a:t>Headline about the customer story that shows impact</a:t>
            </a:r>
          </a:p>
        </p:txBody>
      </p:sp>
      <p:sp>
        <p:nvSpPr>
          <p:cNvPr id="36" name="Text Placeholder 35">
            <a:extLst>
              <a:ext uri="{FF2B5EF4-FFF2-40B4-BE49-F238E27FC236}">
                <a16:creationId xmlns:a16="http://schemas.microsoft.com/office/drawing/2014/main" id="{A823F34E-3CCE-5FA3-3EBF-443611082DA4}"/>
              </a:ext>
            </a:extLst>
          </p:cNvPr>
          <p:cNvSpPr>
            <a:spLocks noGrp="1"/>
          </p:cNvSpPr>
          <p:nvPr>
            <p:ph type="body" sz="quarter" idx="20"/>
          </p:nvPr>
        </p:nvSpPr>
        <p:spPr>
          <a:xfrm>
            <a:off x="6781820" y="3870511"/>
            <a:ext cx="4838705" cy="1358116"/>
          </a:xfrm>
        </p:spPr>
        <p:txBody>
          <a:bodyPr anchor="b"/>
          <a:lstStyle/>
          <a:p>
            <a:r>
              <a:rPr lang="en-US" dirty="0"/>
              <a:t>“A general customer quote slide. </a:t>
            </a:r>
            <a:br>
              <a:rPr lang="en-US" dirty="0"/>
            </a:br>
            <a:r>
              <a:rPr lang="en-US" dirty="0"/>
              <a:t>Surrounded by quotation marks”</a:t>
            </a:r>
          </a:p>
        </p:txBody>
      </p:sp>
      <p:sp>
        <p:nvSpPr>
          <p:cNvPr id="37" name="Text Placeholder 36">
            <a:extLst>
              <a:ext uri="{FF2B5EF4-FFF2-40B4-BE49-F238E27FC236}">
                <a16:creationId xmlns:a16="http://schemas.microsoft.com/office/drawing/2014/main" id="{8EF6291B-C492-2F62-0A69-7E105DEFCC27}"/>
              </a:ext>
            </a:extLst>
          </p:cNvPr>
          <p:cNvSpPr>
            <a:spLocks noGrp="1"/>
          </p:cNvSpPr>
          <p:nvPr>
            <p:ph type="body" sz="quarter" idx="21"/>
          </p:nvPr>
        </p:nvSpPr>
        <p:spPr>
          <a:xfrm>
            <a:off x="6781820" y="5608955"/>
            <a:ext cx="4838705" cy="269769"/>
          </a:xfrm>
        </p:spPr>
        <p:txBody>
          <a:bodyPr/>
          <a:lstStyle/>
          <a:p>
            <a:r>
              <a:rPr lang="en-US" dirty="0"/>
              <a:t>Person name</a:t>
            </a:r>
          </a:p>
        </p:txBody>
      </p:sp>
      <p:sp>
        <p:nvSpPr>
          <p:cNvPr id="38" name="Text Placeholder 37">
            <a:extLst>
              <a:ext uri="{FF2B5EF4-FFF2-40B4-BE49-F238E27FC236}">
                <a16:creationId xmlns:a16="http://schemas.microsoft.com/office/drawing/2014/main" id="{1BE0C00D-517E-A3FE-C144-F152E360F49C}"/>
              </a:ext>
            </a:extLst>
          </p:cNvPr>
          <p:cNvSpPr>
            <a:spLocks noGrp="1"/>
          </p:cNvSpPr>
          <p:nvPr>
            <p:ph type="body" sz="quarter" idx="22"/>
          </p:nvPr>
        </p:nvSpPr>
        <p:spPr>
          <a:xfrm>
            <a:off x="6781819" y="5938133"/>
            <a:ext cx="4838705" cy="269769"/>
          </a:xfrm>
        </p:spPr>
        <p:txBody>
          <a:bodyPr/>
          <a:lstStyle/>
          <a:p>
            <a:r>
              <a:rPr lang="en-US" dirty="0"/>
              <a:t>Title and company</a:t>
            </a:r>
          </a:p>
        </p:txBody>
      </p:sp>
      <p:sp>
        <p:nvSpPr>
          <p:cNvPr id="8" name="Slide Number Placeholder 7">
            <a:extLst>
              <a:ext uri="{FF2B5EF4-FFF2-40B4-BE49-F238E27FC236}">
                <a16:creationId xmlns:a16="http://schemas.microsoft.com/office/drawing/2014/main" id="{6B0A1A0B-A5E0-C5B3-31CC-1D3787D645B5}"/>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97</a:t>
            </a:fld>
            <a:endParaRPr lang="en-US" dirty="0"/>
          </a:p>
        </p:txBody>
      </p:sp>
      <p:sp>
        <p:nvSpPr>
          <p:cNvPr id="9" name="Footer Placeholder 8">
            <a:extLst>
              <a:ext uri="{FF2B5EF4-FFF2-40B4-BE49-F238E27FC236}">
                <a16:creationId xmlns:a16="http://schemas.microsoft.com/office/drawing/2014/main" id="{92074797-B564-5A4C-3381-68E1B5DE482A}"/>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10" name="Text Placeholder 9">
            <a:extLst>
              <a:ext uri="{FF2B5EF4-FFF2-40B4-BE49-F238E27FC236}">
                <a16:creationId xmlns:a16="http://schemas.microsoft.com/office/drawing/2014/main" id="{AE67604D-1C37-A3BB-88CA-98629D86DAD4}"/>
              </a:ext>
            </a:extLst>
          </p:cNvPr>
          <p:cNvSpPr>
            <a:spLocks noGrp="1"/>
          </p:cNvSpPr>
          <p:nvPr>
            <p:ph type="body" sz="quarter" idx="32"/>
          </p:nvPr>
        </p:nvSpPr>
        <p:spPr>
          <a:xfrm>
            <a:off x="770368" y="2436573"/>
            <a:ext cx="4764024" cy="274320"/>
          </a:xfrm>
        </p:spPr>
        <p:txBody>
          <a:bodyPr/>
          <a:lstStyle/>
          <a:p>
            <a:r>
              <a:rPr lang="en-US" dirty="0"/>
              <a:t>Business challenges</a:t>
            </a:r>
          </a:p>
        </p:txBody>
      </p:sp>
      <p:sp>
        <p:nvSpPr>
          <p:cNvPr id="39" name="Text Placeholder 38">
            <a:extLst>
              <a:ext uri="{FF2B5EF4-FFF2-40B4-BE49-F238E27FC236}">
                <a16:creationId xmlns:a16="http://schemas.microsoft.com/office/drawing/2014/main" id="{41B5B143-43F3-3BCD-F0CC-4A4796942016}"/>
              </a:ext>
            </a:extLst>
          </p:cNvPr>
          <p:cNvSpPr>
            <a:spLocks noGrp="1"/>
          </p:cNvSpPr>
          <p:nvPr>
            <p:ph type="body" sz="quarter" idx="44"/>
          </p:nvPr>
        </p:nvSpPr>
        <p:spPr>
          <a:xfrm>
            <a:off x="768875" y="2780015"/>
            <a:ext cx="4764024" cy="457200"/>
          </a:xfrm>
        </p:spPr>
        <p:txBody>
          <a:bodyPr/>
          <a:lstStyle/>
          <a:p>
            <a:r>
              <a:rPr lang="en-US" dirty="0"/>
              <a:t>Details about the business and what what led them to explore options</a:t>
            </a:r>
          </a:p>
          <a:p>
            <a:endParaRPr lang="en-US" dirty="0"/>
          </a:p>
        </p:txBody>
      </p:sp>
      <p:sp>
        <p:nvSpPr>
          <p:cNvPr id="12" name="Text Placeholder 11">
            <a:extLst>
              <a:ext uri="{FF2B5EF4-FFF2-40B4-BE49-F238E27FC236}">
                <a16:creationId xmlns:a16="http://schemas.microsoft.com/office/drawing/2014/main" id="{FA7E1627-F46D-65AE-6887-4F2653D41344}"/>
              </a:ext>
            </a:extLst>
          </p:cNvPr>
          <p:cNvSpPr>
            <a:spLocks noGrp="1"/>
          </p:cNvSpPr>
          <p:nvPr>
            <p:ph type="body" sz="quarter" idx="38"/>
          </p:nvPr>
        </p:nvSpPr>
        <p:spPr>
          <a:xfrm>
            <a:off x="770368" y="3533895"/>
            <a:ext cx="4762532" cy="274320"/>
          </a:xfrm>
        </p:spPr>
        <p:txBody>
          <a:bodyPr/>
          <a:lstStyle/>
          <a:p>
            <a:r>
              <a:rPr lang="en-US" dirty="0"/>
              <a:t>Why Oracle</a:t>
            </a:r>
          </a:p>
        </p:txBody>
      </p:sp>
      <p:sp>
        <p:nvSpPr>
          <p:cNvPr id="13" name="Text Placeholder 12">
            <a:extLst>
              <a:ext uri="{FF2B5EF4-FFF2-40B4-BE49-F238E27FC236}">
                <a16:creationId xmlns:a16="http://schemas.microsoft.com/office/drawing/2014/main" id="{44B4B76B-1200-32F3-2818-C8A3D016881D}"/>
              </a:ext>
            </a:extLst>
          </p:cNvPr>
          <p:cNvSpPr>
            <a:spLocks noGrp="1"/>
          </p:cNvSpPr>
          <p:nvPr>
            <p:ph type="body" sz="quarter" idx="45"/>
          </p:nvPr>
        </p:nvSpPr>
        <p:spPr>
          <a:xfrm>
            <a:off x="768875" y="3878228"/>
            <a:ext cx="4764024" cy="457200"/>
          </a:xfrm>
        </p:spPr>
        <p:txBody>
          <a:bodyPr/>
          <a:lstStyle/>
          <a:p>
            <a:r>
              <a:rPr lang="en-US" dirty="0"/>
              <a:t>Details on why Oracle is the best option</a:t>
            </a:r>
          </a:p>
        </p:txBody>
      </p:sp>
      <p:sp>
        <p:nvSpPr>
          <p:cNvPr id="14" name="Text Placeholder 13">
            <a:extLst>
              <a:ext uri="{FF2B5EF4-FFF2-40B4-BE49-F238E27FC236}">
                <a16:creationId xmlns:a16="http://schemas.microsoft.com/office/drawing/2014/main" id="{F12B5FC7-AC03-AF45-A69B-77DA4B9CAE46}"/>
              </a:ext>
            </a:extLst>
          </p:cNvPr>
          <p:cNvSpPr>
            <a:spLocks noGrp="1"/>
          </p:cNvSpPr>
          <p:nvPr>
            <p:ph type="body" sz="quarter" idx="46"/>
          </p:nvPr>
        </p:nvSpPr>
        <p:spPr>
          <a:xfrm>
            <a:off x="770367" y="4635913"/>
            <a:ext cx="4762532" cy="274320"/>
          </a:xfrm>
        </p:spPr>
        <p:txBody>
          <a:bodyPr/>
          <a:lstStyle/>
          <a:p>
            <a:r>
              <a:rPr lang="en-US" dirty="0"/>
              <a:t>Results</a:t>
            </a:r>
          </a:p>
        </p:txBody>
      </p:sp>
      <p:sp>
        <p:nvSpPr>
          <p:cNvPr id="15" name="Text Placeholder 14">
            <a:extLst>
              <a:ext uri="{FF2B5EF4-FFF2-40B4-BE49-F238E27FC236}">
                <a16:creationId xmlns:a16="http://schemas.microsoft.com/office/drawing/2014/main" id="{E0956ACC-7E48-67C4-8509-C74DE000D5B1}"/>
              </a:ext>
            </a:extLst>
          </p:cNvPr>
          <p:cNvSpPr>
            <a:spLocks noGrp="1"/>
          </p:cNvSpPr>
          <p:nvPr>
            <p:ph type="body" sz="quarter" idx="47"/>
          </p:nvPr>
        </p:nvSpPr>
        <p:spPr>
          <a:xfrm>
            <a:off x="768875" y="5010631"/>
            <a:ext cx="2258104" cy="304127"/>
          </a:xfrm>
        </p:spPr>
        <p:txBody>
          <a:bodyPr/>
          <a:lstStyle/>
          <a:p>
            <a:r>
              <a:rPr lang="en-US" dirty="0"/>
              <a:t>Result 1</a:t>
            </a:r>
          </a:p>
        </p:txBody>
      </p:sp>
      <p:sp>
        <p:nvSpPr>
          <p:cNvPr id="16" name="Text Placeholder 15">
            <a:extLst>
              <a:ext uri="{FF2B5EF4-FFF2-40B4-BE49-F238E27FC236}">
                <a16:creationId xmlns:a16="http://schemas.microsoft.com/office/drawing/2014/main" id="{24915288-2CCF-BFB9-B978-DC5A37CF15E7}"/>
              </a:ext>
            </a:extLst>
          </p:cNvPr>
          <p:cNvSpPr>
            <a:spLocks noGrp="1"/>
          </p:cNvSpPr>
          <p:nvPr>
            <p:ph type="body" sz="quarter" idx="50"/>
          </p:nvPr>
        </p:nvSpPr>
        <p:spPr>
          <a:xfrm>
            <a:off x="768875" y="5354986"/>
            <a:ext cx="2258104" cy="618248"/>
          </a:xfrm>
        </p:spPr>
        <p:txBody>
          <a:bodyPr/>
          <a:lstStyle/>
          <a:p>
            <a:r>
              <a:rPr lang="en-US" dirty="0"/>
              <a:t>Short body copy detail on the result that shows impact</a:t>
            </a:r>
          </a:p>
        </p:txBody>
      </p:sp>
      <p:sp>
        <p:nvSpPr>
          <p:cNvPr id="17" name="Text Placeholder 16">
            <a:extLst>
              <a:ext uri="{FF2B5EF4-FFF2-40B4-BE49-F238E27FC236}">
                <a16:creationId xmlns:a16="http://schemas.microsoft.com/office/drawing/2014/main" id="{DEE6650F-14CC-009A-82E9-BE1A6BEAA7C9}"/>
              </a:ext>
            </a:extLst>
          </p:cNvPr>
          <p:cNvSpPr>
            <a:spLocks noGrp="1"/>
          </p:cNvSpPr>
          <p:nvPr>
            <p:ph type="body" sz="quarter" idx="51"/>
          </p:nvPr>
        </p:nvSpPr>
        <p:spPr>
          <a:xfrm>
            <a:off x="3274795" y="5015715"/>
            <a:ext cx="2258104" cy="304127"/>
          </a:xfrm>
        </p:spPr>
        <p:txBody>
          <a:bodyPr/>
          <a:lstStyle/>
          <a:p>
            <a:r>
              <a:rPr lang="en-US" dirty="0"/>
              <a:t>Result 2</a:t>
            </a:r>
          </a:p>
        </p:txBody>
      </p:sp>
      <p:sp>
        <p:nvSpPr>
          <p:cNvPr id="18" name="Text Placeholder 17">
            <a:extLst>
              <a:ext uri="{FF2B5EF4-FFF2-40B4-BE49-F238E27FC236}">
                <a16:creationId xmlns:a16="http://schemas.microsoft.com/office/drawing/2014/main" id="{8E8D4A97-0F90-535B-30DF-C50401073A7D}"/>
              </a:ext>
            </a:extLst>
          </p:cNvPr>
          <p:cNvSpPr>
            <a:spLocks noGrp="1"/>
          </p:cNvSpPr>
          <p:nvPr>
            <p:ph type="body" sz="quarter" idx="52"/>
          </p:nvPr>
        </p:nvSpPr>
        <p:spPr>
          <a:xfrm>
            <a:off x="3274795" y="5342942"/>
            <a:ext cx="2258104" cy="618248"/>
          </a:xfrm>
        </p:spPr>
        <p:txBody>
          <a:bodyPr/>
          <a:lstStyle/>
          <a:p>
            <a:r>
              <a:rPr lang="en-US" dirty="0"/>
              <a:t>Short body copy detail on the result that shows impact</a:t>
            </a:r>
          </a:p>
          <a:p>
            <a:endParaRPr lang="en-US" dirty="0"/>
          </a:p>
        </p:txBody>
      </p:sp>
      <p:pic>
        <p:nvPicPr>
          <p:cNvPr id="41" name="Picture Placeholder 10" descr="An image of a man and a women holding an table in a data center. The image says “placeholder image” on it">
            <a:extLst>
              <a:ext uri="{FF2B5EF4-FFF2-40B4-BE49-F238E27FC236}">
                <a16:creationId xmlns:a16="http://schemas.microsoft.com/office/drawing/2014/main" id="{8ADECED1-3E8C-CE1F-C886-4250FE73C0A9}"/>
              </a:ext>
            </a:extLst>
          </p:cNvPr>
          <p:cNvPicPr>
            <a:picLocks noGrp="1" noChangeAspect="1"/>
          </p:cNvPicPr>
          <p:nvPr>
            <p:ph type="pic" sz="quarter" idx="53"/>
          </p:nvPr>
        </p:nvPicPr>
        <p:blipFill>
          <a:blip r:embed="rId4" cstate="email">
            <a:extLst>
              <a:ext uri="{28A0092B-C50C-407E-A947-70E740481C1C}">
                <a14:useLocalDpi xmlns:a14="http://schemas.microsoft.com/office/drawing/2010/main"/>
              </a:ext>
            </a:extLst>
          </a:blip>
          <a:srcRect/>
          <a:stretch/>
        </p:blipFill>
        <p:spPr>
          <a:xfrm>
            <a:off x="6096000" y="0"/>
            <a:ext cx="6096000" cy="3428682"/>
          </a:xfrm>
        </p:spPr>
      </p:pic>
      <p:sp>
        <p:nvSpPr>
          <p:cNvPr id="31" name="Text Placeholder 30">
            <a:extLst>
              <a:ext uri="{FF2B5EF4-FFF2-40B4-BE49-F238E27FC236}">
                <a16:creationId xmlns:a16="http://schemas.microsoft.com/office/drawing/2014/main" id="{2965931C-4305-F6C9-9945-3706E6686B72}"/>
              </a:ext>
            </a:extLst>
          </p:cNvPr>
          <p:cNvSpPr>
            <a:spLocks noGrp="1"/>
          </p:cNvSpPr>
          <p:nvPr>
            <p:ph type="body" sz="quarter" idx="54"/>
          </p:nvPr>
        </p:nvSpPr>
        <p:spPr>
          <a:xfrm>
            <a:off x="768875" y="6104842"/>
            <a:ext cx="4762532" cy="274320"/>
          </a:xfrm>
        </p:spPr>
        <p:txBody>
          <a:bodyPr/>
          <a:lstStyle/>
          <a:p>
            <a:r>
              <a:rPr lang="en-US" dirty="0"/>
              <a:t>Call to action here</a:t>
            </a:r>
          </a:p>
        </p:txBody>
      </p:sp>
      <p:sp>
        <p:nvSpPr>
          <p:cNvPr id="2" name="Rectangle 1">
            <a:extLst>
              <a:ext uri="{FF2B5EF4-FFF2-40B4-BE49-F238E27FC236}">
                <a16:creationId xmlns:a16="http://schemas.microsoft.com/office/drawing/2014/main" id="{6DFC6725-14DE-E06E-4288-2A1F54149928}"/>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10085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Placeholder 54" descr="A placeholder logo with called Supremo Financials.  ">
            <a:extLst>
              <a:ext uri="{FF2B5EF4-FFF2-40B4-BE49-F238E27FC236}">
                <a16:creationId xmlns:a16="http://schemas.microsoft.com/office/drawing/2014/main" id="{A9E7E295-0160-958F-998E-EF78C97583E8}"/>
              </a:ext>
            </a:extLst>
          </p:cNvPr>
          <p:cNvPicPr>
            <a:picLocks noGrp="1" noChangeAspect="1"/>
          </p:cNvPicPr>
          <p:nvPr>
            <p:ph sz="quarter" idx="28"/>
          </p:nvPr>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p:blipFill>
        <p:spPr>
          <a:xfrm>
            <a:off x="762000" y="232638"/>
            <a:ext cx="2505075" cy="712650"/>
          </a:xfrm>
        </p:spPr>
      </p:pic>
      <p:sp>
        <p:nvSpPr>
          <p:cNvPr id="3" name="Title 2">
            <a:extLst>
              <a:ext uri="{FF2B5EF4-FFF2-40B4-BE49-F238E27FC236}">
                <a16:creationId xmlns:a16="http://schemas.microsoft.com/office/drawing/2014/main" id="{7E929EA0-EF46-6AEA-246D-8DCB15BB6FEF}"/>
              </a:ext>
            </a:extLst>
          </p:cNvPr>
          <p:cNvSpPr>
            <a:spLocks noGrp="1"/>
          </p:cNvSpPr>
          <p:nvPr>
            <p:ph type="title"/>
          </p:nvPr>
        </p:nvSpPr>
        <p:spPr>
          <a:xfrm>
            <a:off x="762000" y="1274060"/>
            <a:ext cx="4744029" cy="822960"/>
          </a:xfrm>
        </p:spPr>
        <p:txBody>
          <a:bodyPr/>
          <a:lstStyle/>
          <a:p>
            <a:r>
              <a:rPr lang="en-US" dirty="0"/>
              <a:t>Headline about the customer story that shows impact</a:t>
            </a:r>
          </a:p>
        </p:txBody>
      </p:sp>
      <p:sp>
        <p:nvSpPr>
          <p:cNvPr id="4" name="Slide Number Placeholder 3">
            <a:extLst>
              <a:ext uri="{FF2B5EF4-FFF2-40B4-BE49-F238E27FC236}">
                <a16:creationId xmlns:a16="http://schemas.microsoft.com/office/drawing/2014/main" id="{D9D3D4A7-8CFA-8BF3-2370-49512C2E4F58}"/>
              </a:ext>
            </a:extLst>
          </p:cNvPr>
          <p:cNvSpPr>
            <a:spLocks noGrp="1"/>
          </p:cNvSpPr>
          <p:nvPr>
            <p:ph type="sldNum" sz="quarter" idx="39"/>
          </p:nvPr>
        </p:nvSpPr>
        <p:spPr>
          <a:xfrm>
            <a:off x="762000" y="6423660"/>
            <a:ext cx="365760" cy="365760"/>
          </a:xfrm>
        </p:spPr>
        <p:txBody>
          <a:bodyPr/>
          <a:lstStyle/>
          <a:p>
            <a:fld id="{345D60D9-5372-5F40-9443-0F9AE5BDC3C8}" type="slidenum">
              <a:rPr lang="en-US" smtClean="0"/>
              <a:pPr/>
              <a:t>98</a:t>
            </a:fld>
            <a:endParaRPr lang="en-US" dirty="0"/>
          </a:p>
        </p:txBody>
      </p:sp>
      <p:sp>
        <p:nvSpPr>
          <p:cNvPr id="5" name="Footer Placeholder 4">
            <a:extLst>
              <a:ext uri="{FF2B5EF4-FFF2-40B4-BE49-F238E27FC236}">
                <a16:creationId xmlns:a16="http://schemas.microsoft.com/office/drawing/2014/main" id="{6A13A70C-34CD-FF29-E448-8644209F0108}"/>
              </a:ext>
            </a:extLst>
          </p:cNvPr>
          <p:cNvSpPr>
            <a:spLocks noGrp="1"/>
          </p:cNvSpPr>
          <p:nvPr>
            <p:ph type="ftr" sz="quarter" idx="1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
        <p:nvSpPr>
          <p:cNvPr id="6" name="Text Placeholder 5">
            <a:extLst>
              <a:ext uri="{FF2B5EF4-FFF2-40B4-BE49-F238E27FC236}">
                <a16:creationId xmlns:a16="http://schemas.microsoft.com/office/drawing/2014/main" id="{CC11C116-253F-3661-BA2B-9472B224759E}"/>
              </a:ext>
            </a:extLst>
          </p:cNvPr>
          <p:cNvSpPr>
            <a:spLocks noGrp="1"/>
          </p:cNvSpPr>
          <p:nvPr>
            <p:ph type="body" sz="quarter" idx="32"/>
          </p:nvPr>
        </p:nvSpPr>
        <p:spPr>
          <a:xfrm>
            <a:off x="770368" y="2436573"/>
            <a:ext cx="4764024" cy="274320"/>
          </a:xfrm>
        </p:spPr>
        <p:txBody>
          <a:bodyPr/>
          <a:lstStyle/>
          <a:p>
            <a:r>
              <a:rPr lang="en-US" dirty="0"/>
              <a:t>Business challenges</a:t>
            </a:r>
          </a:p>
        </p:txBody>
      </p:sp>
      <p:sp>
        <p:nvSpPr>
          <p:cNvPr id="7" name="Text Placeholder 6">
            <a:extLst>
              <a:ext uri="{FF2B5EF4-FFF2-40B4-BE49-F238E27FC236}">
                <a16:creationId xmlns:a16="http://schemas.microsoft.com/office/drawing/2014/main" id="{8F6AA7A1-DDB9-CA59-E530-5BDB0C69DD23}"/>
              </a:ext>
            </a:extLst>
          </p:cNvPr>
          <p:cNvSpPr>
            <a:spLocks noGrp="1"/>
          </p:cNvSpPr>
          <p:nvPr>
            <p:ph type="body" sz="quarter" idx="44"/>
          </p:nvPr>
        </p:nvSpPr>
        <p:spPr>
          <a:xfrm>
            <a:off x="768875" y="2780015"/>
            <a:ext cx="4764024" cy="457200"/>
          </a:xfrm>
        </p:spPr>
        <p:txBody>
          <a:bodyPr/>
          <a:lstStyle/>
          <a:p>
            <a:r>
              <a:rPr lang="en-US" dirty="0"/>
              <a:t>Details about the business and what what led them to explore options</a:t>
            </a:r>
          </a:p>
          <a:p>
            <a:endParaRPr lang="en-US" dirty="0"/>
          </a:p>
        </p:txBody>
      </p:sp>
      <p:sp>
        <p:nvSpPr>
          <p:cNvPr id="8" name="Text Placeholder 7">
            <a:extLst>
              <a:ext uri="{FF2B5EF4-FFF2-40B4-BE49-F238E27FC236}">
                <a16:creationId xmlns:a16="http://schemas.microsoft.com/office/drawing/2014/main" id="{136CA00A-3F57-B7E8-C7B9-4DD98F6A5C4C}"/>
              </a:ext>
            </a:extLst>
          </p:cNvPr>
          <p:cNvSpPr>
            <a:spLocks noGrp="1"/>
          </p:cNvSpPr>
          <p:nvPr>
            <p:ph type="body" sz="quarter" idx="38"/>
          </p:nvPr>
        </p:nvSpPr>
        <p:spPr>
          <a:xfrm>
            <a:off x="770368" y="3703827"/>
            <a:ext cx="4762532" cy="274320"/>
          </a:xfrm>
        </p:spPr>
        <p:txBody>
          <a:bodyPr/>
          <a:lstStyle/>
          <a:p>
            <a:r>
              <a:rPr lang="en-US" dirty="0"/>
              <a:t>Why Oracle</a:t>
            </a:r>
          </a:p>
        </p:txBody>
      </p:sp>
      <p:sp>
        <p:nvSpPr>
          <p:cNvPr id="9" name="Text Placeholder 8">
            <a:extLst>
              <a:ext uri="{FF2B5EF4-FFF2-40B4-BE49-F238E27FC236}">
                <a16:creationId xmlns:a16="http://schemas.microsoft.com/office/drawing/2014/main" id="{95A82BCC-C788-BC41-33FE-F040BF34623C}"/>
              </a:ext>
            </a:extLst>
          </p:cNvPr>
          <p:cNvSpPr>
            <a:spLocks noGrp="1"/>
          </p:cNvSpPr>
          <p:nvPr>
            <p:ph type="body" sz="quarter" idx="45"/>
          </p:nvPr>
        </p:nvSpPr>
        <p:spPr>
          <a:xfrm>
            <a:off x="768875" y="4048160"/>
            <a:ext cx="4764024" cy="457200"/>
          </a:xfrm>
        </p:spPr>
        <p:txBody>
          <a:bodyPr/>
          <a:lstStyle/>
          <a:p>
            <a:r>
              <a:rPr lang="en-US" dirty="0"/>
              <a:t>Details on why Oracle is the best option</a:t>
            </a:r>
          </a:p>
          <a:p>
            <a:endParaRPr lang="en-US" dirty="0"/>
          </a:p>
        </p:txBody>
      </p:sp>
      <p:sp>
        <p:nvSpPr>
          <p:cNvPr id="10" name="Text Placeholder 9">
            <a:extLst>
              <a:ext uri="{FF2B5EF4-FFF2-40B4-BE49-F238E27FC236}">
                <a16:creationId xmlns:a16="http://schemas.microsoft.com/office/drawing/2014/main" id="{CCF4F2A0-45E5-25B1-BD4C-CD017F34C006}"/>
              </a:ext>
            </a:extLst>
          </p:cNvPr>
          <p:cNvSpPr>
            <a:spLocks noGrp="1"/>
          </p:cNvSpPr>
          <p:nvPr>
            <p:ph type="body" sz="quarter" idx="46"/>
          </p:nvPr>
        </p:nvSpPr>
        <p:spPr>
          <a:xfrm>
            <a:off x="770367" y="4870581"/>
            <a:ext cx="4762532" cy="274320"/>
          </a:xfrm>
        </p:spPr>
        <p:txBody>
          <a:bodyPr/>
          <a:lstStyle/>
          <a:p>
            <a:r>
              <a:rPr lang="en-US" dirty="0"/>
              <a:t>Results</a:t>
            </a:r>
          </a:p>
        </p:txBody>
      </p:sp>
      <p:sp>
        <p:nvSpPr>
          <p:cNvPr id="11" name="Text Placeholder 10">
            <a:extLst>
              <a:ext uri="{FF2B5EF4-FFF2-40B4-BE49-F238E27FC236}">
                <a16:creationId xmlns:a16="http://schemas.microsoft.com/office/drawing/2014/main" id="{902BB274-AE3D-D3A8-1D15-360F9E3D239C}"/>
              </a:ext>
            </a:extLst>
          </p:cNvPr>
          <p:cNvSpPr>
            <a:spLocks noGrp="1"/>
          </p:cNvSpPr>
          <p:nvPr>
            <p:ph type="body" sz="quarter" idx="47"/>
          </p:nvPr>
        </p:nvSpPr>
        <p:spPr>
          <a:xfrm>
            <a:off x="761999" y="5225528"/>
            <a:ext cx="4764024" cy="457200"/>
          </a:xfrm>
        </p:spPr>
        <p:txBody>
          <a:bodyPr/>
          <a:lstStyle/>
          <a:p>
            <a:r>
              <a:rPr lang="en-US" dirty="0"/>
              <a:t>Details the result and the impact of it</a:t>
            </a:r>
          </a:p>
        </p:txBody>
      </p:sp>
      <p:sp>
        <p:nvSpPr>
          <p:cNvPr id="25" name="Text Placeholder 24">
            <a:extLst>
              <a:ext uri="{FF2B5EF4-FFF2-40B4-BE49-F238E27FC236}">
                <a16:creationId xmlns:a16="http://schemas.microsoft.com/office/drawing/2014/main" id="{496E3F02-6542-A244-9563-92BBFD941CF1}"/>
              </a:ext>
            </a:extLst>
          </p:cNvPr>
          <p:cNvSpPr>
            <a:spLocks noGrp="1"/>
          </p:cNvSpPr>
          <p:nvPr>
            <p:ph type="body" sz="quarter" idx="14"/>
          </p:nvPr>
        </p:nvSpPr>
        <p:spPr/>
        <p:txBody>
          <a:bodyPr/>
          <a:lstStyle/>
          <a:p>
            <a:endParaRPr lang="en-US"/>
          </a:p>
        </p:txBody>
      </p:sp>
      <p:sp>
        <p:nvSpPr>
          <p:cNvPr id="26" name="Text Placeholder 25">
            <a:extLst>
              <a:ext uri="{FF2B5EF4-FFF2-40B4-BE49-F238E27FC236}">
                <a16:creationId xmlns:a16="http://schemas.microsoft.com/office/drawing/2014/main" id="{9D8B0141-1861-FBB3-BFCE-797174DD0F35}"/>
              </a:ext>
            </a:extLst>
          </p:cNvPr>
          <p:cNvSpPr>
            <a:spLocks noGrp="1"/>
          </p:cNvSpPr>
          <p:nvPr>
            <p:ph type="body" sz="quarter" idx="30"/>
          </p:nvPr>
        </p:nvSpPr>
        <p:spPr/>
        <p:txBody>
          <a:bodyPr/>
          <a:lstStyle/>
          <a:p>
            <a:endParaRPr lang="en-US"/>
          </a:p>
        </p:txBody>
      </p:sp>
      <p:sp>
        <p:nvSpPr>
          <p:cNvPr id="27" name="Text Placeholder 26">
            <a:extLst>
              <a:ext uri="{FF2B5EF4-FFF2-40B4-BE49-F238E27FC236}">
                <a16:creationId xmlns:a16="http://schemas.microsoft.com/office/drawing/2014/main" id="{5EA54271-793E-97F4-C99D-48B5BEDC4127}"/>
              </a:ext>
            </a:extLst>
          </p:cNvPr>
          <p:cNvSpPr>
            <a:spLocks noGrp="1"/>
          </p:cNvSpPr>
          <p:nvPr>
            <p:ph type="body" sz="quarter" idx="31"/>
          </p:nvPr>
        </p:nvSpPr>
        <p:spPr/>
        <p:txBody>
          <a:bodyPr/>
          <a:lstStyle/>
          <a:p>
            <a:endParaRPr lang="en-US"/>
          </a:p>
        </p:txBody>
      </p:sp>
      <p:sp>
        <p:nvSpPr>
          <p:cNvPr id="30" name="Text Placeholder 29">
            <a:extLst>
              <a:ext uri="{FF2B5EF4-FFF2-40B4-BE49-F238E27FC236}">
                <a16:creationId xmlns:a16="http://schemas.microsoft.com/office/drawing/2014/main" id="{08B7E4D2-54DF-EF47-B224-4BE6FC9A8CFC}"/>
              </a:ext>
            </a:extLst>
          </p:cNvPr>
          <p:cNvSpPr>
            <a:spLocks noGrp="1"/>
          </p:cNvSpPr>
          <p:nvPr>
            <p:ph type="body" sz="quarter" idx="48"/>
          </p:nvPr>
        </p:nvSpPr>
        <p:spPr/>
        <p:txBody>
          <a:bodyPr/>
          <a:lstStyle/>
          <a:p>
            <a:endParaRPr lang="en-US"/>
          </a:p>
        </p:txBody>
      </p:sp>
      <p:sp>
        <p:nvSpPr>
          <p:cNvPr id="28" name="Text Placeholder 27">
            <a:extLst>
              <a:ext uri="{FF2B5EF4-FFF2-40B4-BE49-F238E27FC236}">
                <a16:creationId xmlns:a16="http://schemas.microsoft.com/office/drawing/2014/main" id="{433841B7-9412-A1F1-B6EB-F28A97FF3A30}"/>
              </a:ext>
            </a:extLst>
          </p:cNvPr>
          <p:cNvSpPr>
            <a:spLocks noGrp="1"/>
          </p:cNvSpPr>
          <p:nvPr>
            <p:ph type="body" sz="quarter" idx="33"/>
          </p:nvPr>
        </p:nvSpPr>
        <p:spPr/>
        <p:txBody>
          <a:bodyPr/>
          <a:lstStyle/>
          <a:p>
            <a:endParaRPr lang="en-US"/>
          </a:p>
        </p:txBody>
      </p:sp>
      <p:sp>
        <p:nvSpPr>
          <p:cNvPr id="29" name="Text Placeholder 28">
            <a:extLst>
              <a:ext uri="{FF2B5EF4-FFF2-40B4-BE49-F238E27FC236}">
                <a16:creationId xmlns:a16="http://schemas.microsoft.com/office/drawing/2014/main" id="{A158E61A-94E9-6E73-BF2C-779FD25C0D55}"/>
              </a:ext>
            </a:extLst>
          </p:cNvPr>
          <p:cNvSpPr>
            <a:spLocks noGrp="1"/>
          </p:cNvSpPr>
          <p:nvPr>
            <p:ph type="body" sz="quarter" idx="34"/>
          </p:nvPr>
        </p:nvSpPr>
        <p:spPr/>
        <p:txBody>
          <a:bodyPr/>
          <a:lstStyle/>
          <a:p>
            <a:endParaRPr lang="en-US"/>
          </a:p>
        </p:txBody>
      </p:sp>
      <p:pic>
        <p:nvPicPr>
          <p:cNvPr id="20" name="Picture Placeholder 10" descr="An image of a man and a women holding an table in a data center. The image says “placeholder image” on it">
            <a:extLst>
              <a:ext uri="{FF2B5EF4-FFF2-40B4-BE49-F238E27FC236}">
                <a16:creationId xmlns:a16="http://schemas.microsoft.com/office/drawing/2014/main" id="{2471E440-2970-65FE-9FDC-38423DFF511B}"/>
              </a:ext>
            </a:extLst>
          </p:cNvPr>
          <p:cNvPicPr>
            <a:picLocks noGrp="1" noChangeAspect="1"/>
          </p:cNvPicPr>
          <p:nvPr>
            <p:ph type="pic" sz="quarter" idx="53"/>
          </p:nvPr>
        </p:nvPicPr>
        <p:blipFill>
          <a:blip r:embed="rId4" cstate="email">
            <a:extLst>
              <a:ext uri="{28A0092B-C50C-407E-A947-70E740481C1C}">
                <a14:useLocalDpi xmlns:a14="http://schemas.microsoft.com/office/drawing/2010/main"/>
              </a:ext>
            </a:extLst>
          </a:blip>
          <a:srcRect/>
          <a:stretch/>
        </p:blipFill>
        <p:spPr>
          <a:xfrm>
            <a:off x="6096000" y="0"/>
            <a:ext cx="6096000" cy="3428682"/>
          </a:xfrm>
        </p:spPr>
      </p:pic>
      <p:sp>
        <p:nvSpPr>
          <p:cNvPr id="31" name="Text Placeholder 30">
            <a:extLst>
              <a:ext uri="{FF2B5EF4-FFF2-40B4-BE49-F238E27FC236}">
                <a16:creationId xmlns:a16="http://schemas.microsoft.com/office/drawing/2014/main" id="{92CD8573-C37B-F2D3-D61C-03E6B9FDD20C}"/>
              </a:ext>
            </a:extLst>
          </p:cNvPr>
          <p:cNvSpPr>
            <a:spLocks noGrp="1"/>
          </p:cNvSpPr>
          <p:nvPr>
            <p:ph type="body" sz="quarter" idx="54"/>
          </p:nvPr>
        </p:nvSpPr>
        <p:spPr/>
        <p:txBody>
          <a:bodyPr/>
          <a:lstStyle/>
          <a:p>
            <a:r>
              <a:rPr lang="en-US" dirty="0"/>
              <a:t>Call to action here</a:t>
            </a:r>
          </a:p>
        </p:txBody>
      </p:sp>
      <p:sp>
        <p:nvSpPr>
          <p:cNvPr id="2" name="Rectangle 1">
            <a:extLst>
              <a:ext uri="{FF2B5EF4-FFF2-40B4-BE49-F238E27FC236}">
                <a16:creationId xmlns:a16="http://schemas.microsoft.com/office/drawing/2014/main" id="{B3BF313D-32E2-E3E5-79DB-5A3381FA8E2A}"/>
              </a:ext>
            </a:extLst>
          </p:cNvPr>
          <p:cNvSpPr/>
          <p:nvPr/>
        </p:nvSpPr>
        <p:spPr>
          <a:xfrm>
            <a:off x="12382500" y="0"/>
            <a:ext cx="2286000" cy="2501900"/>
          </a:xfrm>
          <a:prstGeom prst="rect">
            <a:avLst/>
          </a:prstGeom>
          <a:solidFill>
            <a:srgbClr val="E5D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tx1"/>
                </a:solidFill>
              </a:rPr>
              <a:t>PPT Tips:</a:t>
            </a:r>
          </a:p>
          <a:p>
            <a:r>
              <a:rPr lang="en-US" sz="1200" b="1" dirty="0">
                <a:solidFill>
                  <a:schemeClr val="tx1"/>
                </a:solidFill>
              </a:rPr>
              <a:t>How to replace images</a:t>
            </a:r>
          </a:p>
          <a:p>
            <a:pPr marL="342900" indent="-342900">
              <a:buFont typeface="+mj-lt"/>
              <a:buAutoNum type="arabicPeriod"/>
            </a:pPr>
            <a:r>
              <a:rPr lang="en-US" sz="1200" dirty="0">
                <a:solidFill>
                  <a:schemeClr val="tx1"/>
                </a:solidFill>
              </a:rPr>
              <a:t>Right click image,</a:t>
            </a:r>
          </a:p>
          <a:p>
            <a:pPr marL="342900" indent="-342900">
              <a:buFont typeface="+mj-lt"/>
              <a:buAutoNum type="arabicPeriod"/>
            </a:pPr>
            <a:r>
              <a:rPr lang="en-US" sz="1200" dirty="0">
                <a:solidFill>
                  <a:schemeClr val="tx1"/>
                </a:solidFill>
              </a:rPr>
              <a:t>choose CHANGE PICTURE”</a:t>
            </a:r>
          </a:p>
          <a:p>
            <a:pPr marL="342900" indent="-342900">
              <a:buFont typeface="+mj-lt"/>
              <a:buAutoNum type="arabicPeriod"/>
            </a:pPr>
            <a:endParaRPr lang="en-US" sz="1200" dirty="0">
              <a:solidFill>
                <a:schemeClr val="tx1"/>
              </a:solidFill>
            </a:endParaRPr>
          </a:p>
          <a:p>
            <a:r>
              <a:rPr lang="en-US" sz="1200" b="1" dirty="0">
                <a:solidFill>
                  <a:schemeClr val="tx1"/>
                </a:solidFill>
              </a:rPr>
              <a:t>How to make images have a smaller file size</a:t>
            </a:r>
          </a:p>
          <a:p>
            <a:pPr marL="342900" indent="-342900">
              <a:buFont typeface="+mj-lt"/>
              <a:buAutoNum type="arabicPeriod"/>
            </a:pPr>
            <a:r>
              <a:rPr lang="en-US" sz="1200" dirty="0">
                <a:solidFill>
                  <a:schemeClr val="tx1"/>
                </a:solidFill>
              </a:rPr>
              <a:t>Click on the image</a:t>
            </a:r>
          </a:p>
          <a:p>
            <a:pPr marL="342900" indent="-342900">
              <a:buFont typeface="+mj-lt"/>
              <a:buAutoNum type="arabicPeriod"/>
            </a:pPr>
            <a:r>
              <a:rPr lang="en-US" sz="1200" dirty="0">
                <a:solidFill>
                  <a:schemeClr val="tx1"/>
                </a:solidFill>
              </a:rPr>
              <a:t>Choose “Picture Format</a:t>
            </a:r>
          </a:p>
          <a:p>
            <a:pPr marL="342900" indent="-342900">
              <a:buFont typeface="+mj-lt"/>
              <a:buAutoNum type="arabicPeriod"/>
            </a:pPr>
            <a:r>
              <a:rPr lang="en-US" sz="1200" dirty="0">
                <a:solidFill>
                  <a:schemeClr val="tx1"/>
                </a:solidFill>
              </a:rPr>
              <a:t>Choose “Compress Pictures”</a:t>
            </a:r>
          </a:p>
        </p:txBody>
      </p:sp>
    </p:spTree>
    <p:extLst>
      <p:ext uri="{BB962C8B-B14F-4D97-AF65-F5344CB8AC3E}">
        <p14:creationId xmlns:p14="http://schemas.microsoft.com/office/powerpoint/2010/main" val="32679229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2379-4889-E07D-BB91-5A71331BD7B2}"/>
              </a:ext>
            </a:extLst>
          </p:cNvPr>
          <p:cNvSpPr>
            <a:spLocks noGrp="1"/>
          </p:cNvSpPr>
          <p:nvPr>
            <p:ph type="title"/>
          </p:nvPr>
        </p:nvSpPr>
        <p:spPr>
          <a:xfrm>
            <a:off x="768875" y="182403"/>
            <a:ext cx="3041150" cy="822960"/>
          </a:xfrm>
        </p:spPr>
        <p:txBody>
          <a:bodyPr/>
          <a:lstStyle/>
          <a:p>
            <a:r>
              <a:rPr lang="en-US" dirty="0"/>
              <a:t>Short title on light</a:t>
            </a:r>
          </a:p>
        </p:txBody>
      </p:sp>
      <p:sp>
        <p:nvSpPr>
          <p:cNvPr id="3" name="Text Placeholder 2">
            <a:extLst>
              <a:ext uri="{FF2B5EF4-FFF2-40B4-BE49-F238E27FC236}">
                <a16:creationId xmlns:a16="http://schemas.microsoft.com/office/drawing/2014/main" id="{1365ED6C-C206-9556-060B-D0D85E9814B7}"/>
              </a:ext>
            </a:extLst>
          </p:cNvPr>
          <p:cNvSpPr>
            <a:spLocks noGrp="1"/>
          </p:cNvSpPr>
          <p:nvPr>
            <p:ph type="body" sz="quarter" idx="11"/>
          </p:nvPr>
        </p:nvSpPr>
        <p:spPr>
          <a:xfrm>
            <a:off x="766763" y="1009904"/>
            <a:ext cx="3041150" cy="330540"/>
          </a:xfrm>
        </p:spPr>
        <p:txBody>
          <a:bodyPr/>
          <a:lstStyle/>
          <a:p>
            <a:r>
              <a:rPr lang="en-US" dirty="0"/>
              <a:t>Subtitle</a:t>
            </a:r>
          </a:p>
        </p:txBody>
      </p:sp>
      <p:sp>
        <p:nvSpPr>
          <p:cNvPr id="4" name="Content Placeholder 3">
            <a:extLst>
              <a:ext uri="{FF2B5EF4-FFF2-40B4-BE49-F238E27FC236}">
                <a16:creationId xmlns:a16="http://schemas.microsoft.com/office/drawing/2014/main" id="{B1D133FD-C2FB-DC69-00B3-BCAFBB04B750}"/>
              </a:ext>
            </a:extLst>
          </p:cNvPr>
          <p:cNvSpPr>
            <a:spLocks noGrp="1"/>
          </p:cNvSpPr>
          <p:nvPr>
            <p:ph sz="quarter" idx="14"/>
          </p:nvPr>
        </p:nvSpPr>
        <p:spPr>
          <a:xfrm>
            <a:off x="766762" y="1600199"/>
            <a:ext cx="3043263" cy="4507992"/>
          </a:xfrm>
        </p:spPr>
        <p:txBody>
          <a:bodyPr/>
          <a:lstStyle/>
          <a:p>
            <a:r>
              <a:rPr lang="en-US" dirty="0"/>
              <a:t>Body content</a:t>
            </a:r>
          </a:p>
        </p:txBody>
      </p:sp>
      <p:sp>
        <p:nvSpPr>
          <p:cNvPr id="5" name="Slide Number Placeholder 4">
            <a:extLst>
              <a:ext uri="{FF2B5EF4-FFF2-40B4-BE49-F238E27FC236}">
                <a16:creationId xmlns:a16="http://schemas.microsoft.com/office/drawing/2014/main" id="{70E969EE-AF41-3386-CAA1-2EF516DE8904}"/>
              </a:ext>
            </a:extLst>
          </p:cNvPr>
          <p:cNvSpPr>
            <a:spLocks noGrp="1"/>
          </p:cNvSpPr>
          <p:nvPr>
            <p:ph type="sldNum" sz="quarter" idx="40"/>
          </p:nvPr>
        </p:nvSpPr>
        <p:spPr>
          <a:xfrm>
            <a:off x="762000" y="6423660"/>
            <a:ext cx="365760" cy="365760"/>
          </a:xfrm>
        </p:spPr>
        <p:txBody>
          <a:bodyPr/>
          <a:lstStyle/>
          <a:p>
            <a:fld id="{345D60D9-5372-5F40-9443-0F9AE5BDC3C8}" type="slidenum">
              <a:rPr lang="en-US" smtClean="0"/>
              <a:pPr/>
              <a:t>99</a:t>
            </a:fld>
            <a:endParaRPr lang="en-US" dirty="0"/>
          </a:p>
        </p:txBody>
      </p:sp>
      <p:sp>
        <p:nvSpPr>
          <p:cNvPr id="6" name="Footer Placeholder 5">
            <a:extLst>
              <a:ext uri="{FF2B5EF4-FFF2-40B4-BE49-F238E27FC236}">
                <a16:creationId xmlns:a16="http://schemas.microsoft.com/office/drawing/2014/main" id="{A4FA378B-C745-94B7-58B1-C6C83856FF7D}"/>
              </a:ext>
            </a:extLst>
          </p:cNvPr>
          <p:cNvSpPr>
            <a:spLocks noGrp="1"/>
          </p:cNvSpPr>
          <p:nvPr>
            <p:ph type="ftr" sz="quarter" idx="41"/>
          </p:nvPr>
        </p:nvSpPr>
        <p:spPr>
          <a:xfrm>
            <a:off x="1127759" y="6423978"/>
            <a:ext cx="5745379" cy="365125"/>
          </a:xfrm>
        </p:spPr>
        <p:txBody>
          <a:bodyPr/>
          <a:lstStyle/>
          <a:p>
            <a:r>
              <a:rPr lang="en-US"/>
              <a:t>Copyright © 2025, Oracle and/or its affiliates |  Confidential: Internal/Restricted/Highly Restricted</a:t>
            </a:r>
            <a:endParaRPr lang="en-US" dirty="0"/>
          </a:p>
        </p:txBody>
      </p:sp>
    </p:spTree>
    <p:extLst>
      <p:ext uri="{BB962C8B-B14F-4D97-AF65-F5344CB8AC3E}">
        <p14:creationId xmlns:p14="http://schemas.microsoft.com/office/powerpoint/2010/main" val="32287739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racle-FY26-7.6">
  <a:themeElements>
    <a:clrScheme name="Custom 43">
      <a:dk1>
        <a:srgbClr val="2A2F2F"/>
      </a:dk1>
      <a:lt1>
        <a:srgbClr val="FFFFFF"/>
      </a:lt1>
      <a:dk2>
        <a:srgbClr val="2A2F2F"/>
      </a:dk2>
      <a:lt2>
        <a:srgbClr val="FBF9F8"/>
      </a:lt2>
      <a:accent1>
        <a:srgbClr val="04536F"/>
      </a:accent1>
      <a:accent2>
        <a:srgbClr val="6C3F49"/>
      </a:accent2>
      <a:accent3>
        <a:srgbClr val="C74634"/>
      </a:accent3>
      <a:accent4>
        <a:srgbClr val="F0CC71"/>
      </a:accent4>
      <a:accent5>
        <a:srgbClr val="89B2B0"/>
      </a:accent5>
      <a:accent6>
        <a:srgbClr val="86B596"/>
      </a:accent6>
      <a:hlink>
        <a:srgbClr val="00688C"/>
      </a:hlink>
      <a:folHlink>
        <a:srgbClr val="F0CC71"/>
      </a:folHlink>
    </a:clrScheme>
    <a:fontScheme name="Oracle Pillars">
      <a:majorFont>
        <a:latin typeface="Georgia"/>
        <a:ea typeface=""/>
        <a:cs typeface=""/>
      </a:majorFont>
      <a:minorFont>
        <a:latin typeface="Oracle Sans Tab"/>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racle Red">
      <a:srgbClr val="C74634"/>
    </a:custClr>
    <a:custClr name="Brand Dark 170/Hyperlink Dark">
      <a:srgbClr val="F0CC72"/>
    </a:custClr>
    <a:custClr name="Beige 50">
      <a:srgbClr val="D8D0B5"/>
    </a:custClr>
    <a:custClr name="Pine 80">
      <a:srgbClr val="74A683"/>
    </a:custClr>
    <a:custClr name="Teal 90">
      <a:srgbClr val="628F8D"/>
    </a:custClr>
    <a:custClr name="Plum 90">
      <a:srgbClr val="957CA4"/>
    </a:custClr>
    <a:custClr name="Sky 80">
      <a:srgbClr val="5FA2BA"/>
    </a:custClr>
    <a:custClr name="Higlight Light">
      <a:srgbClr val="AE562C"/>
    </a:custClr>
    <a:custClr name="Rose 90">
      <a:srgbClr val="B47282"/>
    </a:custClr>
    <a:custClr name="Brand Yellow ">
      <a:srgbClr val="F1B13F"/>
    </a:custClr>
    <a:custClr name="Brand: Neutral 30">
      <a:srgbClr val="F1EFED"/>
    </a:custClr>
    <a:custClr name="Developer: Pebble 30">
      <a:srgbClr val="E7F0FD"/>
    </a:custClr>
    <a:custClr name="Database: Slate 50">
      <a:srgbClr val="C2D4D4"/>
    </a:custClr>
    <a:custClr name="Pine 90">
      <a:srgbClr val="5C926D"/>
    </a:custClr>
    <a:custClr name="Teal 110">
      <a:srgbClr val="467173"/>
    </a:custClr>
    <a:custClr name="Plum 110">
      <a:srgbClr val="796087"/>
    </a:custClr>
    <a:custClr name="Sky 100">
      <a:srgbClr val="227E9E"/>
    </a:custClr>
    <a:custClr name="Ocean 90">
      <a:srgbClr val="558EA4"/>
    </a:custClr>
    <a:custClr name="Rose 100">
      <a:srgbClr val="925865"/>
    </a:custClr>
    <a:custClr name="Sienna 50">
      <a:srgbClr val="ECCB98"/>
    </a:custClr>
    <a:custClr name="Neutral 70">
      <a:srgbClr val="AEA8A2"/>
    </a:custClr>
    <a:custClr name="Pebble 90">
      <a:srgbClr val="808792"/>
    </a:custClr>
    <a:custClr name="Database: Slate 100">
      <a:srgbClr val="697778"/>
    </a:custClr>
    <a:custClr name="Pine 100">
      <a:srgbClr val="4C825C"/>
    </a:custClr>
    <a:custClr name="Teal 130">
      <a:srgbClr val="375D61"/>
    </a:custClr>
    <a:custClr name="Plum 130">
      <a:srgbClr val="634E71"/>
    </a:custClr>
    <a:custClr name="Sky 120">
      <a:srgbClr val="00688C"/>
    </a:custClr>
    <a:custClr name="Ocean 110">
      <a:srgbClr val="3B7087"/>
    </a:custClr>
    <a:custClr name="Rose 130">
      <a:srgbClr val="7A4753"/>
    </a:custClr>
    <a:custClr name="Sienna 60">
      <a:srgbClr val="DEB068"/>
    </a:custClr>
    <a:custClr name="Brand: Neutral 140">
      <a:srgbClr val="514C47"/>
    </a:custClr>
    <a:custClr name="Pebble 130">
      <a:srgbClr val="53575F"/>
    </a:custClr>
    <a:custClr name="Slate 150">
      <a:srgbClr val="3C4545"/>
    </a:custClr>
    <a:custClr name="Pine 120">
      <a:srgbClr val="3F6B4B"/>
    </a:custClr>
    <a:custClr name="Teal 150">
      <a:srgbClr val="2B484B"/>
    </a:custClr>
    <a:custClr name="Plum 150">
      <a:srgbClr val="4D3C57"/>
    </a:custClr>
    <a:custClr name="Sky 140">
      <a:srgbClr val="04536F"/>
    </a:custClr>
    <a:custClr name="Ocean 120">
      <a:srgbClr val="36677D"/>
    </a:custClr>
    <a:custClr name="Rose 150">
      <a:srgbClr val="5F363F"/>
    </a:custClr>
    <a:custClr name="Sienna 80">
      <a:srgbClr val="C58C52"/>
    </a:custClr>
    <a:custClr name="Brand: Neutral 180">
      <a:srgbClr val="201E1C"/>
    </a:custClr>
    <a:custClr name="Pebble 170">
      <a:srgbClr val="2B2E32"/>
    </a:custClr>
    <a:custClr name="Slate 170">
      <a:srgbClr val="2A2F2F"/>
    </a:custClr>
    <a:custClr name="Pine 160">
      <a:srgbClr val="253D2C"/>
    </a:custClr>
    <a:custClr name="Teal 170">
      <a:srgbClr val="1E3133"/>
    </a:custClr>
    <a:custClr name="Plum 170">
      <a:srgbClr val="36293C"/>
    </a:custClr>
    <a:custClr name="Sky 160">
      <a:srgbClr val="063C4E"/>
    </a:custClr>
    <a:custClr name="Ocean 180">
      <a:srgbClr val="13212C"/>
    </a:custClr>
    <a:custClr name="Rose 180">
      <a:srgbClr val="2D191D"/>
    </a:custClr>
    <a:custClr name="SCM: Sienna 90">
      <a:srgbClr val="B67745"/>
    </a:custClr>
  </a:custClrLst>
  <a:extLst>
    <a:ext uri="{05A4C25C-085E-4340-85A3-A5531E510DB2}">
      <thm15:themeFamily xmlns:thm15="http://schemas.microsoft.com/office/thememl/2012/main" name="RW-Early-FY26-v7.6" id="{6AC47329-D335-F44D-A1CD-463179F52703}" vid="{160C2735-158C-9D44-8206-958BE744FDF2}"/>
    </a:ext>
  </a:extLst>
</a:theme>
</file>

<file path=ppt/theme/theme2.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Pillars">
      <a:majorFont>
        <a:latin typeface="Georgia"/>
        <a:ea typeface=""/>
        <a:cs typeface=""/>
      </a:majorFont>
      <a:minorFont>
        <a:latin typeface="Oracle Sans Ta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acle 1.13 original colors">
      <a:dk1>
        <a:srgbClr val="312D2A"/>
      </a:dk1>
      <a:lt1>
        <a:srgbClr val="FCFBFA"/>
      </a:lt1>
      <a:dk2>
        <a:srgbClr val="312D2A"/>
      </a:dk2>
      <a:lt2>
        <a:srgbClr val="FCFBFA"/>
      </a:lt2>
      <a:accent1>
        <a:srgbClr val="C74634"/>
      </a:accent1>
      <a:accent2>
        <a:srgbClr val="FACD62"/>
      </a:accent2>
      <a:accent3>
        <a:srgbClr val="94AFAF"/>
      </a:accent3>
      <a:accent4>
        <a:srgbClr val="2B6242"/>
      </a:accent4>
      <a:accent5>
        <a:srgbClr val="AE562C"/>
      </a:accent5>
      <a:accent6>
        <a:srgbClr val="759C6C"/>
      </a:accent6>
      <a:hlink>
        <a:srgbClr val="2C5967"/>
      </a:hlink>
      <a:folHlink>
        <a:srgbClr val="2C5967"/>
      </a:folHlink>
    </a:clrScheme>
    <a:fontScheme name="Oracle">
      <a:majorFont>
        <a:latin typeface="Georgia"/>
        <a:ea typeface=""/>
        <a:cs typeface=""/>
      </a:majorFont>
      <a:minorFont>
        <a:latin typeface="Oracl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b6b08d2-6182-4197-8221-8710a9404ced" ContentTypeId="0x0101"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ncludeInSearch xmlns="f085ca05-1a56-417b-bcef-25b3bd9988f8">true</IncludeInSearch>
    <Migration_Comments0 xmlns="4e418aab-ccd2-4c36-bbc0-ca1bef344547" xsi:nil="true"/>
    <_ip_UnifiedCompliancePolicyUIAction xmlns="http://schemas.microsoft.com/sharepoint/v3" xsi:nil="true"/>
    <Description0 xmlns="4e418aab-ccd2-4c36-bbc0-ca1bef344547" xsi:nil="true"/>
    <Keywords0 xmlns="4e418aab-ccd2-4c36-bbc0-ca1bef344547" xsi:nil="true"/>
    <TaxCatchAll xmlns="758b9dc9-e6e0-4b4b-9e23-19b506217126" xsi:nil="true"/>
    <lcf76f155ced4ddcb4097134ff3c332f xmlns="4e418aab-ccd2-4c36-bbc0-ca1bef344547">
      <Terms xmlns="http://schemas.microsoft.com/office/infopath/2007/PartnerControls"/>
    </lcf76f155ced4ddcb4097134ff3c332f>
    <_ip_UnifiedCompliancePolicyProperties xmlns="http://schemas.microsoft.com/sharepoint/v3"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46E90DFFAAB2B648B85FF84AAAED4B38" ma:contentTypeVersion="19" ma:contentTypeDescription="Create a new document." ma:contentTypeScope="" ma:versionID="72aa99591ea20b4039e2ab9235b316dd">
  <xsd:schema xmlns:xsd="http://www.w3.org/2001/XMLSchema" xmlns:xs="http://www.w3.org/2001/XMLSchema" xmlns:p="http://schemas.microsoft.com/office/2006/metadata/properties" xmlns:ns1="http://schemas.microsoft.com/sharepoint/v3" xmlns:ns2="f085ca05-1a56-417b-bcef-25b3bd9988f8" xmlns:ns3="4e418aab-ccd2-4c36-bbc0-ca1bef344547" xmlns:ns4="758b9dc9-e6e0-4b4b-9e23-19b506217126" targetNamespace="http://schemas.microsoft.com/office/2006/metadata/properties" ma:root="true" ma:fieldsID="818942d1d93fb3216d6b444ecb0d1669" ns1:_="" ns2:_="" ns3:_="" ns4:_="">
    <xsd:import namespace="http://schemas.microsoft.com/sharepoint/v3"/>
    <xsd:import namespace="f085ca05-1a56-417b-bcef-25b3bd9988f8"/>
    <xsd:import namespace="4e418aab-ccd2-4c36-bbc0-ca1bef344547"/>
    <xsd:import namespace="758b9dc9-e6e0-4b4b-9e23-19b506217126"/>
    <xsd:element name="properties">
      <xsd:complexType>
        <xsd:sequence>
          <xsd:element name="documentManagement">
            <xsd:complexType>
              <xsd:all>
                <xsd:element ref="ns2:IncludeInSearch" minOccurs="0"/>
                <xsd:element ref="ns3:Keywords0" minOccurs="0"/>
                <xsd:element ref="ns3:Migration_Comments0" minOccurs="0"/>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1:_ip_UnifiedCompliancePolicyProperties" minOccurs="0"/>
                <xsd:element ref="ns1:_ip_UnifiedCompliancePolicyUIAction" minOccurs="0"/>
                <xsd:element ref="ns3:Description0"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85ca05-1a56-417b-bcef-25b3bd9988f8" elementFormDefault="qualified">
    <xsd:import namespace="http://schemas.microsoft.com/office/2006/documentManagement/types"/>
    <xsd:import namespace="http://schemas.microsoft.com/office/infopath/2007/PartnerControls"/>
    <xsd:element name="IncludeInSearch" ma:index="8" nillable="true" ma:displayName="IncludeInMyOracleSearch" ma:default="1" ma:internalName="IncludeInSearch" ma:readOnly="fals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e418aab-ccd2-4c36-bbc0-ca1bef344547" elementFormDefault="qualified">
    <xsd:import namespace="http://schemas.microsoft.com/office/2006/documentManagement/types"/>
    <xsd:import namespace="http://schemas.microsoft.com/office/infopath/2007/PartnerControls"/>
    <xsd:element name="Keywords0" ma:index="9" nillable="true" ma:displayName="Keywords" ma:internalName="Keywords0">
      <xsd:simpleType>
        <xsd:restriction base="dms:Text"/>
      </xsd:simpleType>
    </xsd:element>
    <xsd:element name="Migration_Comments0" ma:index="10" nillable="true" ma:displayName="Migration_Comments" ma:internalName="Migration_Comments0">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b6b08d2-6182-4197-8221-8710a9404ced"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Description0" ma:index="26" nillable="true" ma:displayName="Description" ma:internalName="Description0">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58b9dc9-e6e0-4b4b-9e23-19b50621712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c2711a4e-9246-41dc-b527-dfc796ef7be9}" ma:internalName="TaxCatchAll" ma:showField="CatchAllData" ma:web="758b9dc9-e6e0-4b4b-9e23-19b5062171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2D6BFB-02E6-4818-A851-F72BB89C38A5}">
  <ds:schemaRefs>
    <ds:schemaRef ds:uri="Microsoft.SharePoint.Taxonomy.ContentTypeSync"/>
  </ds:schemaRefs>
</ds:datastoreItem>
</file>

<file path=customXml/itemProps2.xml><?xml version="1.0" encoding="utf-8"?>
<ds:datastoreItem xmlns:ds="http://schemas.openxmlformats.org/officeDocument/2006/customXml" ds:itemID="{B4F0B5DD-4C09-4207-98F3-C03169882A8F}">
  <ds:schemaRefs>
    <ds:schemaRef ds:uri="http://schemas.microsoft.com/sharepoint/v3/contenttype/forms"/>
  </ds:schemaRefs>
</ds:datastoreItem>
</file>

<file path=customXml/itemProps3.xml><?xml version="1.0" encoding="utf-8"?>
<ds:datastoreItem xmlns:ds="http://schemas.openxmlformats.org/officeDocument/2006/customXml" ds:itemID="{8E61319A-9F0F-4319-9DFE-EF037A86754C}">
  <ds:schemaRefs>
    <ds:schemaRef ds:uri="http://schemas.microsoft.com/office/2006/metadata/properties"/>
    <ds:schemaRef ds:uri="http://schemas.microsoft.com/office/infopath/2007/PartnerControls"/>
    <ds:schemaRef ds:uri="f085ca05-1a56-417b-bcef-25b3bd9988f8"/>
    <ds:schemaRef ds:uri="4e418aab-ccd2-4c36-bbc0-ca1bef344547"/>
    <ds:schemaRef ds:uri="http://schemas.microsoft.com/sharepoint/v3"/>
    <ds:schemaRef ds:uri="758b9dc9-e6e0-4b4b-9e23-19b506217126"/>
  </ds:schemaRefs>
</ds:datastoreItem>
</file>

<file path=customXml/itemProps4.xml><?xml version="1.0" encoding="utf-8"?>
<ds:datastoreItem xmlns:ds="http://schemas.openxmlformats.org/officeDocument/2006/customXml" ds:itemID="{7988BDCC-4712-4D40-8A23-01B5AEC7D31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085ca05-1a56-417b-bcef-25b3bd9988f8"/>
    <ds:schemaRef ds:uri="4e418aab-ccd2-4c36-bbc0-ca1bef344547"/>
    <ds:schemaRef ds:uri="758b9dc9-e6e0-4b4b-9e23-19b5062171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c76ce46-357f-46de-88d6-77b9bbb83c46}" enabled="1" method="Privileged" siteId="{4e2c6054-71cb-48f1-bd6c-3a9705aca71b}" contentBits="0" removed="0"/>
</clbl:labelList>
</file>

<file path=docProps/app.xml><?xml version="1.0" encoding="utf-8"?>
<Properties xmlns="http://schemas.openxmlformats.org/officeDocument/2006/extended-properties" xmlns:vt="http://schemas.openxmlformats.org/officeDocument/2006/docPropsVTypes">
  <Template>Oracle_PPT-template_FY26</Template>
  <TotalTime>0</TotalTime>
  <Words>9502</Words>
  <Application>Microsoft Office PowerPoint</Application>
  <PresentationFormat>Widescreen</PresentationFormat>
  <Paragraphs>1581</Paragraphs>
  <Slides>133</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133</vt:i4>
      </vt:variant>
    </vt:vector>
  </HeadingPairs>
  <TitlesOfParts>
    <vt:vector size="144" baseType="lpstr">
      <vt:lpstr>-apple-system-font</vt:lpstr>
      <vt:lpstr>Arial</vt:lpstr>
      <vt:lpstr>Georgia</vt:lpstr>
      <vt:lpstr>Oracle Sans</vt:lpstr>
      <vt:lpstr>Oracle Sans Light</vt:lpstr>
      <vt:lpstr>Oracle Sans Tab</vt:lpstr>
      <vt:lpstr>Oracle Sans Tab Extra Bold</vt:lpstr>
      <vt:lpstr>Oracle Sans Tab Light</vt:lpstr>
      <vt:lpstr>Oracle Sans Tab Semi Bold</vt:lpstr>
      <vt:lpstr>System Font Regular</vt:lpstr>
      <vt:lpstr>Oracle-FY26-7.6</vt:lpstr>
      <vt:lpstr>What’s different? </vt:lpstr>
      <vt:lpstr>How to use this deck: Overall</vt:lpstr>
      <vt:lpstr>How to use this deck: Fonts and editing</vt:lpstr>
      <vt:lpstr>How to use this deck: Speaker slides</vt:lpstr>
      <vt:lpstr>Presentation strategy update</vt:lpstr>
      <vt:lpstr>Theme colors text usage</vt:lpstr>
      <vt:lpstr>Custom color text usage</vt:lpstr>
      <vt:lpstr>Custom colors for pillars</vt:lpstr>
      <vt:lpstr>Custom colors for pillars</vt:lpstr>
      <vt:lpstr>Accessibility</vt:lpstr>
      <vt:lpstr>Example: Showing how a general deck could look</vt:lpstr>
      <vt:lpstr>Example: Showing how an HCM deck could look</vt:lpstr>
      <vt:lpstr>Example: Showing how an OCW 2024 deck could look</vt:lpstr>
      <vt:lpstr>Example: Showing how a field events deck could look</vt:lpstr>
      <vt:lpstr>General do’s and don’t</vt:lpstr>
      <vt:lpstr>Master brand/ industries/ cross-pillar title dark</vt:lpstr>
      <vt:lpstr>Master brand/ industries/ cross-pillar title light</vt:lpstr>
      <vt:lpstr>Master brand/ industries/ cross-pillar title dark</vt:lpstr>
      <vt:lpstr>Master brand/ industries/ cross-pillar title light</vt:lpstr>
      <vt:lpstr>Master brand/ industries/ cross-pillar title dark </vt:lpstr>
      <vt:lpstr>Health title (up to two lines)</vt:lpstr>
      <vt:lpstr>Fusion Suite Title Oracle Sans Tab Bold</vt:lpstr>
      <vt:lpstr>SCM Title Oracle Sans Tab Bold</vt:lpstr>
      <vt:lpstr>ERP Title Oracle Sans Tab Bold</vt:lpstr>
      <vt:lpstr>HCM Title Oracle Sans Tab Bold</vt:lpstr>
      <vt:lpstr>CX Title Oracle Sans Tab Bold</vt:lpstr>
      <vt:lpstr>OCI Title Oracle Sans Tab Bold</vt:lpstr>
      <vt:lpstr>Developer Title Oracle Sans Tab Bold</vt:lpstr>
      <vt:lpstr>Forward-Looking statement and Safe harbor slide</vt:lpstr>
      <vt:lpstr>Required legal statements for Oracle Health</vt:lpstr>
      <vt:lpstr>Safe harbor statement</vt:lpstr>
      <vt:lpstr>Safe harbor statement</vt:lpstr>
      <vt:lpstr>Forward-Looking statements</vt:lpstr>
      <vt:lpstr>Forward-Looking statements</vt:lpstr>
      <vt:lpstr>Oracle Health  slides from legal</vt:lpstr>
      <vt:lpstr>Required legal statements for Oracle Health</vt:lpstr>
      <vt:lpstr>Safe Harbor</vt:lpstr>
      <vt:lpstr>Disclaimer Slide</vt:lpstr>
      <vt:lpstr>Disclaimer Slide (International version)</vt:lpstr>
      <vt:lpstr>Demonstration</vt:lpstr>
      <vt:lpstr>Speakers-virtual  </vt:lpstr>
      <vt:lpstr>Speakers-virtual profile </vt:lpstr>
      <vt:lpstr>Speakers-virtual </vt:lpstr>
      <vt:lpstr>3 Speakers-virtual </vt:lpstr>
      <vt:lpstr>4 Speakers-virtual </vt:lpstr>
      <vt:lpstr>6 Speakers-virtual </vt:lpstr>
      <vt:lpstr>10 Speakers-virtual </vt:lpstr>
      <vt:lpstr>One speaker on stage</vt:lpstr>
      <vt:lpstr>One speaker on stage</vt:lpstr>
      <vt:lpstr>One speaker on stage</vt:lpstr>
      <vt:lpstr>One speaker on stage</vt:lpstr>
      <vt:lpstr>Cross-pillar, industries, and general divider dark</vt:lpstr>
      <vt:lpstr>Cross-pillar, industries, and general divider dark</vt:lpstr>
      <vt:lpstr>General divider with image light</vt:lpstr>
      <vt:lpstr>General divider with image dark</vt:lpstr>
      <vt:lpstr>General divider title</vt:lpstr>
      <vt:lpstr>SCM section title</vt:lpstr>
      <vt:lpstr>ERP section title</vt:lpstr>
      <vt:lpstr>HCM section title</vt:lpstr>
      <vt:lpstr>Health section title</vt:lpstr>
      <vt:lpstr>OCI and database section title</vt:lpstr>
      <vt:lpstr>CX section title</vt:lpstr>
      <vt:lpstr>Developer section title</vt:lpstr>
      <vt:lpstr>Fusion Suite title Oracle Sans Tab Bold</vt:lpstr>
      <vt:lpstr>Agenda title</vt:lpstr>
      <vt:lpstr>Agenda title</vt:lpstr>
      <vt:lpstr>Agenda title</vt:lpstr>
      <vt:lpstr>Agenda title</vt:lpstr>
      <vt:lpstr>Agenda title</vt:lpstr>
      <vt:lpstr>Title on a dark title/subtitle slide</vt:lpstr>
      <vt:lpstr>Title on a dark title/subtitle one column slide</vt:lpstr>
      <vt:lpstr>Title on a dark two column</vt:lpstr>
      <vt:lpstr>Title on a dark three column</vt:lpstr>
      <vt:lpstr>Title on a dark with 1/3 photo</vt:lpstr>
      <vt:lpstr>Title, content and illustration</vt:lpstr>
      <vt:lpstr>Bold statement on light with a photo on the right</vt:lpstr>
      <vt:lpstr>Title on dark three icons slides</vt:lpstr>
      <vt:lpstr>Title on dark four icons slides</vt:lpstr>
      <vt:lpstr>Title on dark two images and content slide</vt:lpstr>
      <vt:lpstr>A short title goes here on dark</vt:lpstr>
      <vt:lpstr>Short title on dark</vt:lpstr>
      <vt:lpstr>Title on a split color page</vt:lpstr>
      <vt:lpstr>Title on a light title/subtitle slide</vt:lpstr>
      <vt:lpstr>Title on a light title/subtitle one column slide</vt:lpstr>
      <vt:lpstr>Title on a light two column</vt:lpstr>
      <vt:lpstr>Title on a light three column</vt:lpstr>
      <vt:lpstr>Title and subtitle on light</vt:lpstr>
      <vt:lpstr>Title and 1 column on light</vt:lpstr>
      <vt:lpstr>Title on a light with 1/3 photo</vt:lpstr>
      <vt:lpstr>Title, content and illustration</vt:lpstr>
      <vt:lpstr>Bold statement on light with a photo on the right</vt:lpstr>
      <vt:lpstr>Title on light three icons slides</vt:lpstr>
      <vt:lpstr>Title on light three icons slides</vt:lpstr>
      <vt:lpstr>Title on light two images and content slide</vt:lpstr>
      <vt:lpstr>A short title goes here on light</vt:lpstr>
      <vt:lpstr>A full sized image slide example</vt:lpstr>
      <vt:lpstr>Headline about the customer story that shows impact</vt:lpstr>
      <vt:lpstr>Headline about the customer story that shows impact</vt:lpstr>
      <vt:lpstr>Short title on light</vt:lpstr>
      <vt:lpstr>Title on a split color page</vt:lpstr>
      <vt:lpstr>Impact or bold statement on a dark background</vt:lpstr>
      <vt:lpstr>Impact or bold statement on a light background</vt:lpstr>
      <vt:lpstr>A Multi-statement slide example on dark </vt:lpstr>
      <vt:lpstr>A Multi-statement slide example on dark </vt:lpstr>
      <vt:lpstr>Headline copy on  32 point light slide</vt:lpstr>
      <vt:lpstr>Headline copy on  32 point dark slide</vt:lpstr>
      <vt:lpstr>Title on  dark split slide</vt:lpstr>
      <vt:lpstr>Title on  light split slide</vt:lpstr>
      <vt:lpstr>Timeline</vt:lpstr>
      <vt:lpstr>Date timeline</vt:lpstr>
      <vt:lpstr>Date timeline</vt:lpstr>
      <vt:lpstr>“A general customer quote slide.  Surrounded by quotation marks”</vt:lpstr>
      <vt:lpstr>“A general customer quote slide. Surrounded by quotation marks”</vt:lpstr>
      <vt:lpstr>“A general customer quote slide. Surrounded by quotation marks.”</vt:lpstr>
      <vt:lpstr>“A general customer quote slide. Surrounded by quotation marks.”</vt:lpstr>
      <vt:lpstr>Thank you</vt:lpstr>
      <vt:lpstr>Thank you</vt:lpstr>
      <vt:lpstr>Example on a dark table slide </vt:lpstr>
      <vt:lpstr>Title on a dark table slide </vt:lpstr>
      <vt:lpstr>Title for a from/to slide</vt:lpstr>
      <vt:lpstr>Screenshot on dark</vt:lpstr>
      <vt:lpstr>Grabbable device shells</vt:lpstr>
      <vt:lpstr>Example on a light table slide </vt:lpstr>
      <vt:lpstr>Title on a light table slide </vt:lpstr>
      <vt:lpstr>Title for a from/to slide</vt:lpstr>
      <vt:lpstr>Screenshot on light</vt:lpstr>
      <vt:lpstr>Grabbable device shells</vt:lpstr>
      <vt:lpstr>Single statistic title on dark</vt:lpstr>
      <vt:lpstr>Single statistic title on light</vt:lpstr>
      <vt:lpstr>Title</vt:lpstr>
      <vt:lpstr>Title for a chart </vt:lpstr>
      <vt:lpstr>An end slide on dark showing an Oracle logo</vt:lpstr>
      <vt:lpstr>An end slide on light showing an Oracle logo</vt:lpstr>
    </vt:vector>
  </TitlesOfParts>
  <Company>Oracle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different? </dc:title>
  <dc:creator>Diego Cabrera</dc:creator>
  <cp:lastModifiedBy>Diego Cabrera</cp:lastModifiedBy>
  <cp:revision>1</cp:revision>
  <dcterms:created xsi:type="dcterms:W3CDTF">2026-03-17T20:45:29Z</dcterms:created>
  <dcterms:modified xsi:type="dcterms:W3CDTF">2026-03-17T20:46:03Z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2231507</vt:lpwstr>
  </property>
  <property fmtid="{D5CDD505-2E9C-101B-9397-08002B2CF9AE}" pid="3" name="NXPowerLiteSettings">
    <vt:lpwstr>C700052003A000</vt:lpwstr>
  </property>
  <property fmtid="{D5CDD505-2E9C-101B-9397-08002B2CF9AE}" pid="4" name="NXPowerLiteVersion">
    <vt:lpwstr>D8.0.11</vt:lpwstr>
  </property>
  <property fmtid="{D5CDD505-2E9C-101B-9397-08002B2CF9AE}" pid="5" name="MSIP_Label_3c76ce46-357f-46de-88d6-77b9bbb83c46_Enabled">
    <vt:lpwstr>true</vt:lpwstr>
  </property>
  <property fmtid="{D5CDD505-2E9C-101B-9397-08002B2CF9AE}" pid="6" name="MSIP_Label_3c76ce46-357f-46de-88d6-77b9bbb83c46_SetDate">
    <vt:lpwstr>2025-01-23T20:44:35Z</vt:lpwstr>
  </property>
  <property fmtid="{D5CDD505-2E9C-101B-9397-08002B2CF9AE}" pid="7" name="MSIP_Label_3c76ce46-357f-46de-88d6-77b9bbb83c46_Method">
    <vt:lpwstr>Privileged</vt:lpwstr>
  </property>
  <property fmtid="{D5CDD505-2E9C-101B-9397-08002B2CF9AE}" pid="8" name="MSIP_Label_3c76ce46-357f-46de-88d6-77b9bbb83c46_Name">
    <vt:lpwstr>Public</vt:lpwstr>
  </property>
  <property fmtid="{D5CDD505-2E9C-101B-9397-08002B2CF9AE}" pid="9" name="MSIP_Label_3c76ce46-357f-46de-88d6-77b9bbb83c46_SiteId">
    <vt:lpwstr>4e2c6054-71cb-48f1-bd6c-3a9705aca71b</vt:lpwstr>
  </property>
  <property fmtid="{D5CDD505-2E9C-101B-9397-08002B2CF9AE}" pid="10" name="MSIP_Label_3c76ce46-357f-46de-88d6-77b9bbb83c46_ActionId">
    <vt:lpwstr>f22884e0-546d-4aff-a9ba-accbb4729511</vt:lpwstr>
  </property>
  <property fmtid="{D5CDD505-2E9C-101B-9397-08002B2CF9AE}" pid="11" name="MSIP_Label_3c76ce46-357f-46de-88d6-77b9bbb83c46_ContentBits">
    <vt:lpwstr>0</vt:lpwstr>
  </property>
  <property fmtid="{D5CDD505-2E9C-101B-9397-08002B2CF9AE}" pid="12" name="MSIP_Label_3c76ce46-357f-46de-88d6-77b9bbb83c46_Tag">
    <vt:lpwstr>50, 0, 1, 1</vt:lpwstr>
  </property>
  <property fmtid="{D5CDD505-2E9C-101B-9397-08002B2CF9AE}" pid="13" name="ContentTypeId">
    <vt:lpwstr>0x01010046E90DFFAAB2B648B85FF84AAAED4B38</vt:lpwstr>
  </property>
  <property fmtid="{D5CDD505-2E9C-101B-9397-08002B2CF9AE}" pid="14" name="MediaServiceImageTags">
    <vt:lpwstr/>
  </property>
</Properties>
</file>