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svg" ContentType="image/svg+xml"/>
  <Override PartName="/ppt/media/image41.svg" ContentType="image/svg+xml"/>
  <Override PartName="/ppt/media/image43.svg" ContentType="image/svg+xml"/>
  <Override PartName="/ppt/media/image46.svg" ContentType="image/svg+xml"/>
  <Override PartName="/ppt/media/image47.svg" ContentType="image/svg+xml"/>
  <Override PartName="/ppt/media/image7.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6"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41" r:id="rId5"/>
  </p:sldMasterIdLst>
  <p:notesMasterIdLst>
    <p:notesMasterId r:id="rId139"/>
  </p:notesMasterIdLst>
  <p:handoutMasterIdLst>
    <p:handoutMasterId r:id="rId140"/>
  </p:handout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Lst>
  <p:sldSz cx="12192000" cy="6858000"/>
  <p:notesSz cx="7315200" cy="12344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ext uri="{EFAFB233-063F-42B5-8137-9DF3F51BA10A}">
      <p15:sldGuideLst xmlns:p15="http://schemas.microsoft.com/office/powerpoint/2012/main">
        <p15:guide id="1" orient="horz" pos="152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888"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247655-47CC-FB63-C5C7-523D008CD984}" name="Kristen Barcheski" initials="KB" userId="S::kristen.barcheski@oracle.com::59c6070f-981d-4064-b395-2d3768254975" providerId="AD"/>
  <p188:author id="{15BBF38A-F7BC-7B2E-0D61-21D1F83CE523}" name="Michelle Howell" initials="MH" userId="Michelle Howell"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Howell" initials="MH" lastIdx="4" clrIdx="0">
    <p:extLst>
      <p:ext uri="{19B8F6BF-5375-455C-9EA6-DF929625EA0E}">
        <p15:presenceInfo xmlns:p15="http://schemas.microsoft.com/office/powerpoint/2012/main" userId="Michelle How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562C"/>
    <a:srgbClr val="2A2F2F"/>
    <a:srgbClr val="ECECEC"/>
    <a:srgbClr val="FFFFFF"/>
    <a:srgbClr val="5F363F"/>
    <a:srgbClr val="E4E1DD"/>
    <a:srgbClr val="F1EFED"/>
    <a:srgbClr val="AEA8A2"/>
    <a:srgbClr val="99ADAE"/>
    <a:srgbClr val="464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C96F65-F40E-D14C-BBD4-BECDBF8EC30E}" v="5" dt="2025-05-19T17:40:38.967"/>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4" autoAdjust="0"/>
    <p:restoredTop sz="96327" autoAdjust="0"/>
  </p:normalViewPr>
  <p:slideViewPr>
    <p:cSldViewPr showGuides="1">
      <p:cViewPr>
        <p:scale>
          <a:sx n="79" d="100"/>
          <a:sy n="79" d="100"/>
        </p:scale>
        <p:origin x="76" y="288"/>
      </p:cViewPr>
      <p:guideLst>
        <p:guide orient="horz" pos="1526"/>
        <p:guide pos="3840"/>
      </p:guideLst>
    </p:cSldViewPr>
  </p:slideViewPr>
  <p:outlineViewPr>
    <p:cViewPr>
      <p:scale>
        <a:sx n="33" d="100"/>
        <a:sy n="33" d="100"/>
      </p:scale>
      <p:origin x="0" y="-49712"/>
    </p:cViewPr>
  </p:outlineViewPr>
  <p:notesTextViewPr>
    <p:cViewPr>
      <p:scale>
        <a:sx n="1" d="1"/>
        <a:sy n="1" d="1"/>
      </p:scale>
      <p:origin x="0" y="0"/>
    </p:cViewPr>
  </p:notesTextViewPr>
  <p:sorterViewPr>
    <p:cViewPr>
      <p:scale>
        <a:sx n="83" d="100"/>
        <a:sy n="83" d="100"/>
      </p:scale>
      <p:origin x="0" y="0"/>
    </p:cViewPr>
  </p:sorterViewPr>
  <p:notesViewPr>
    <p:cSldViewPr showGuides="1">
      <p:cViewPr varScale="1">
        <p:scale>
          <a:sx n="90" d="100"/>
          <a:sy n="90" d="100"/>
        </p:scale>
        <p:origin x="4864" y="216"/>
      </p:cViewPr>
      <p:guideLst>
        <p:guide orient="horz" pos="3888"/>
        <p:guide pos="2304"/>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15" Type="http://schemas.openxmlformats.org/officeDocument/2006/relationships/slide" Target="slides/slide1.xml"/><Relationship Id="rId16" Type="http://schemas.openxmlformats.org/officeDocument/2006/relationships/slide" Target="slides/slide2.xml"/><Relationship Id="rId17" Type="http://schemas.openxmlformats.org/officeDocument/2006/relationships/slide" Target="slides/slide3.xml"/><Relationship Id="rId18" Type="http://schemas.openxmlformats.org/officeDocument/2006/relationships/slide" Target="slides/slide4.xml"/><Relationship Id="rId19" Type="http://schemas.openxmlformats.org/officeDocument/2006/relationships/slide" Target="slides/slide5.xml"/><Relationship Id="rId20" Type="http://schemas.openxmlformats.org/officeDocument/2006/relationships/slide" Target="slides/slide6.xml"/><Relationship Id="rId21" Type="http://schemas.openxmlformats.org/officeDocument/2006/relationships/slide" Target="slides/slide7.xml"/><Relationship Id="rId22" Type="http://schemas.openxmlformats.org/officeDocument/2006/relationships/slide" Target="slides/slide8.xml"/><Relationship Id="rId23" Type="http://schemas.openxmlformats.org/officeDocument/2006/relationships/slide" Target="slides/slide9.xml"/><Relationship Id="rId24" Type="http://schemas.openxmlformats.org/officeDocument/2006/relationships/slide" Target="slides/slide10.xml"/><Relationship Id="rId25" Type="http://schemas.openxmlformats.org/officeDocument/2006/relationships/slide" Target="slides/slide11.xml"/><Relationship Id="rId26" Type="http://schemas.openxmlformats.org/officeDocument/2006/relationships/slide" Target="slides/slide12.xml"/><Relationship Id="rId27" Type="http://schemas.openxmlformats.org/officeDocument/2006/relationships/slide" Target="slides/slide13.xml"/><Relationship Id="rId28" Type="http://schemas.openxmlformats.org/officeDocument/2006/relationships/slide" Target="slides/slide14.xml"/><Relationship Id="rId29" Type="http://schemas.openxmlformats.org/officeDocument/2006/relationships/slide" Target="slides/slide15.xml"/><Relationship Id="rId30" Type="http://schemas.openxmlformats.org/officeDocument/2006/relationships/slide" Target="slides/slide16.xml"/><Relationship Id="rId31" Type="http://schemas.openxmlformats.org/officeDocument/2006/relationships/slide" Target="slides/slide17.xml"/><Relationship Id="rId32" Type="http://schemas.openxmlformats.org/officeDocument/2006/relationships/slide" Target="slides/slide18.xml"/><Relationship Id="rId139" Type="http://schemas.openxmlformats.org/officeDocument/2006/relationships/notesMaster" Target="notesMasters/notesMaster1.xml"/><Relationship Id="rId140" Type="http://schemas.openxmlformats.org/officeDocument/2006/relationships/handoutMaster" Target="handoutMasters/handoutMaster1.xml"/><Relationship Id="rId141" Type="http://schemas.openxmlformats.org/officeDocument/2006/relationships/commentAuthors" Target="commentAuthors.xml"/><Relationship Id="rId142" Type="http://schemas.openxmlformats.org/officeDocument/2006/relationships/presProps" Target="presProps.xml"/><Relationship Id="rId143" Type="http://schemas.openxmlformats.org/officeDocument/2006/relationships/viewProps" Target="viewProps.xml"/><Relationship Id="rId144" Type="http://schemas.openxmlformats.org/officeDocument/2006/relationships/theme" Target="theme/theme1.xml"/><Relationship Id="rId145" Type="http://schemas.openxmlformats.org/officeDocument/2006/relationships/tableStyles" Target="tableStyles.xml"/><Relationship Id="rId146" Type="http://schemas.microsoft.com/office/2015/10/relationships/revisionInfo" Target="revisionInfo.xml"/><Relationship Id="rId14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54425A-3696-4DFB-B808-D2B88F3EB7C0}"/>
              </a:ext>
            </a:extLst>
          </p:cNvPr>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vl1pPr>
          </a:lstStyle>
          <a:p>
            <a:endParaRPr lang="en-US" dirty="0">
              <a:latin typeface="Oracle Sans Tab" panose="020B0503020204020204" pitchFamily="34" charset="0"/>
            </a:endParaRPr>
          </a:p>
        </p:txBody>
      </p:sp>
      <p:sp>
        <p:nvSpPr>
          <p:cNvPr id="4" name="Footer Placeholder 3">
            <a:extLst>
              <a:ext uri="{FF2B5EF4-FFF2-40B4-BE49-F238E27FC236}">
                <a16:creationId xmlns:a16="http://schemas.microsoft.com/office/drawing/2014/main" id="{53FA8CCD-D5C0-4680-BEFC-52889AACDB6E}"/>
              </a:ext>
            </a:extLst>
          </p:cNvPr>
          <p:cNvSpPr>
            <a:spLocks noGrp="1"/>
          </p:cNvSpPr>
          <p:nvPr>
            <p:ph type="ftr" sz="quarter" idx="2"/>
          </p:nvPr>
        </p:nvSpPr>
        <p:spPr>
          <a:xfrm>
            <a:off x="2" y="11725038"/>
            <a:ext cx="3169919" cy="619362"/>
          </a:xfrm>
          <a:prstGeom prst="rect">
            <a:avLst/>
          </a:prstGeom>
        </p:spPr>
        <p:txBody>
          <a:bodyPr vert="horz" lIns="112299" tIns="56150" rIns="112299" bIns="56150" rtlCol="0" anchor="b"/>
          <a:lstStyle>
            <a:lvl1pPr algn="l">
              <a:defRPr sz="1600"/>
            </a:lvl1pPr>
          </a:lstStyle>
          <a:p>
            <a:endParaRPr lang="en-US" dirty="0">
              <a:latin typeface="Oracle Sans Tab" panose="020B0503020204020204" pitchFamily="34" charset="0"/>
            </a:endParaRPr>
          </a:p>
        </p:txBody>
      </p:sp>
      <p:sp>
        <p:nvSpPr>
          <p:cNvPr id="5" name="Slide Number Placeholder 4">
            <a:extLst>
              <a:ext uri="{FF2B5EF4-FFF2-40B4-BE49-F238E27FC236}">
                <a16:creationId xmlns:a16="http://schemas.microsoft.com/office/drawing/2014/main" id="{3E50B35B-8976-44A2-B80D-FC8BD07A167F}"/>
              </a:ext>
            </a:extLst>
          </p:cNvPr>
          <p:cNvSpPr>
            <a:spLocks noGrp="1"/>
          </p:cNvSpPr>
          <p:nvPr>
            <p:ph type="sldNum" sz="quarter" idx="3"/>
          </p:nvPr>
        </p:nvSpPr>
        <p:spPr>
          <a:xfrm>
            <a:off x="4143589" y="11725038"/>
            <a:ext cx="3169919" cy="619362"/>
          </a:xfrm>
          <a:prstGeom prst="rect">
            <a:avLst/>
          </a:prstGeom>
        </p:spPr>
        <p:txBody>
          <a:bodyPr vert="horz" lIns="112299" tIns="56150" rIns="112299" bIns="56150" rtlCol="0" anchor="b"/>
          <a:lstStyle>
            <a:lvl1pPr algn="r">
              <a:defRPr sz="1600"/>
            </a:lvl1pPr>
          </a:lstStyle>
          <a:p>
            <a:fld id="{9D34DC6F-9D14-4548-8221-51EE6F5B6657}" type="slidenum">
              <a:rPr lang="en-US" smtClean="0">
                <a:latin typeface="Oracle Sans Tab" panose="020B0503020204020204" pitchFamily="34" charset="0"/>
              </a:rPr>
              <a:t>‹#›</a:t>
            </a:fld>
            <a:endParaRPr lang="en-US" dirty="0">
              <a:latin typeface="Oracle Sans Tab" panose="020B0503020204020204" pitchFamily="34" charset="0"/>
            </a:endParaRPr>
          </a:p>
        </p:txBody>
      </p:sp>
    </p:spTree>
    <p:extLst>
      <p:ext uri="{BB962C8B-B14F-4D97-AF65-F5344CB8AC3E}">
        <p14:creationId xmlns:p14="http://schemas.microsoft.com/office/powerpoint/2010/main" val="1260127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atin typeface="+mn-lt"/>
              </a:defRPr>
            </a:lvl1pPr>
          </a:lstStyle>
          <a:p>
            <a:endParaRPr lang="en-US" dirty="0"/>
          </a:p>
        </p:txBody>
      </p:sp>
      <p:sp>
        <p:nvSpPr>
          <p:cNvPr id="3" name="Date Placeholder 2"/>
          <p:cNvSpPr>
            <a:spLocks noGrp="1"/>
          </p:cNvSpPr>
          <p:nvPr>
            <p:ph type="dt" idx="1"/>
          </p:nvPr>
        </p:nvSpPr>
        <p:spPr>
          <a:xfrm>
            <a:off x="4143589" y="1"/>
            <a:ext cx="3169919" cy="619364"/>
          </a:xfrm>
          <a:prstGeom prst="rect">
            <a:avLst/>
          </a:prstGeom>
        </p:spPr>
        <p:txBody>
          <a:bodyPr vert="horz" lIns="112299" tIns="56150" rIns="112299" bIns="56150" rtlCol="0"/>
          <a:lstStyle>
            <a:lvl1pPr algn="r">
              <a:defRPr sz="1600">
                <a:latin typeface="+mn-lt"/>
              </a:defRPr>
            </a:lvl1pPr>
          </a:lstStyle>
          <a:p>
            <a:fld id="{4F9C25BA-F9B0-4418-8CA0-3A9DF1256BA5}" type="datetimeFigureOut">
              <a:rPr lang="en-US" smtClean="0"/>
              <a:pPr/>
              <a:t>3/17/2026</a:t>
            </a:fld>
            <a:endParaRPr lang="en-US" dirty="0"/>
          </a:p>
        </p:txBody>
      </p:sp>
      <p:sp>
        <p:nvSpPr>
          <p:cNvPr id="4" name="Slide Image Placeholder 3"/>
          <p:cNvSpPr>
            <a:spLocks noGrp="1" noRot="1" noChangeAspect="1"/>
          </p:cNvSpPr>
          <p:nvPr>
            <p:ph type="sldImg" idx="2"/>
          </p:nvPr>
        </p:nvSpPr>
        <p:spPr>
          <a:xfrm>
            <a:off x="-44450" y="1543050"/>
            <a:ext cx="7404100" cy="4165600"/>
          </a:xfrm>
          <a:prstGeom prst="rect">
            <a:avLst/>
          </a:prstGeom>
          <a:noFill/>
          <a:ln w="12700">
            <a:solidFill>
              <a:prstClr val="black"/>
            </a:solidFill>
          </a:ln>
        </p:spPr>
        <p:txBody>
          <a:bodyPr vert="horz" lIns="112299" tIns="56150" rIns="112299" bIns="56150" rtlCol="0" anchor="ctr"/>
          <a:lstStyle/>
          <a:p>
            <a:endParaRPr lang="en-US" dirty="0"/>
          </a:p>
        </p:txBody>
      </p:sp>
      <p:sp>
        <p:nvSpPr>
          <p:cNvPr id="5" name="Notes Placeholder 4"/>
          <p:cNvSpPr>
            <a:spLocks noGrp="1"/>
          </p:cNvSpPr>
          <p:nvPr>
            <p:ph type="body" sz="quarter" idx="3"/>
          </p:nvPr>
        </p:nvSpPr>
        <p:spPr>
          <a:xfrm>
            <a:off x="731520" y="5940742"/>
            <a:ext cx="5852160" cy="4860608"/>
          </a:xfrm>
          <a:prstGeom prst="rect">
            <a:avLst/>
          </a:prstGeom>
          <a:noFill/>
        </p:spPr>
        <p:txBody>
          <a:bodyPr vert="horz" lIns="0" tIns="0" rIns="0" bIns="0" rtlCol="0">
            <a:noAutofit/>
          </a:bodyPr>
          <a:lstStyle/>
          <a:p>
            <a:pPr marR="0" lvl="0" indent="0" fontAlgn="auto">
              <a:lnSpc>
                <a:spcPct val="95000"/>
              </a:lnSpc>
              <a:spcBef>
                <a:spcPts val="736"/>
              </a:spcBef>
              <a:spcAft>
                <a:spcPts val="0"/>
              </a:spcAft>
              <a:buClrTx/>
              <a:buSzTx/>
              <a:buFont typeface="System Font Regular"/>
              <a:buNone/>
              <a:tabLst/>
            </a:pPr>
            <a:r>
              <a:rPr lang="en-US" dirty="0"/>
              <a:t>Edit Master text styles</a:t>
            </a:r>
          </a:p>
          <a:p>
            <a:pPr marL="449199" marR="0" lvl="1" indent="-224599" fontAlgn="auto">
              <a:lnSpc>
                <a:spcPct val="95000"/>
              </a:lnSpc>
              <a:spcBef>
                <a:spcPts val="736"/>
              </a:spcBef>
              <a:spcAft>
                <a:spcPts val="0"/>
              </a:spcAft>
              <a:buClrTx/>
              <a:buSzPct val="100000"/>
              <a:buFont typeface="Arial" panose="020B0604020202020204" pitchFamily="34" charset="0"/>
              <a:buChar char="•"/>
              <a:tabLst/>
            </a:pPr>
            <a:r>
              <a:rPr lang="en-US" dirty="0"/>
              <a:t>Second level</a:t>
            </a:r>
          </a:p>
          <a:p>
            <a:pPr marL="898397" marR="0" lvl="2" indent="-224599" fontAlgn="auto">
              <a:lnSpc>
                <a:spcPct val="95000"/>
              </a:lnSpc>
              <a:spcBef>
                <a:spcPts val="491"/>
              </a:spcBef>
              <a:spcAft>
                <a:spcPts val="0"/>
              </a:spcAft>
              <a:buClrTx/>
              <a:buSzPct val="120000"/>
              <a:buFont typeface="System Font Regular"/>
              <a:buChar char="-"/>
              <a:tabLst/>
            </a:pPr>
            <a:r>
              <a:rPr lang="en-US" dirty="0"/>
              <a:t>Third level</a:t>
            </a:r>
          </a:p>
          <a:p>
            <a:pPr marL="1347596" marR="0" lvl="3" indent="-224599" fontAlgn="auto">
              <a:lnSpc>
                <a:spcPct val="95000"/>
              </a:lnSpc>
              <a:spcBef>
                <a:spcPts val="491"/>
              </a:spcBef>
              <a:spcAft>
                <a:spcPts val="0"/>
              </a:spcAft>
              <a:buClrTx/>
              <a:buSzPct val="100000"/>
              <a:buFont typeface="System Font Regular"/>
              <a:buChar char="◦"/>
              <a:tabLst/>
            </a:pPr>
            <a:r>
              <a:rPr lang="en-US" dirty="0"/>
              <a:t>Fourth level</a:t>
            </a:r>
          </a:p>
          <a:p>
            <a:pPr marL="1796796" marR="0" lvl="4" indent="-224599" fontAlgn="auto">
              <a:lnSpc>
                <a:spcPct val="95000"/>
              </a:lnSpc>
              <a:spcBef>
                <a:spcPts val="491"/>
              </a:spcBef>
              <a:spcAft>
                <a:spcPts val="0"/>
              </a:spcAft>
              <a:buClrTx/>
              <a:buSzTx/>
              <a:buFont typeface="System Font Regular"/>
              <a:buChar char="•"/>
              <a:tabLst/>
            </a:pPr>
            <a:r>
              <a:rPr lang="en-US" dirty="0"/>
              <a:t>Fifth level</a:t>
            </a:r>
          </a:p>
        </p:txBody>
      </p:sp>
      <p:sp>
        <p:nvSpPr>
          <p:cNvPr id="7" name="Slide Number Placeholder 6"/>
          <p:cNvSpPr>
            <a:spLocks noGrp="1"/>
          </p:cNvSpPr>
          <p:nvPr>
            <p:ph type="sldNum" sz="quarter" idx="5"/>
          </p:nvPr>
        </p:nvSpPr>
        <p:spPr>
          <a:xfrm>
            <a:off x="4143589" y="11725038"/>
            <a:ext cx="3169919" cy="619362"/>
          </a:xfrm>
          <a:prstGeom prst="rect">
            <a:avLst/>
          </a:prstGeom>
        </p:spPr>
        <p:txBody>
          <a:bodyPr vert="horz" lIns="112299" tIns="56150" rIns="112299" bIns="56150" rtlCol="0" anchor="b"/>
          <a:lstStyle>
            <a:lvl1pPr algn="r">
              <a:defRPr sz="1600">
                <a:latin typeface="+mn-lt"/>
              </a:defRPr>
            </a:lvl1pPr>
          </a:lstStyle>
          <a:p>
            <a:fld id="{9EDC5964-3162-43B5-B1EC-63C8D166D7D3}" type="slidenum">
              <a:rPr lang="en-US" smtClean="0"/>
              <a:pPr/>
              <a:t>‹#›</a:t>
            </a:fld>
            <a:endParaRPr lang="en-US" dirty="0"/>
          </a:p>
        </p:txBody>
      </p:sp>
      <p:sp>
        <p:nvSpPr>
          <p:cNvPr id="6" name="Footer Placeholder 5"/>
          <p:cNvSpPr>
            <a:spLocks noGrp="1"/>
          </p:cNvSpPr>
          <p:nvPr>
            <p:ph type="ftr" sz="quarter" idx="4"/>
          </p:nvPr>
        </p:nvSpPr>
        <p:spPr>
          <a:xfrm>
            <a:off x="2" y="11725038"/>
            <a:ext cx="3169919" cy="619362"/>
          </a:xfrm>
          <a:prstGeom prst="rect">
            <a:avLst/>
          </a:prstGeom>
        </p:spPr>
        <p:txBody>
          <a:bodyPr vert="horz" lIns="112299" tIns="56150" rIns="112299" bIns="56150" rtlCol="0" anchor="b"/>
          <a:lstStyle>
            <a:lvl1pPr algn="l">
              <a:defRPr sz="1600">
                <a:latin typeface="+mn-lt"/>
              </a:defRPr>
            </a:lvl1pPr>
          </a:lstStyle>
          <a:p>
            <a:endParaRPr lang="en-US" dirty="0"/>
          </a:p>
        </p:txBody>
      </p:sp>
    </p:spTree>
    <p:extLst>
      <p:ext uri="{BB962C8B-B14F-4D97-AF65-F5344CB8AC3E}">
        <p14:creationId xmlns:p14="http://schemas.microsoft.com/office/powerpoint/2010/main" val="684971693"/>
      </p:ext>
    </p:extLst>
  </p:cSld>
  <p:clrMap bg1="lt1" tx1="dk1" bg2="lt2" tx2="dk2" accent1="accent1" accent2="accent2" accent3="accent3" accent4="accent4" accent5="accent5" accent6="accent6" hlink="hlink" folHlink="folHlink"/>
  <p:notesStyle>
    <a:lvl1pPr marL="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1pPr>
    <a:lvl2pPr marL="45720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2pPr>
    <a:lvl3pPr marL="914400" algn="l" defTabSz="914400" rtl="0" eaLnBrk="1" latinLnBrk="0" hangingPunct="1">
      <a:defRPr lang="en-US" sz="1100" kern="1200">
        <a:solidFill>
          <a:schemeClr val="tx1"/>
        </a:solidFill>
        <a:latin typeface="Oracle Sans Tab Light" panose="020B0403020204020204" pitchFamily="34" charset="0"/>
        <a:ea typeface="+mn-ea"/>
        <a:cs typeface="Oracle Sans Tab Light" panose="020B0403020204020204" pitchFamily="34" charset="0"/>
      </a:defRPr>
    </a:lvl3pPr>
    <a:lvl4pPr marL="1371600" algn="l" defTabSz="914400" rtl="0" eaLnBrk="1" latinLnBrk="0" hangingPunct="1">
      <a:defRPr lang="en-US" sz="1050" kern="1200">
        <a:solidFill>
          <a:schemeClr val="tx1"/>
        </a:solidFill>
        <a:latin typeface="Oracle Sans Tab Light" panose="020B0403020204020204" pitchFamily="34" charset="0"/>
        <a:ea typeface="+mn-ea"/>
        <a:cs typeface="Oracle Sans Tab Light" panose="020B0403020204020204" pitchFamily="34" charset="0"/>
      </a:defRPr>
    </a:lvl4pPr>
    <a:lvl5pPr marL="1828800" algn="l" defTabSz="914400" rtl="0" eaLnBrk="1" latinLnBrk="0" hangingPunct="1">
      <a:defRPr lang="en-US" sz="1000" kern="1200">
        <a:solidFill>
          <a:schemeClr val="tx1"/>
        </a:solidFill>
        <a:latin typeface="Oracle Sans Tab Light" panose="020B0403020204020204" pitchFamily="34" charset="0"/>
        <a:ea typeface="+mn-ea"/>
        <a:cs typeface="Oracle Sans Tab Light" panose="020B0403020204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svg"/><Relationship Id="rId5"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png"/><Relationship Id="rId3" Type="http://schemas.openxmlformats.org/officeDocument/2006/relationships/image" Target="../media/image46.sv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7.sv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3.png"/><Relationship Id="rId4" Type="http://schemas.openxmlformats.org/officeDocument/2006/relationships/image" Target="../media/image4.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svg"/><Relationship Id="rId5"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 Id="rId3"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35.sv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37.sv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38.png"/><Relationship Id="rId4" Type="http://schemas.openxmlformats.org/officeDocument/2006/relationships/image" Target="../media/image39.sv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6.png"/><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image" Target="../media/image41.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3.png"/><Relationship Id="rId4" Type="http://schemas.openxmlformats.org/officeDocument/2006/relationships/image" Target="../media/image4.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40.png"/><Relationship Id="rId4" Type="http://schemas.openxmlformats.org/officeDocument/2006/relationships/image" Target="../media/image41.sv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40.png"/><Relationship Id="rId4" Type="http://schemas.openxmlformats.org/officeDocument/2006/relationships/image" Target="../media/image41.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ark - Title_Pillar">
    <p:bg>
      <p:bgPr>
        <a:solidFill>
          <a:schemeClr val="bg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DE11E25-C771-5005-3137-A5673FC27B28}"/>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A4B61EA-E671-B046-E16F-7C37520755BE}"/>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FCEBD7F-FD1F-90FE-07B1-7E1D2FCAED2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74E28F03-7252-6A6A-9D9A-7C142FCA415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6" name="Oracle Logo" descr="Oracle Logo">
            <a:extLst>
              <a:ext uri="{FF2B5EF4-FFF2-40B4-BE49-F238E27FC236}">
                <a16:creationId xmlns:a16="http://schemas.microsoft.com/office/drawing/2014/main" id="{9CEE2768-B645-2FE2-4588-531E1F7B3B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4" name="OTag" descr="A small square in Oracle Red with the Oracle logo in the center in white">
            <a:extLst>
              <a:ext uri="{FF2B5EF4-FFF2-40B4-BE49-F238E27FC236}">
                <a16:creationId xmlns:a16="http://schemas.microsoft.com/office/drawing/2014/main" id="{F389D100-FFFC-F617-D7BB-53DD869F0D5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6863E062-D1CC-8F7F-B35F-ADAF6BDE7196}"/>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49920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v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1C249B44-5D03-EA20-14C6-F9C2A9AB50F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CFF1AD0F-A521-9C8E-1B0B-C0AAECD3307F}"/>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525F097-D9EE-EA10-1A44-3D1D0CC4FBE0}"/>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AE7AB41E-99B0-7F6C-6D90-1255399A4F6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74811496-0F3F-2EFC-BF0D-44B4652D8EB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DEED53-1C90-2AFF-D971-0E0179F6688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C777348-8686-2E82-3270-E018943D1EF1}"/>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A6FE85A7-960A-B7DF-96B4-1F84481CF4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6D3CBBA4-EC09-8E88-4264-A0AC9E8827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21058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Light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071515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ark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0496728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ight - Closing Slide">
    <p:bg>
      <p:bgRef idx="1001">
        <a:schemeClr val="bg2"/>
      </p:bgRef>
    </p:bg>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1664312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Dark - Closing Slide">
    <p:bg>
      <p:bgRef idx="1001">
        <a:schemeClr val="bg2"/>
      </p:bgRef>
    </p:bg>
    <p:spTree>
      <p:nvGrpSpPr>
        <p:cNvPr id="1" name=""/>
        <p:cNvGrpSpPr/>
        <p:nvPr/>
      </p:nvGrpSpPr>
      <p:grpSpPr>
        <a:xfrm>
          <a:off x="0" y="0"/>
          <a:ext cx="0" cy="0"/>
          <a:chOff x="0" y="0"/>
          <a:chExt cx="0" cy="0"/>
        </a:xfrm>
      </p:grpSpPr>
      <p:pic>
        <p:nvPicPr>
          <p:cNvPr id="4" name="Oracle Logo" descr="Oracle Logo">
            <a:extLst>
              <a:ext uri="{FF2B5EF4-FFF2-40B4-BE49-F238E27FC236}">
                <a16:creationId xmlns:a16="http://schemas.microsoft.com/office/drawing/2014/main" id="{11C3E469-1A28-4EAE-BB94-ADAB90F021A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5135231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STOP">
    <p:bg>
      <p:bgPr>
        <a:solidFill>
          <a:srgbClr val="C74634"/>
        </a:solidFill>
        <a:effectLst/>
      </p:bgPr>
    </p:bg>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userDrawn="1"/>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userDrawn="1"/>
        </p:nvSpPr>
        <p:spPr>
          <a:xfrm>
            <a:off x="3261391" y="2485152"/>
            <a:ext cx="8046632" cy="1887696"/>
          </a:xfrm>
          <a:prstGeom prst="rect">
            <a:avLst/>
          </a:prstGeom>
          <a:noFill/>
        </p:spPr>
        <p:txBody>
          <a:bodyPr wrap="square" rtlCol="0">
            <a:spAutoFit/>
          </a:bodyPr>
          <a:lstStyle/>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2000" b="0" i="0" dirty="0">
                <a:solidFill>
                  <a:schemeClr val="tx1"/>
                </a:solidFill>
                <a:latin typeface="Oracle Sans Tab" panose="020B0503020204020204" pitchFamily="34" charset="0"/>
                <a:cs typeface="Oracle Sans Tab" panose="020B0503020204020204" pitchFamily="34" charset="0"/>
              </a:rPr>
            </a:br>
            <a:r>
              <a:rPr lang="en-US" sz="2000" b="0" i="0" dirty="0">
                <a:solidFill>
                  <a:schemeClr val="tx1"/>
                </a:soli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7338991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ver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3568EDC7-82E8-C0FD-23C9-5E2F85B327A1}"/>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CX title (up to two lines) </a:t>
            </a:r>
            <a:br>
              <a:rPr lang="en-US" dirty="0"/>
            </a:br>
            <a:r>
              <a:rPr lang="en-US" dirty="0"/>
              <a:t>Oracle Sans Tab Bold</a:t>
            </a:r>
          </a:p>
        </p:txBody>
      </p:sp>
      <p:sp>
        <p:nvSpPr>
          <p:cNvPr id="7" name="Subhead">
            <a:extLst>
              <a:ext uri="{FF2B5EF4-FFF2-40B4-BE49-F238E27FC236}">
                <a16:creationId xmlns:a16="http://schemas.microsoft.com/office/drawing/2014/main" id="{061B9EB2-A1F6-2571-35A5-B192ACB03AE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F8D591A-4D00-D5F4-4A83-1E71D6FEAED4}"/>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10E9E6D4-F5CC-7C97-90BB-4EDFBE9AA1B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350795E3-D122-12B5-7C04-44DCB3D36801}"/>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5748CF8-F274-FB47-CAED-F7B6DBFAB05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495B2ADA-461A-FD6A-5CF8-C6DF73B366A2}"/>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2096009-10CC-D3A8-D651-A6324946E61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7E4F3939-5D2F-6AB9-8C71-5E770E6D42B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73655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v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5888C5F5-89ED-967B-54C7-2A5658D9383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OCI and database title</a:t>
            </a:r>
            <a:br>
              <a:rPr lang="en-US" dirty="0"/>
            </a:br>
            <a:r>
              <a:rPr lang="en-US" dirty="0"/>
              <a:t>Oracle Sans Tab Bold</a:t>
            </a:r>
          </a:p>
        </p:txBody>
      </p:sp>
      <p:sp>
        <p:nvSpPr>
          <p:cNvPr id="7" name="Subhead">
            <a:extLst>
              <a:ext uri="{FF2B5EF4-FFF2-40B4-BE49-F238E27FC236}">
                <a16:creationId xmlns:a16="http://schemas.microsoft.com/office/drawing/2014/main" id="{AB3DC633-5D2F-CD08-25C4-AE0E6A2B5A5A}"/>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0484561-BBEE-F46D-7F67-EB225BA5D34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A2D3ACC-958E-B38F-BE81-FBB225FDED02}"/>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E1DF1B72-C1BE-74C1-FB93-E6FBEBCD12E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642B772F-C699-22CD-0BF9-575EC207655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739DA1F-4B89-6385-9E78-4753D410919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2" name="Oracle Logo" descr="Oracle Logo">
            <a:extLst>
              <a:ext uri="{FF2B5EF4-FFF2-40B4-BE49-F238E27FC236}">
                <a16:creationId xmlns:a16="http://schemas.microsoft.com/office/drawing/2014/main" id="{6365F65B-E40A-5E02-63EB-C3DBD8E73AF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F974F57F-EE1C-2E13-9B52-D64DDE2DF98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11731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Cov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Developer Title</a:t>
            </a:r>
            <a:br>
              <a:rPr lang="en-US" dirty="0"/>
            </a:br>
            <a:r>
              <a:rPr lang="en-US" dirty="0"/>
              <a:t>Oracle Sans Tab</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70181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full-image">
    <p:bg>
      <p:bgPr>
        <a:solidFill>
          <a:schemeClr val="bg2"/>
        </a:solidFill>
        <a:effectLst/>
      </p:bgPr>
    </p:bg>
    <p:spTree>
      <p:nvGrpSpPr>
        <p:cNvPr id="1" name=""/>
        <p:cNvGrpSpPr/>
        <p:nvPr/>
      </p:nvGrpSpPr>
      <p:grpSpPr>
        <a:xfrm>
          <a:off x="0" y="0"/>
          <a:ext cx="0" cy="0"/>
          <a:chOff x="0" y="0"/>
          <a:chExt cx="0" cy="0"/>
        </a:xfrm>
      </p:grpSpPr>
      <p:sp>
        <p:nvSpPr>
          <p:cNvPr id="2" name="Gradient overlay">
            <a:extLst>
              <a:ext uri="{FF2B5EF4-FFF2-40B4-BE49-F238E27FC236}">
                <a16:creationId xmlns:a16="http://schemas.microsoft.com/office/drawing/2014/main" id="{02A90784-90AA-1B27-460D-B876463465E4}"/>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768871" y="2337132"/>
            <a:ext cx="6217920" cy="1280160"/>
          </a:xfrm>
          <a:noFill/>
        </p:spPr>
        <p:txBody>
          <a:bodyPr vert="horz" wrap="square" lIns="0" tIns="0" rIns="0" bIns="0" rtlCol="0" anchor="b">
            <a:noAutofit/>
          </a:bodyPr>
          <a:lstStyle>
            <a:lvl1pPr>
              <a:lnSpc>
                <a:spcPct val="100000"/>
              </a:lnSpc>
              <a:defRPr lang="en-US" sz="4000" b="1" i="0" dirty="0">
                <a:solidFill>
                  <a:schemeClr val="tx1"/>
                </a:solidFill>
                <a:latin typeface="Oracle Sans Tab" panose="020B0503020204020204" pitchFamily="34" charset="0"/>
              </a:defRPr>
            </a:lvl1pPr>
          </a:lstStyle>
          <a:p>
            <a:pPr lvl="0">
              <a:lnSpc>
                <a:spcPct val="100000"/>
              </a:lnSpc>
            </a:pPr>
            <a:r>
              <a:rPr lang="en-US" dirty="0"/>
              <a:t>Cross-pillar, Industries, and General Divider Title</a:t>
            </a:r>
          </a:p>
        </p:txBody>
      </p:sp>
      <p:sp>
        <p:nvSpPr>
          <p:cNvPr id="11" name="Slide Number Placeholder 7">
            <a:extLst>
              <a:ext uri="{FF2B5EF4-FFF2-40B4-BE49-F238E27FC236}">
                <a16:creationId xmlns:a16="http://schemas.microsoft.com/office/drawing/2014/main" id="{F080221B-C8EC-00E9-AA2D-F8C154AA3CA5}"/>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6C539CEF-A482-43F9-5E0C-FBA849CD6ADB}"/>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15" name="Date Placeholder 2">
            <a:extLst>
              <a:ext uri="{FF2B5EF4-FFF2-40B4-BE49-F238E27FC236}">
                <a16:creationId xmlns:a16="http://schemas.microsoft.com/office/drawing/2014/main" id="{F9083701-4310-37DF-B760-F9C5578E1E79}"/>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8039191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ght - Divider_Image">
    <p:bg>
      <p:bgRef idx="1001">
        <a:schemeClr val="bg2"/>
      </p:bgRef>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213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97377"/>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16044066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 Divider_Image">
    <p:bg>
      <p:bgRef idx="1001">
        <a:schemeClr val="bg2"/>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9048"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8912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938"/>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D8947E02-814A-79D0-C68B-4A7749394CC0}"/>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head">
            <a:extLst>
              <a:ext uri="{FF2B5EF4-FFF2-40B4-BE49-F238E27FC236}">
                <a16:creationId xmlns:a16="http://schemas.microsoft.com/office/drawing/2014/main" id="{C91DD99A-805D-7654-58A3-D6532DB17964}"/>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3045978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ght - Divider">
    <p:bg>
      <p:bgRef idx="1001">
        <a:schemeClr val="bg2"/>
      </p:bgRef>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789F089-C8C8-AD9E-8C9E-E12DE8E679BF}"/>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7698EDA6-BDA7-E689-E9CF-BD4E37893702}"/>
              </a:ext>
            </a:extLst>
          </p:cNvPr>
          <p:cNvSpPr>
            <a:spLocks noGrp="1"/>
          </p:cNvSpPr>
          <p:nvPr>
            <p:ph type="body" sz="quarter" idx="33" hasCustomPrompt="1"/>
          </p:nvPr>
        </p:nvSpPr>
        <p:spPr>
          <a:xfrm>
            <a:off x="776689" y="4135193"/>
            <a:ext cx="62179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5" name="Picture 14">
            <a:extLst>
              <a:ext uri="{FF2B5EF4-FFF2-40B4-BE49-F238E27FC236}">
                <a16:creationId xmlns:a16="http://schemas.microsoft.com/office/drawing/2014/main" id="{FB7783C8-17F8-DB45-1463-F645BB3FC44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3FBA7AF-1061-9E4C-9196-2D8F59748DFB}"/>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4679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 - Divider">
    <p:bg>
      <p:bgPr>
        <a:solidFill>
          <a:schemeClr val="bg2"/>
        </a:solidFill>
        <a:effectLst/>
      </p:bgPr>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232B6FB-CB36-8E10-0171-4DD434FB37AC}"/>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pic>
        <p:nvPicPr>
          <p:cNvPr id="15" name="Picture 14">
            <a:extLst>
              <a:ext uri="{FF2B5EF4-FFF2-40B4-BE49-F238E27FC236}">
                <a16:creationId xmlns:a16="http://schemas.microsoft.com/office/drawing/2014/main" id="{66160DD4-C190-5E08-0719-27C0571182D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2" name="Accent mark">
            <a:extLst>
              <a:ext uri="{FF2B5EF4-FFF2-40B4-BE49-F238E27FC236}">
                <a16:creationId xmlns:a16="http://schemas.microsoft.com/office/drawing/2014/main" id="{FCC5560E-F594-D1CD-5CDD-54514D4DAED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22961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Health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4CEE7C3-7EA8-C568-7AA2-03C7BCB4D72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15099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ght - Title_Pillar">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93B935A-285A-BFFA-E1F4-E79FEB4F979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7" name="Subhead">
            <a:extLst>
              <a:ext uri="{FF2B5EF4-FFF2-40B4-BE49-F238E27FC236}">
                <a16:creationId xmlns:a16="http://schemas.microsoft.com/office/drawing/2014/main" id="{EFFF89DD-9D0E-59AA-468D-56F8DF0173D0}"/>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72DF4953-83D4-E63F-FAE9-12C7C69CAF76}"/>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3939284-5D96-A771-F7CE-39D3A9ADA08C}"/>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7E9E8FD7-3B27-6D98-CDF8-03B96EAE4D8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37A2158C-16EA-51FD-AADB-5CCD72645F2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Date Placeholder 2">
            <a:extLst>
              <a:ext uri="{FF2B5EF4-FFF2-40B4-BE49-F238E27FC236}">
                <a16:creationId xmlns:a16="http://schemas.microsoft.com/office/drawing/2014/main" id="{DE9F17F9-481A-5855-B8F0-D871C1F817BF}"/>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Footer Placeholder 3">
            <a:extLst>
              <a:ext uri="{FF2B5EF4-FFF2-40B4-BE49-F238E27FC236}">
                <a16:creationId xmlns:a16="http://schemas.microsoft.com/office/drawing/2014/main" id="{47EAEE68-C65E-C8C2-44CB-1ECCD753ADA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pic>
        <p:nvPicPr>
          <p:cNvPr id="10" name="Oracle Logo" descr="Oracle Logo">
            <a:extLst>
              <a:ext uri="{FF2B5EF4-FFF2-40B4-BE49-F238E27FC236}">
                <a16:creationId xmlns:a16="http://schemas.microsoft.com/office/drawing/2014/main" id="{510A29EB-A69A-C86E-648C-CFF0A2762DCA}"/>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3" name="OTag" descr="A small square in Oracle Red with the Oracle logo in the center in white">
            <a:extLst>
              <a:ext uri="{FF2B5EF4-FFF2-40B4-BE49-F238E27FC236}">
                <a16:creationId xmlns:a16="http://schemas.microsoft.com/office/drawing/2014/main" id="{BB472E52-9049-8F88-829D-93C385311F2B}"/>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Accent mark">
            <a:extLst>
              <a:ext uri="{FF2B5EF4-FFF2-40B4-BE49-F238E27FC236}">
                <a16:creationId xmlns:a16="http://schemas.microsoft.com/office/drawing/2014/main" id="{F6C8D001-5C68-50FD-8A15-9F62CD4FCCF2}"/>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14755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Fusion Suite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21976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SCM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61CB4AAC-156D-8F42-3B43-592451DF558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10464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ERP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ADA839C-E71A-1637-3B8E-ADCB8BC4BE7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96405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HCM Section </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AD2D13D9-5F9B-66C0-EF23-46B9931F9314}"/>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31489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_8">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CX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FE68091-5CE6-8692-5C8A-45B15B0580E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62004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OCI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4364F74D-D1B7-957A-69E2-40ADCE3043E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93395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Dev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70476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 - Impact Statement">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57F0AA-36FB-62D3-4D57-A93CAC9D50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12860511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ight - Impact Statement">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3F0458-244B-DEF1-4FC0-9B75AA8F4A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221938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 - Quote with Data Texture Background">
    <p:bg>
      <p:bgPr>
        <a:solidFill>
          <a:schemeClr val="bg2"/>
        </a:solidFill>
        <a:effectLst/>
      </p:bgPr>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solidFill>
                  <a:schemeClr val="tx1"/>
                </a:solidFill>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solidFill>
                  <a:schemeClr val="tx1"/>
                </a:solidFill>
              </a:defRPr>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solidFill>
                  <a:schemeClr val="tx1"/>
                </a:solidFill>
              </a:defRPr>
            </a:lvl1pPr>
          </a:lstStyle>
          <a:p>
            <a:pPr lvl="0"/>
            <a:r>
              <a:rPr lang="en-US" dirty="0"/>
              <a:t>Additional information if needed</a:t>
            </a:r>
          </a:p>
        </p:txBody>
      </p:sp>
      <p:sp>
        <p:nvSpPr>
          <p:cNvPr id="3" name="Content Placeholder 2">
            <a:extLst>
              <a:ext uri="{FF2B5EF4-FFF2-40B4-BE49-F238E27FC236}">
                <a16:creationId xmlns:a16="http://schemas.microsoft.com/office/drawing/2014/main" id="{37E74DE0-55D3-42EA-9474-DC8A5193EF88}"/>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2" name="Slide Number Placeholder 7">
            <a:extLst>
              <a:ext uri="{FF2B5EF4-FFF2-40B4-BE49-F238E27FC236}">
                <a16:creationId xmlns:a16="http://schemas.microsoft.com/office/drawing/2014/main" id="{3EE0829F-0C0A-8B14-23B2-7530A6A0E36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C06B0B6E-E8C5-4063-ACF6-B009B2CBC7A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FDD33E2D-BC02-BFC7-0F5C-D56B792CBEA2}"/>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5" name="Accent mark">
            <a:extLst>
              <a:ext uri="{FF2B5EF4-FFF2-40B4-BE49-F238E27FC236}">
                <a16:creationId xmlns:a16="http://schemas.microsoft.com/office/drawing/2014/main" id="{E30FF1A2-459E-3E06-ED1E-7EEEFE917498}"/>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72BDD1C-BE59-17F1-F08E-E5659CE09569}"/>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1"/>
            <a:ext cx="8003799" cy="4114800"/>
          </a:xfrm>
          <a:prstGeom prst="rect">
            <a:avLst/>
          </a:prstGeom>
        </p:spPr>
      </p:pic>
    </p:spTree>
    <p:extLst>
      <p:ext uri="{BB962C8B-B14F-4D97-AF65-F5344CB8AC3E}">
        <p14:creationId xmlns:p14="http://schemas.microsoft.com/office/powerpoint/2010/main" val="24049053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 - Title_2">
    <p:bg>
      <p:bgRef idx="1001">
        <a:schemeClr val="bg1"/>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92A7232-5506-CF74-ABAC-596E66DF6213}"/>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BE95545E-FF7C-FA0C-6AC2-06B9FD536E40}"/>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BE9B241-6CCA-C350-8E9C-CBFF15AC920B}"/>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D30678C3-79B5-61B9-5BD6-D4D2E38C4E2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Picture 13">
            <a:extLst>
              <a:ext uri="{FF2B5EF4-FFF2-40B4-BE49-F238E27FC236}">
                <a16:creationId xmlns:a16="http://schemas.microsoft.com/office/drawing/2014/main" id="{761CEBF1-2CD2-4E62-6E9D-873094DB16E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4250" b="38000"/>
          <a:stretch/>
        </p:blipFill>
        <p:spPr>
          <a:xfrm>
            <a:off x="4175780" y="0"/>
            <a:ext cx="8016219" cy="4251947"/>
          </a:xfrm>
          <a:prstGeom prst="rect">
            <a:avLst/>
          </a:prstGeom>
        </p:spPr>
      </p:pic>
      <p:sp>
        <p:nvSpPr>
          <p:cNvPr id="5" name="Slide Number Placeholder 4">
            <a:extLst>
              <a:ext uri="{FF2B5EF4-FFF2-40B4-BE49-F238E27FC236}">
                <a16:creationId xmlns:a16="http://schemas.microsoft.com/office/drawing/2014/main" id="{AE2FA60F-BC05-9DFE-3A03-811A5C61BAE6}"/>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04F087-6972-AA39-00DB-C10EDEB80749}"/>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891A512-3F6B-08FA-3574-4BF50D31E5E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B928B4F-1E89-D2DF-1BE1-69DBA7C5E4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5F9B697F-5404-108B-4B52-A27DAB8F742D}"/>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1667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ight - Quote with Data Texture Background">
    <p:bg>
      <p:bgRef idx="1001">
        <a:schemeClr val="bg2"/>
      </p:bgRef>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Slide Number Placeholder 8">
            <a:extLst>
              <a:ext uri="{FF2B5EF4-FFF2-40B4-BE49-F238E27FC236}">
                <a16:creationId xmlns:a16="http://schemas.microsoft.com/office/drawing/2014/main" id="{0F5130C2-E640-4887-BCA9-090F40084C88}"/>
              </a:ext>
            </a:extLst>
          </p:cNvPr>
          <p:cNvSpPr>
            <a:spLocks noGrp="1"/>
          </p:cNvSpPr>
          <p:nvPr>
            <p:ph type="sldNum" sz="quarter" idx="44"/>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144FDBCE-E35C-4859-AD9D-93665BD69FD5}"/>
              </a:ext>
            </a:extLst>
          </p:cNvPr>
          <p:cNvSpPr>
            <a:spLocks noGrp="1"/>
          </p:cNvSpPr>
          <p:nvPr>
            <p:ph type="ftr" sz="quarter" idx="43"/>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5">
            <a:extLst>
              <a:ext uri="{FF2B5EF4-FFF2-40B4-BE49-F238E27FC236}">
                <a16:creationId xmlns:a16="http://schemas.microsoft.com/office/drawing/2014/main" id="{F17ECA2C-4CF8-48ED-893A-2958F9909B90}"/>
              </a:ext>
            </a:extLst>
          </p:cNvPr>
          <p:cNvSpPr>
            <a:spLocks noGrp="1"/>
          </p:cNvSpPr>
          <p:nvPr>
            <p:ph type="dt" sz="half" idx="42"/>
          </p:nvPr>
        </p:nvSpPr>
        <p:spPr/>
        <p:txBody>
          <a:bodyPr/>
          <a:lstStyle>
            <a:lvl1pPr>
              <a:defRPr>
                <a:solidFill>
                  <a:srgbClr val="514C47"/>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768D3CF0-D6A4-3493-A61E-C80959981BE3}"/>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3" name="Accent mark">
            <a:extLst>
              <a:ext uri="{FF2B5EF4-FFF2-40B4-BE49-F238E27FC236}">
                <a16:creationId xmlns:a16="http://schemas.microsoft.com/office/drawing/2014/main" id="{9CBADFAD-5852-9F31-3F6B-B4A294448DE2}"/>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A874A47A-5AA7-1775-46F8-4B4A91867200}"/>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0"/>
            <a:ext cx="8003799" cy="4114800"/>
          </a:xfrm>
          <a:prstGeom prst="rect">
            <a:avLst/>
          </a:prstGeom>
        </p:spPr>
      </p:pic>
    </p:spTree>
    <p:extLst>
      <p:ext uri="{BB962C8B-B14F-4D97-AF65-F5344CB8AC3E}">
        <p14:creationId xmlns:p14="http://schemas.microsoft.com/office/powerpoint/2010/main" val="41074020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 - Quote, Picture, and logo">
    <p:bg>
      <p:bgPr>
        <a:solidFill>
          <a:schemeClr val="bg2"/>
        </a:solidFill>
        <a:effectLst/>
      </p:bgPr>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32887" y="4911127"/>
            <a:ext cx="5853145"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32887" y="5248720"/>
            <a:ext cx="5853145"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Picture Placeholder 5">
            <a:extLst>
              <a:ext uri="{FF2B5EF4-FFF2-40B4-BE49-F238E27FC236}">
                <a16:creationId xmlns:a16="http://schemas.microsoft.com/office/drawing/2014/main" id="{DFB04560-5A82-4303-F4F4-247222B350E0}"/>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FA2E22D8-777D-4A4E-8190-9C7E9654A636}"/>
              </a:ext>
            </a:extLst>
          </p:cNvPr>
          <p:cNvSpPr>
            <a:spLocks noGrp="1"/>
          </p:cNvSpPr>
          <p:nvPr>
            <p:ph type="sldNum" sz="quarter" idx="45"/>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0F175504-AA80-48D0-ABE0-C3B4B0480FBA}"/>
              </a:ext>
            </a:extLst>
          </p:cNvPr>
          <p:cNvSpPr>
            <a:spLocks noGrp="1"/>
          </p:cNvSpPr>
          <p:nvPr>
            <p:ph type="ftr" sz="quarter" idx="44"/>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F3C7CAF2-5875-4790-8762-15A8CDD16E08}"/>
              </a:ext>
            </a:extLst>
          </p:cNvPr>
          <p:cNvSpPr>
            <a:spLocks noGrp="1"/>
          </p:cNvSpPr>
          <p:nvPr>
            <p:ph type="dt" sz="half" idx="43"/>
          </p:nvPr>
        </p:nvSpPr>
        <p:spPr/>
        <p:txBody>
          <a:bodyPr/>
          <a:lstStyle>
            <a:lvl1pPr>
              <a:defRPr>
                <a:solidFill>
                  <a:srgbClr val="AEA8A2"/>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97B60F2A-F2ED-70AD-4768-5B8EF9B56420}"/>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7" name="Accent mark">
            <a:extLst>
              <a:ext uri="{FF2B5EF4-FFF2-40B4-BE49-F238E27FC236}">
                <a16:creationId xmlns:a16="http://schemas.microsoft.com/office/drawing/2014/main" id="{2F96B613-1543-0150-F389-FFE2D5FA5019}"/>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F4092F5-1A1B-33F4-5A48-CC487AB4D6D3}"/>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Tree>
    <p:extLst>
      <p:ext uri="{BB962C8B-B14F-4D97-AF65-F5344CB8AC3E}">
        <p14:creationId xmlns:p14="http://schemas.microsoft.com/office/powerpoint/2010/main" val="39625372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ight - Quote, Picture, and logo">
    <p:bg>
      <p:bgPr>
        <a:solidFill>
          <a:schemeClr val="bg2"/>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E97F2045-62B9-84EC-C330-B04C4D3A0662}"/>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2" name="Quote">
            <a:extLst>
              <a:ext uri="{FF2B5EF4-FFF2-40B4-BE49-F238E27FC236}">
                <a16:creationId xmlns:a16="http://schemas.microsoft.com/office/drawing/2014/main" id="{B3A79ECA-28E8-A857-97F4-082EF2B1CAB8}"/>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28788" y="4911127"/>
            <a:ext cx="5864400"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28788" y="5248720"/>
            <a:ext cx="5864400"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B89773B8-8237-C7B1-9DF8-93B5D5BF7DEE}"/>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5" name="Picture Placeholder 5">
            <a:extLst>
              <a:ext uri="{FF2B5EF4-FFF2-40B4-BE49-F238E27FC236}">
                <a16:creationId xmlns:a16="http://schemas.microsoft.com/office/drawing/2014/main" id="{1F10E851-3567-F699-4B5F-02ABBB3355AC}"/>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21257FF2-E055-B5F9-4582-79A01E21822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432B7A5-BCFF-0B37-3621-48E5B163BE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Date Placeholder 4">
            <a:extLst>
              <a:ext uri="{FF2B5EF4-FFF2-40B4-BE49-F238E27FC236}">
                <a16:creationId xmlns:a16="http://schemas.microsoft.com/office/drawing/2014/main" id="{54EBA6F0-8007-BA20-B49E-4F5863B4E1E3}"/>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Accent mark">
            <a:extLst>
              <a:ext uri="{FF2B5EF4-FFF2-40B4-BE49-F238E27FC236}">
                <a16:creationId xmlns:a16="http://schemas.microsoft.com/office/drawing/2014/main" id="{F6E69B24-94C1-6ACB-ADE4-5BD87AD69DCA}"/>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84673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 - Single metric">
    <p:bg>
      <p:bgPr>
        <a:solidFill>
          <a:schemeClr val="bg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0EFC288-7D92-06D8-D5A4-4ADE89B89D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3" name="Title 2">
            <a:extLst>
              <a:ext uri="{FF2B5EF4-FFF2-40B4-BE49-F238E27FC236}">
                <a16:creationId xmlns:a16="http://schemas.microsoft.com/office/drawing/2014/main" id="{B099EEEE-62A5-DE0D-FD45-A3C465FD76A0}"/>
              </a:ext>
            </a:extLst>
          </p:cNvPr>
          <p:cNvSpPr>
            <a:spLocks noGrp="1"/>
          </p:cNvSpPr>
          <p:nvPr>
            <p:ph type="title"/>
          </p:nvPr>
        </p:nvSpPr>
        <p:spPr/>
        <p:txBody>
          <a:bodyPr/>
          <a:lstStyle/>
          <a:p>
            <a:r>
              <a:rPr lang="en-US"/>
              <a:t>Click to edit Master title style</a:t>
            </a:r>
            <a:endParaRPr lang="en-US" dirty="0"/>
          </a:p>
        </p:txBody>
      </p:sp>
      <p:sp>
        <p:nvSpPr>
          <p:cNvPr id="9" name="Text Placeholder 4">
            <a:extLst>
              <a:ext uri="{FF2B5EF4-FFF2-40B4-BE49-F238E27FC236}">
                <a16:creationId xmlns:a16="http://schemas.microsoft.com/office/drawing/2014/main" id="{52A6D6F1-EBC4-4335-819B-433720EB173D}"/>
              </a:ext>
            </a:extLst>
          </p:cNvPr>
          <p:cNvSpPr>
            <a:spLocks noGrp="1"/>
          </p:cNvSpPr>
          <p:nvPr>
            <p:ph type="body" sz="quarter" idx="15" hasCustomPrompt="1"/>
          </p:nvPr>
        </p:nvSpPr>
        <p:spPr>
          <a:xfrm>
            <a:off x="789734" y="1600200"/>
            <a:ext cx="5085287" cy="2415700"/>
          </a:xfrm>
        </p:spPr>
        <p:txBody>
          <a:bodyPr anchor="b" anchorCtr="0"/>
          <a:lstStyle>
            <a:lvl1pPr>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841059"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OTag">
            <a:extLst>
              <a:ext uri="{FF2B5EF4-FFF2-40B4-BE49-F238E27FC236}">
                <a16:creationId xmlns:a16="http://schemas.microsoft.com/office/drawing/2014/main" id="{ACA200C3-3C73-A496-B531-A76CB8CAAD8C}"/>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Slide Number Placeholder 7">
            <a:extLst>
              <a:ext uri="{FF2B5EF4-FFF2-40B4-BE49-F238E27FC236}">
                <a16:creationId xmlns:a16="http://schemas.microsoft.com/office/drawing/2014/main" id="{CB737692-EBCE-3DB2-EEE6-98690BCF926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4F04817E-BD68-D98E-68D4-B156602982E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D8490AA6-ABB7-8870-D034-F44F2026B242}"/>
              </a:ext>
            </a:extLst>
          </p:cNvPr>
          <p:cNvSpPr>
            <a:spLocks noGrp="1"/>
          </p:cNvSpPr>
          <p:nvPr>
            <p:ph type="dt" sz="half" idx="18"/>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7" name="Accent mark">
            <a:extLst>
              <a:ext uri="{FF2B5EF4-FFF2-40B4-BE49-F238E27FC236}">
                <a16:creationId xmlns:a16="http://schemas.microsoft.com/office/drawing/2014/main" id="{F914C2C0-AA33-B6B2-67CF-DCC0E7C6D76B}"/>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7209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ight - Single metric">
    <p:bg>
      <p:bgRef idx="1001">
        <a:schemeClr val="bg2"/>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C834F4C-E96D-655B-5790-3D3144B54C1C}"/>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9A83AB0E-EC5F-476F-B6A9-E6F9CE84E95A}"/>
              </a:ext>
            </a:extLst>
          </p:cNvPr>
          <p:cNvSpPr>
            <a:spLocks noGrp="1"/>
          </p:cNvSpPr>
          <p:nvPr>
            <p:ph type="body" sz="quarter" idx="15" hasCustomPrompt="1"/>
          </p:nvPr>
        </p:nvSpPr>
        <p:spPr>
          <a:xfrm>
            <a:off x="792538" y="1600200"/>
            <a:ext cx="5072063" cy="2415700"/>
          </a:xfrm>
        </p:spPr>
        <p:txBody>
          <a:bodyPr anchor="b" anchorCtr="0"/>
          <a:lstStyle>
            <a:lvl1pPr>
              <a:lnSpc>
                <a:spcPct val="100000"/>
              </a:lnSpc>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792538"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CBADD7B5-9676-40DE-A88A-5EC3D33A6577}"/>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89C4B030-1E0B-4CB0-87B4-DF607257368B}"/>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14EF74DF-FD68-4CDF-B4CE-342E7A165BCB}"/>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090275FD-F388-23AA-69ED-D3443D43843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10" name="Accent mark">
            <a:extLst>
              <a:ext uri="{FF2B5EF4-FFF2-40B4-BE49-F238E27FC236}">
                <a16:creationId xmlns:a16="http://schemas.microsoft.com/office/drawing/2014/main" id="{92B14C41-985E-E73E-2DEF-63120221F3B5}"/>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05199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 - Thank You">
    <p:bg>
      <p:bgPr>
        <a:solidFill>
          <a:schemeClr val="bg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3AA3C0A9-D49F-07D5-E8FF-674CD1A1FB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19600" y="0"/>
            <a:ext cx="7772400" cy="5181600"/>
          </a:xfrm>
          <a:prstGeom prst="rect">
            <a:avLst/>
          </a:prstGeom>
        </p:spPr>
      </p:pic>
      <p:sp>
        <p:nvSpPr>
          <p:cNvPr id="3" name="Thank you">
            <a:extLst>
              <a:ext uri="{FF2B5EF4-FFF2-40B4-BE49-F238E27FC236}">
                <a16:creationId xmlns:a16="http://schemas.microsoft.com/office/drawing/2014/main" id="{1F390879-C7C7-4224-97BB-1C165BFB5AA3}"/>
              </a:ext>
            </a:extLst>
          </p:cNvPr>
          <p:cNvSpPr>
            <a:spLocks noGrp="1"/>
          </p:cNvSpPr>
          <p:nvPr>
            <p:ph type="title" hasCustomPrompt="1"/>
          </p:nvPr>
        </p:nvSpPr>
        <p:spPr>
          <a:xfrm>
            <a:off x="768875" y="3483973"/>
            <a:ext cx="5029200"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6" name="OTag" descr="A small square in Oracle Red with the Oracle logo in the center in white">
            <a:extLst>
              <a:ext uri="{FF2B5EF4-FFF2-40B4-BE49-F238E27FC236}">
                <a16:creationId xmlns:a16="http://schemas.microsoft.com/office/drawing/2014/main" id="{D1B4FDA6-5EB7-1320-2A88-8EA99418C4FF}"/>
              </a:ext>
              <a:ext uri="{C183D7F6-B498-43B3-948B-1728B52AA6E4}">
                <adec:decorative xmlns:adec="http://schemas.microsoft.com/office/drawing/2017/decorative" val="0"/>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3" name="Date Placeholder 12">
            <a:extLst>
              <a:ext uri="{FF2B5EF4-FFF2-40B4-BE49-F238E27FC236}">
                <a16:creationId xmlns:a16="http://schemas.microsoft.com/office/drawing/2014/main" id="{3476C750-59D6-EB09-06A9-634F34474538}"/>
              </a:ext>
            </a:extLst>
          </p:cNvPr>
          <p:cNvSpPr>
            <a:spLocks noGrp="1"/>
          </p:cNvSpPr>
          <p:nvPr>
            <p:ph type="dt" sz="half" idx="38"/>
          </p:nvPr>
        </p:nvSpPr>
        <p:spPr/>
        <p:txBody>
          <a:bodyPr/>
          <a:lstStyle>
            <a:lvl1pPr>
              <a:defRPr>
                <a:solidFill>
                  <a:srgbClr val="AEA8A2"/>
                </a:solidFill>
              </a:defRPr>
            </a:lvl1pPr>
          </a:lstStyle>
          <a:p>
            <a:r>
              <a:rPr lang="en-US"/>
              <a:t>[Date]</a:t>
            </a:r>
            <a:endParaRPr lang="en-US" dirty="0"/>
          </a:p>
        </p:txBody>
      </p:sp>
      <p:sp>
        <p:nvSpPr>
          <p:cNvPr id="14" name="Footer Placeholder 13">
            <a:extLst>
              <a:ext uri="{FF2B5EF4-FFF2-40B4-BE49-F238E27FC236}">
                <a16:creationId xmlns:a16="http://schemas.microsoft.com/office/drawing/2014/main" id="{C0D2E1ED-2B0F-7B22-726D-4623578504D2}"/>
              </a:ext>
            </a:extLst>
          </p:cNvPr>
          <p:cNvSpPr>
            <a:spLocks noGrp="1"/>
          </p:cNvSpPr>
          <p:nvPr>
            <p:ph type="ftr" sz="quarter" idx="39"/>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Slide Number Placeholder 14">
            <a:extLst>
              <a:ext uri="{FF2B5EF4-FFF2-40B4-BE49-F238E27FC236}">
                <a16:creationId xmlns:a16="http://schemas.microsoft.com/office/drawing/2014/main" id="{83E4861B-95EB-30B4-4A73-1871E7B14738}"/>
              </a:ext>
            </a:extLst>
          </p:cNvPr>
          <p:cNvSpPr>
            <a:spLocks noGrp="1"/>
          </p:cNvSpPr>
          <p:nvPr>
            <p:ph type="sldNum" sz="quarter" idx="40"/>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2" name="Accent mark">
            <a:extLst>
              <a:ext uri="{FF2B5EF4-FFF2-40B4-BE49-F238E27FC236}">
                <a16:creationId xmlns:a16="http://schemas.microsoft.com/office/drawing/2014/main" id="{AED05725-671E-C225-6DF9-7BB572CF6458}"/>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88972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ight - Thank You">
    <p:bg>
      <p:bgPr>
        <a:solidFill>
          <a:schemeClr val="bg2"/>
        </a:solidFill>
        <a:effectLst/>
      </p:bgPr>
    </p:bg>
    <p:spTree>
      <p:nvGrpSpPr>
        <p:cNvPr id="1" name=""/>
        <p:cNvGrpSpPr/>
        <p:nvPr/>
      </p:nvGrpSpPr>
      <p:grpSpPr>
        <a:xfrm>
          <a:off x="0" y="0"/>
          <a:ext cx="0" cy="0"/>
          <a:chOff x="0" y="0"/>
          <a:chExt cx="0" cy="0"/>
        </a:xfrm>
      </p:grpSpPr>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768875" y="3482230"/>
            <a:ext cx="5022325"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12" name="OTag" descr="A small square in Oracle Red with the Oracle logo in the center in white">
            <a:extLst>
              <a:ext uri="{FF2B5EF4-FFF2-40B4-BE49-F238E27FC236}">
                <a16:creationId xmlns:a16="http://schemas.microsoft.com/office/drawing/2014/main" id="{7700FDE2-E876-37BC-F60A-8AE5E462616A}"/>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3" name="Date Placeholder 32">
            <a:extLst>
              <a:ext uri="{FF2B5EF4-FFF2-40B4-BE49-F238E27FC236}">
                <a16:creationId xmlns:a16="http://schemas.microsoft.com/office/drawing/2014/main" id="{C757BBF7-1C67-AA09-584F-7A752DCB4BC9}"/>
              </a:ext>
            </a:extLst>
          </p:cNvPr>
          <p:cNvSpPr>
            <a:spLocks noGrp="1"/>
          </p:cNvSpPr>
          <p:nvPr>
            <p:ph type="dt" sz="half" idx="38"/>
          </p:nvPr>
        </p:nvSpPr>
        <p:spPr/>
        <p:txBody>
          <a:bodyPr/>
          <a:lstStyle>
            <a:lvl1pPr>
              <a:defRPr>
                <a:solidFill>
                  <a:srgbClr val="514C47"/>
                </a:solidFill>
              </a:defRPr>
            </a:lvl1pPr>
          </a:lstStyle>
          <a:p>
            <a:r>
              <a:rPr lang="en-US"/>
              <a:t>[Date]</a:t>
            </a:r>
            <a:endParaRPr lang="en-US" dirty="0"/>
          </a:p>
        </p:txBody>
      </p:sp>
      <p:sp>
        <p:nvSpPr>
          <p:cNvPr id="34" name="Footer Placeholder 33">
            <a:extLst>
              <a:ext uri="{FF2B5EF4-FFF2-40B4-BE49-F238E27FC236}">
                <a16:creationId xmlns:a16="http://schemas.microsoft.com/office/drawing/2014/main" id="{2B12D776-70C0-CC40-00F8-F8AB6108C9AA}"/>
              </a:ext>
            </a:extLst>
          </p:cNvPr>
          <p:cNvSpPr>
            <a:spLocks noGrp="1"/>
          </p:cNvSpPr>
          <p:nvPr>
            <p:ph type="ftr" sz="quarter" idx="39"/>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5" name="Slide Number Placeholder 34">
            <a:extLst>
              <a:ext uri="{FF2B5EF4-FFF2-40B4-BE49-F238E27FC236}">
                <a16:creationId xmlns:a16="http://schemas.microsoft.com/office/drawing/2014/main" id="{2021DDA7-EEBD-CE8D-1221-C07F76A0D39F}"/>
              </a:ext>
            </a:extLst>
          </p:cNvPr>
          <p:cNvSpPr>
            <a:spLocks noGrp="1"/>
          </p:cNvSpPr>
          <p:nvPr>
            <p:ph type="sldNum" sz="quarter" idx="40"/>
          </p:nvPr>
        </p:nvSpPr>
        <p:spPr/>
        <p:txBody>
          <a:bodyPr/>
          <a:lstStyle>
            <a:lvl1pPr>
              <a:defRPr>
                <a:solidFill>
                  <a:srgbClr val="514C47"/>
                </a:solidFill>
              </a:defRPr>
            </a:lvl1pPr>
          </a:lstStyle>
          <a:p>
            <a:fld id="{345D60D9-5372-5F40-9443-0F9AE5BDC3C8}" type="slidenum">
              <a:rPr lang="en-US" smtClean="0"/>
              <a:pPr/>
              <a:t>‹#›</a:t>
            </a:fld>
            <a:endParaRPr lang="en-US" dirty="0"/>
          </a:p>
        </p:txBody>
      </p:sp>
      <p:pic>
        <p:nvPicPr>
          <p:cNvPr id="8" name="OTag" descr="A small square in Oracle Red with the Oracle logo in the center in white">
            <a:extLst>
              <a:ext uri="{FF2B5EF4-FFF2-40B4-BE49-F238E27FC236}">
                <a16:creationId xmlns:a16="http://schemas.microsoft.com/office/drawing/2014/main" id="{3DA2B7A2-ED34-D984-C93F-D98D3EC21C92}"/>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2373" y="6464808"/>
            <a:ext cx="393192" cy="393192"/>
          </a:xfrm>
          <a:prstGeom prst="rect">
            <a:avLst/>
          </a:prstGeom>
        </p:spPr>
      </p:pic>
      <p:pic>
        <p:nvPicPr>
          <p:cNvPr id="4" name="Graphic 3">
            <a:extLst>
              <a:ext uri="{FF2B5EF4-FFF2-40B4-BE49-F238E27FC236}">
                <a16:creationId xmlns:a16="http://schemas.microsoft.com/office/drawing/2014/main" id="{155E893B-EF24-A19F-8592-D226B82D516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19600" y="0"/>
            <a:ext cx="7772400" cy="5181600"/>
          </a:xfrm>
          <a:prstGeom prst="rect">
            <a:avLst/>
          </a:prstGeom>
        </p:spPr>
      </p:pic>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38398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rk - Safe harbor_Pillar">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5" name="Slide Number Placeholder 7">
            <a:extLst>
              <a:ext uri="{FF2B5EF4-FFF2-40B4-BE49-F238E27FC236}">
                <a16:creationId xmlns:a16="http://schemas.microsoft.com/office/drawing/2014/main" id="{BAE1FE92-0B5A-C3C7-4D80-295A1C03DE54}"/>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F12714ED-3627-881E-09BA-8AF5C228303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1E845CA1-2B55-2D69-3680-9CE99F31519C}"/>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8" name="TextBox 7">
            <a:extLst>
              <a:ext uri="{FF2B5EF4-FFF2-40B4-BE49-F238E27FC236}">
                <a16:creationId xmlns:a16="http://schemas.microsoft.com/office/drawing/2014/main" id="{F2087D21-F78B-45C7-2C05-43C5D2F54367}"/>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4926611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ight - Safe harbor_Pillar">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5" name="TextBox 4">
            <a:extLst>
              <a:ext uri="{FF2B5EF4-FFF2-40B4-BE49-F238E27FC236}">
                <a16:creationId xmlns:a16="http://schemas.microsoft.com/office/drawing/2014/main" id="{CA4392FF-7C2C-D37B-DD7D-60C8C946E8C6}"/>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2735377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te on safe harbor/forward looking">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harbor/forward looking</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7" name="TextBox 16">
            <a:extLst>
              <a:ext uri="{FF2B5EF4-FFF2-40B4-BE49-F238E27FC236}">
                <a16:creationId xmlns:a16="http://schemas.microsoft.com/office/drawing/2014/main" id="{E5EA32E2-5AE7-3199-6814-98A3082209E7}"/>
              </a:ext>
            </a:extLst>
          </p:cNvPr>
          <p:cNvSpPr txBox="1"/>
          <p:nvPr userDrawn="1"/>
        </p:nvSpPr>
        <p:spPr>
          <a:xfrm>
            <a:off x="762000" y="1608575"/>
            <a:ext cx="5084064" cy="3278398"/>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userDrawn="1"/>
        </p:nvSpPr>
        <p:spPr>
          <a:xfrm>
            <a:off x="6345936" y="1608575"/>
            <a:ext cx="5084064" cy="3414589"/>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rgbClr val="C74634"/>
                </a:soli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cxnSp>
        <p:nvCxnSpPr>
          <p:cNvPr id="21" name="Column Divider">
            <a:extLst>
              <a:ext uri="{FF2B5EF4-FFF2-40B4-BE49-F238E27FC236}">
                <a16:creationId xmlns:a16="http://schemas.microsoft.com/office/drawing/2014/main" id="{FE86E375-F9AA-0C37-50B8-D4BCE2883B9B}"/>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2484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ight - Title_2">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CBA719C0-D9A1-1596-0F80-33933F8F0087}"/>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2750" b="38000"/>
          <a:stretch/>
        </p:blipFill>
        <p:spPr>
          <a:xfrm>
            <a:off x="3992902" y="0"/>
            <a:ext cx="8199097" cy="4251948"/>
          </a:xfrm>
          <a:prstGeom prst="rect">
            <a:avLst/>
          </a:prstGeom>
        </p:spPr>
      </p:pic>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1534211D-94C1-6321-2BC4-792C1D13691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30599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peaker_1_Name">
    <p:bg>
      <p:bgRef idx="1001">
        <a:schemeClr val="bg2"/>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AF64E6-5E39-81BB-7AF4-2A1C20BBC0E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rot="10800000">
            <a:off x="0" y="3611878"/>
            <a:ext cx="6314112" cy="3246122"/>
          </a:xfrm>
          <a:prstGeom prst="rect">
            <a:avLst/>
          </a:prstGeom>
        </p:spPr>
      </p:pic>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One speaker on stage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Text Placeholder 33">
            <a:extLst>
              <a:ext uri="{FF2B5EF4-FFF2-40B4-BE49-F238E27FC236}">
                <a16:creationId xmlns:a16="http://schemas.microsoft.com/office/drawing/2014/main" id="{23FEB0B4-B182-7549-DC07-DDA74F8C8764}"/>
              </a:ext>
            </a:extLst>
          </p:cNvPr>
          <p:cNvSpPr>
            <a:spLocks noGrp="1"/>
          </p:cNvSpPr>
          <p:nvPr>
            <p:ph type="body" sz="quarter" idx="13" hasCustomPrompt="1"/>
          </p:nvPr>
        </p:nvSpPr>
        <p:spPr>
          <a:xfrm>
            <a:off x="3810000" y="2720621"/>
            <a:ext cx="4572000" cy="640073"/>
          </a:xfrm>
        </p:spPr>
        <p:txBody>
          <a:bodyPr vert="horz" lIns="0" tIns="0" rIns="0" bIns="0" rtlCol="0" anchor="b" anchorCtr="0">
            <a:noAutofit/>
          </a:bodyPr>
          <a:lstStyle>
            <a:lvl1pPr algn="ctr">
              <a:lnSpc>
                <a:spcPct val="100000"/>
              </a:lnSpc>
              <a:defRPr lang="en-US" sz="28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 name="Text Placeholder 33">
            <a:extLst>
              <a:ext uri="{FF2B5EF4-FFF2-40B4-BE49-F238E27FC236}">
                <a16:creationId xmlns:a16="http://schemas.microsoft.com/office/drawing/2014/main" id="{580B83F2-896B-0C6B-B807-89AAAC67626C}"/>
              </a:ext>
            </a:extLst>
          </p:cNvPr>
          <p:cNvSpPr>
            <a:spLocks noGrp="1"/>
          </p:cNvSpPr>
          <p:nvPr>
            <p:ph type="body" sz="quarter" idx="14" hasCustomPrompt="1"/>
          </p:nvPr>
        </p:nvSpPr>
        <p:spPr>
          <a:xfrm>
            <a:off x="3810000" y="3359674"/>
            <a:ext cx="4572000" cy="640073"/>
          </a:xfrm>
        </p:spPr>
        <p:txBody>
          <a:bodyPr vert="horz" lIns="0" tIns="0" rIns="0" bIns="0" rtlCol="0" anchor="t" anchorCtr="0">
            <a:noAutofit/>
          </a:bodyPr>
          <a:lstStyle>
            <a:lvl1pPr algn="ctr">
              <a:lnSpc>
                <a:spcPct val="100000"/>
              </a:lnSpc>
              <a:defRPr lang="en-US" sz="2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7990251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peaker_2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Two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Text Placeholder 33">
            <a:extLst>
              <a:ext uri="{FF2B5EF4-FFF2-40B4-BE49-F238E27FC236}">
                <a16:creationId xmlns:a16="http://schemas.microsoft.com/office/drawing/2014/main" id="{B08936F9-0286-6F6F-D932-A07929F397D4}"/>
              </a:ext>
            </a:extLst>
          </p:cNvPr>
          <p:cNvSpPr>
            <a:spLocks noGrp="1"/>
          </p:cNvSpPr>
          <p:nvPr>
            <p:ph type="body" sz="quarter" idx="13" hasCustomPrompt="1"/>
          </p:nvPr>
        </p:nvSpPr>
        <p:spPr>
          <a:xfrm>
            <a:off x="807676" y="1937607"/>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0715FEE8-35E5-A66D-91EB-17A751EFD8E6}"/>
              </a:ext>
            </a:extLst>
          </p:cNvPr>
          <p:cNvSpPr>
            <a:spLocks noGrp="1"/>
          </p:cNvSpPr>
          <p:nvPr>
            <p:ph type="body" sz="quarter" idx="14" hasCustomPrompt="1"/>
          </p:nvPr>
        </p:nvSpPr>
        <p:spPr>
          <a:xfrm>
            <a:off x="807676" y="2576660"/>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Text Placeholder 33">
            <a:extLst>
              <a:ext uri="{FF2B5EF4-FFF2-40B4-BE49-F238E27FC236}">
                <a16:creationId xmlns:a16="http://schemas.microsoft.com/office/drawing/2014/main" id="{A476E992-5CB8-77CD-3D59-FC21C7FE9867}"/>
              </a:ext>
            </a:extLst>
          </p:cNvPr>
          <p:cNvSpPr>
            <a:spLocks noGrp="1"/>
          </p:cNvSpPr>
          <p:nvPr>
            <p:ph type="body" sz="quarter" idx="19" hasCustomPrompt="1"/>
          </p:nvPr>
        </p:nvSpPr>
        <p:spPr>
          <a:xfrm>
            <a:off x="792538" y="3429000"/>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A493C7D7-4F9B-DA7C-D7EB-59661A8EBDF7}"/>
              </a:ext>
            </a:extLst>
          </p:cNvPr>
          <p:cNvSpPr>
            <a:spLocks noGrp="1"/>
          </p:cNvSpPr>
          <p:nvPr>
            <p:ph type="body" sz="quarter" idx="20" hasCustomPrompt="1"/>
          </p:nvPr>
        </p:nvSpPr>
        <p:spPr>
          <a:xfrm>
            <a:off x="792538" y="4068053"/>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1898356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peaker_3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Three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2" name="Text Placeholder 33">
            <a:extLst>
              <a:ext uri="{FF2B5EF4-FFF2-40B4-BE49-F238E27FC236}">
                <a16:creationId xmlns:a16="http://schemas.microsoft.com/office/drawing/2014/main" id="{B9B847CE-1494-EB76-B9F7-38F201281C5C}"/>
              </a:ext>
            </a:extLst>
          </p:cNvPr>
          <p:cNvSpPr>
            <a:spLocks noGrp="1"/>
          </p:cNvSpPr>
          <p:nvPr>
            <p:ph type="body" sz="quarter" idx="13" hasCustomPrompt="1"/>
          </p:nvPr>
        </p:nvSpPr>
        <p:spPr>
          <a:xfrm>
            <a:off x="797773" y="132590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4" name="Text Placeholder 33">
            <a:extLst>
              <a:ext uri="{FF2B5EF4-FFF2-40B4-BE49-F238E27FC236}">
                <a16:creationId xmlns:a16="http://schemas.microsoft.com/office/drawing/2014/main" id="{2CBD8601-0EE0-1C22-9AF2-15631BDB0B16}"/>
              </a:ext>
            </a:extLst>
          </p:cNvPr>
          <p:cNvSpPr>
            <a:spLocks noGrp="1"/>
          </p:cNvSpPr>
          <p:nvPr>
            <p:ph type="body" sz="quarter" idx="14" hasCustomPrompt="1"/>
          </p:nvPr>
        </p:nvSpPr>
        <p:spPr>
          <a:xfrm>
            <a:off x="797774" y="196495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Text Placeholder 33">
            <a:extLst>
              <a:ext uri="{FF2B5EF4-FFF2-40B4-BE49-F238E27FC236}">
                <a16:creationId xmlns:a16="http://schemas.microsoft.com/office/drawing/2014/main" id="{0A0EB793-5D1B-7CAC-A983-72F74B5C0FB6}"/>
              </a:ext>
            </a:extLst>
          </p:cNvPr>
          <p:cNvSpPr>
            <a:spLocks noGrp="1"/>
          </p:cNvSpPr>
          <p:nvPr>
            <p:ph type="body" sz="quarter" idx="28" hasCustomPrompt="1"/>
          </p:nvPr>
        </p:nvSpPr>
        <p:spPr>
          <a:xfrm>
            <a:off x="792538" y="2792454"/>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ext Placeholder 33">
            <a:extLst>
              <a:ext uri="{FF2B5EF4-FFF2-40B4-BE49-F238E27FC236}">
                <a16:creationId xmlns:a16="http://schemas.microsoft.com/office/drawing/2014/main" id="{C8830B92-077C-42C2-7CF4-32E57CCAA196}"/>
              </a:ext>
            </a:extLst>
          </p:cNvPr>
          <p:cNvSpPr>
            <a:spLocks noGrp="1"/>
          </p:cNvSpPr>
          <p:nvPr>
            <p:ph type="body" sz="quarter" idx="29" hasCustomPrompt="1"/>
          </p:nvPr>
        </p:nvSpPr>
        <p:spPr>
          <a:xfrm>
            <a:off x="792539" y="3431508"/>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Text Placeholder 33">
            <a:extLst>
              <a:ext uri="{FF2B5EF4-FFF2-40B4-BE49-F238E27FC236}">
                <a16:creationId xmlns:a16="http://schemas.microsoft.com/office/drawing/2014/main" id="{283801B3-C270-4242-E8A4-95C95B9D6FBD}"/>
              </a:ext>
            </a:extLst>
          </p:cNvPr>
          <p:cNvSpPr>
            <a:spLocks noGrp="1"/>
          </p:cNvSpPr>
          <p:nvPr>
            <p:ph type="body" sz="quarter" idx="30" hasCustomPrompt="1"/>
          </p:nvPr>
        </p:nvSpPr>
        <p:spPr>
          <a:xfrm>
            <a:off x="795484" y="431229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6" name="Text Placeholder 33">
            <a:extLst>
              <a:ext uri="{FF2B5EF4-FFF2-40B4-BE49-F238E27FC236}">
                <a16:creationId xmlns:a16="http://schemas.microsoft.com/office/drawing/2014/main" id="{BF454C50-6F7C-4662-4836-A1158EEF6D4C}"/>
              </a:ext>
            </a:extLst>
          </p:cNvPr>
          <p:cNvSpPr>
            <a:spLocks noGrp="1"/>
          </p:cNvSpPr>
          <p:nvPr>
            <p:ph type="body" sz="quarter" idx="31" hasCustomPrompt="1"/>
          </p:nvPr>
        </p:nvSpPr>
        <p:spPr>
          <a:xfrm>
            <a:off x="795485" y="495134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3623243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peaker_4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Four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Text Placeholder 33">
            <a:extLst>
              <a:ext uri="{FF2B5EF4-FFF2-40B4-BE49-F238E27FC236}">
                <a16:creationId xmlns:a16="http://schemas.microsoft.com/office/drawing/2014/main" id="{F9F38D12-CAEB-FD20-511D-40562DCAA1EA}"/>
              </a:ext>
            </a:extLst>
          </p:cNvPr>
          <p:cNvSpPr>
            <a:spLocks noGrp="1"/>
          </p:cNvSpPr>
          <p:nvPr>
            <p:ph type="body" sz="quarter" idx="13" hasCustomPrompt="1"/>
          </p:nvPr>
        </p:nvSpPr>
        <p:spPr>
          <a:xfrm>
            <a:off x="784794" y="2108629"/>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A141B714-1A78-6D82-F378-939B470D8736}"/>
              </a:ext>
            </a:extLst>
          </p:cNvPr>
          <p:cNvSpPr>
            <a:spLocks noGrp="1"/>
          </p:cNvSpPr>
          <p:nvPr>
            <p:ph type="body" sz="quarter" idx="14" hasCustomPrompt="1"/>
          </p:nvPr>
        </p:nvSpPr>
        <p:spPr>
          <a:xfrm>
            <a:off x="784795" y="2747683"/>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2" name="Text Placeholder 33">
            <a:extLst>
              <a:ext uri="{FF2B5EF4-FFF2-40B4-BE49-F238E27FC236}">
                <a16:creationId xmlns:a16="http://schemas.microsoft.com/office/drawing/2014/main" id="{B1EDA4C5-F281-1193-82E6-0BFE5AE994AE}"/>
              </a:ext>
            </a:extLst>
          </p:cNvPr>
          <p:cNvSpPr>
            <a:spLocks noGrp="1"/>
          </p:cNvSpPr>
          <p:nvPr>
            <p:ph type="body" sz="quarter" idx="35" hasCustomPrompt="1"/>
          </p:nvPr>
        </p:nvSpPr>
        <p:spPr>
          <a:xfrm>
            <a:off x="784795" y="3484327"/>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F247EF2C-2986-0D95-AC50-EE6C68BB5CE4}"/>
              </a:ext>
            </a:extLst>
          </p:cNvPr>
          <p:cNvSpPr>
            <a:spLocks noGrp="1"/>
          </p:cNvSpPr>
          <p:nvPr>
            <p:ph type="body" sz="quarter" idx="36" hasCustomPrompt="1"/>
          </p:nvPr>
        </p:nvSpPr>
        <p:spPr>
          <a:xfrm>
            <a:off x="784796" y="4123381"/>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7" name="Text Placeholder 33">
            <a:extLst>
              <a:ext uri="{FF2B5EF4-FFF2-40B4-BE49-F238E27FC236}">
                <a16:creationId xmlns:a16="http://schemas.microsoft.com/office/drawing/2014/main" id="{0B404AA4-79A5-18F0-CE9F-3921A0925B1E}"/>
              </a:ext>
            </a:extLst>
          </p:cNvPr>
          <p:cNvSpPr>
            <a:spLocks noGrp="1"/>
          </p:cNvSpPr>
          <p:nvPr>
            <p:ph type="body" sz="quarter" idx="37" hasCustomPrompt="1"/>
          </p:nvPr>
        </p:nvSpPr>
        <p:spPr>
          <a:xfrm>
            <a:off x="5806438" y="2130723"/>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8" name="Text Placeholder 33">
            <a:extLst>
              <a:ext uri="{FF2B5EF4-FFF2-40B4-BE49-F238E27FC236}">
                <a16:creationId xmlns:a16="http://schemas.microsoft.com/office/drawing/2014/main" id="{097CCA77-6454-4A36-DDFB-A9DE63B5C7E2}"/>
              </a:ext>
            </a:extLst>
          </p:cNvPr>
          <p:cNvSpPr>
            <a:spLocks noGrp="1"/>
          </p:cNvSpPr>
          <p:nvPr>
            <p:ph type="body" sz="quarter" idx="38" hasCustomPrompt="1"/>
          </p:nvPr>
        </p:nvSpPr>
        <p:spPr>
          <a:xfrm>
            <a:off x="5806439" y="2769777"/>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9" name="Text Placeholder 33">
            <a:extLst>
              <a:ext uri="{FF2B5EF4-FFF2-40B4-BE49-F238E27FC236}">
                <a16:creationId xmlns:a16="http://schemas.microsoft.com/office/drawing/2014/main" id="{644A9E89-1875-451D-C69D-99660290007D}"/>
              </a:ext>
            </a:extLst>
          </p:cNvPr>
          <p:cNvSpPr>
            <a:spLocks noGrp="1"/>
          </p:cNvSpPr>
          <p:nvPr>
            <p:ph type="body" sz="quarter" idx="39" hasCustomPrompt="1"/>
          </p:nvPr>
        </p:nvSpPr>
        <p:spPr>
          <a:xfrm>
            <a:off x="5806439" y="3506421"/>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0" name="Text Placeholder 33">
            <a:extLst>
              <a:ext uri="{FF2B5EF4-FFF2-40B4-BE49-F238E27FC236}">
                <a16:creationId xmlns:a16="http://schemas.microsoft.com/office/drawing/2014/main" id="{EC89510A-FA47-936C-E9A3-AD214B164A82}"/>
              </a:ext>
            </a:extLst>
          </p:cNvPr>
          <p:cNvSpPr>
            <a:spLocks noGrp="1"/>
          </p:cNvSpPr>
          <p:nvPr>
            <p:ph type="body" sz="quarter" idx="40" hasCustomPrompt="1"/>
          </p:nvPr>
        </p:nvSpPr>
        <p:spPr>
          <a:xfrm>
            <a:off x="5806440" y="4145475"/>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Tree>
    <p:extLst>
      <p:ext uri="{BB962C8B-B14F-4D97-AF65-F5344CB8AC3E}">
        <p14:creationId xmlns:p14="http://schemas.microsoft.com/office/powerpoint/2010/main" val="28619730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 - Agenda">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8791200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ight - Agenda">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34337567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rk - Agenda Table">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276371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ight - Agenda Table">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0500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ulti Statement – Dark">
    <p:bg>
      <p:bgPr>
        <a:solidFill>
          <a:schemeClr val="bg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02316B0-6023-861C-5784-4ACA42BE963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9" name="Date Placeholder 4">
            <a:extLst>
              <a:ext uri="{FF2B5EF4-FFF2-40B4-BE49-F238E27FC236}">
                <a16:creationId xmlns:a16="http://schemas.microsoft.com/office/drawing/2014/main" id="{22E0D5EC-D2F7-32C7-0542-FE33CC5E7C6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Text Placeholder 2">
            <a:extLst>
              <a:ext uri="{FF2B5EF4-FFF2-40B4-BE49-F238E27FC236}">
                <a16:creationId xmlns:a16="http://schemas.microsoft.com/office/drawing/2014/main" id="{E4DCF24B-59BC-04B0-B557-EEF59BF81E12}"/>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0" name="Text Placeholder 4">
            <a:extLst>
              <a:ext uri="{FF2B5EF4-FFF2-40B4-BE49-F238E27FC236}">
                <a16:creationId xmlns:a16="http://schemas.microsoft.com/office/drawing/2014/main" id="{44B2EADF-9C30-D624-9DFD-FDBFF41F8B1B}"/>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1" name="Text Placeholder 7">
            <a:extLst>
              <a:ext uri="{FF2B5EF4-FFF2-40B4-BE49-F238E27FC236}">
                <a16:creationId xmlns:a16="http://schemas.microsoft.com/office/drawing/2014/main" id="{E7E762A4-B873-A5F3-276F-B1A4DD5DC4A0}"/>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2" name="Slide Number Placeholder 7">
            <a:extLst>
              <a:ext uri="{FF2B5EF4-FFF2-40B4-BE49-F238E27FC236}">
                <a16:creationId xmlns:a16="http://schemas.microsoft.com/office/drawing/2014/main" id="{7987ACB5-95D6-365C-795A-D276B2B66E15}"/>
              </a:ext>
            </a:extLst>
          </p:cNvPr>
          <p:cNvSpPr>
            <a:spLocks noGrp="1"/>
          </p:cNvSpPr>
          <p:nvPr>
            <p:ph type="sldNum" sz="quarter" idx="2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2CDB5C85-6ACF-BB32-518A-0AE8B7DD3CEC}"/>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pic>
        <p:nvPicPr>
          <p:cNvPr id="24" name="OTag" descr="A small square in Oracle Red with the Oracle logo in the center in white" hidden="1">
            <a:extLst>
              <a:ext uri="{FF2B5EF4-FFF2-40B4-BE49-F238E27FC236}">
                <a16:creationId xmlns:a16="http://schemas.microsoft.com/office/drawing/2014/main" id="{20586AEB-369F-B90B-F6AA-3183CB320619}"/>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6" name="Freeform 25">
            <a:extLst>
              <a:ext uri="{FF2B5EF4-FFF2-40B4-BE49-F238E27FC236}">
                <a16:creationId xmlns:a16="http://schemas.microsoft.com/office/drawing/2014/main" id="{2ECFE8BC-FBC3-206E-F574-E904CA38AAAE}"/>
              </a:ext>
            </a:extLst>
          </p:cNvPr>
          <p:cNvSpPr/>
          <p:nvPr userDrawn="1"/>
        </p:nvSpPr>
        <p:spPr>
          <a:xfrm>
            <a:off x="11405616" y="6857748"/>
            <a:ext cx="393192" cy="253"/>
          </a:xfrm>
          <a:custGeom>
            <a:avLst/>
            <a:gdLst>
              <a:gd name="connsiteX0" fmla="*/ 0 w 393192"/>
              <a:gd name="connsiteY0" fmla="*/ 0 h 253"/>
              <a:gd name="connsiteX1" fmla="*/ 393192 w 393192"/>
              <a:gd name="connsiteY1" fmla="*/ 0 h 253"/>
              <a:gd name="connsiteX2" fmla="*/ 393192 w 393192"/>
              <a:gd name="connsiteY2" fmla="*/ 253 h 253"/>
              <a:gd name="connsiteX3" fmla="*/ 0 w 393192"/>
              <a:gd name="connsiteY3" fmla="*/ 253 h 253"/>
              <a:gd name="connsiteX4" fmla="*/ 0 w 393192"/>
              <a:gd name="connsiteY4" fmla="*/ 0 h 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192" h="253">
                <a:moveTo>
                  <a:pt x="0" y="0"/>
                </a:moveTo>
                <a:lnTo>
                  <a:pt x="393192" y="0"/>
                </a:lnTo>
                <a:lnTo>
                  <a:pt x="393192" y="253"/>
                </a:lnTo>
                <a:lnTo>
                  <a:pt x="0" y="2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004963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ulti Statement – Light">
    <p:bg>
      <p:bgPr>
        <a:solidFill>
          <a:schemeClr val="bg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DB7A5E8C-0FE3-7777-7682-62EBF9B2D814}"/>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8" name="Date Placeholder 3">
            <a:extLst>
              <a:ext uri="{FF2B5EF4-FFF2-40B4-BE49-F238E27FC236}">
                <a16:creationId xmlns:a16="http://schemas.microsoft.com/office/drawing/2014/main" id="{B215CC06-6A9B-37FA-76CA-2CC091DA648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lide Number Placeholder 5">
            <a:extLst>
              <a:ext uri="{FF2B5EF4-FFF2-40B4-BE49-F238E27FC236}">
                <a16:creationId xmlns:a16="http://schemas.microsoft.com/office/drawing/2014/main" id="{4CB7A4E7-BA75-2474-D545-863B866F6A2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5C0E802C-9235-4781-9E8F-2C922A88134B}"/>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 name="Text Placeholder 2">
            <a:extLst>
              <a:ext uri="{FF2B5EF4-FFF2-40B4-BE49-F238E27FC236}">
                <a16:creationId xmlns:a16="http://schemas.microsoft.com/office/drawing/2014/main" id="{BC4944C4-BCA7-F523-CDDB-B2F7B43789BD}"/>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7" name="Text Placeholder 4">
            <a:extLst>
              <a:ext uri="{FF2B5EF4-FFF2-40B4-BE49-F238E27FC236}">
                <a16:creationId xmlns:a16="http://schemas.microsoft.com/office/drawing/2014/main" id="{D42F262B-FAC2-7DDF-70B7-0EBEADDA66A9}"/>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9" name="Text Placeholder 7">
            <a:extLst>
              <a:ext uri="{FF2B5EF4-FFF2-40B4-BE49-F238E27FC236}">
                <a16:creationId xmlns:a16="http://schemas.microsoft.com/office/drawing/2014/main" id="{90E686AD-7CAC-8695-D0AC-A474A9002ACB}"/>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Tree>
    <p:extLst>
      <p:ext uri="{BB962C8B-B14F-4D97-AF65-F5344CB8AC3E}">
        <p14:creationId xmlns:p14="http://schemas.microsoft.com/office/powerpoint/2010/main" val="21958338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full-image">
    <p:bg>
      <p:bgRef idx="1001">
        <a:schemeClr val="bg2"/>
      </p:bgRef>
    </p:bg>
    <p:spTree>
      <p:nvGrpSpPr>
        <p:cNvPr id="1" name=""/>
        <p:cNvGrpSpPr/>
        <p:nvPr/>
      </p:nvGrpSpPr>
      <p:grpSpPr>
        <a:xfrm>
          <a:off x="0" y="0"/>
          <a:ext cx="0" cy="0"/>
          <a:chOff x="0" y="0"/>
          <a:chExt cx="0" cy="0"/>
        </a:xfrm>
      </p:grpSpPr>
      <p:sp>
        <p:nvSpPr>
          <p:cNvPr id="11" name="Gradient overlay">
            <a:extLst>
              <a:ext uri="{FF2B5EF4-FFF2-40B4-BE49-F238E27FC236}">
                <a16:creationId xmlns:a16="http://schemas.microsoft.com/office/drawing/2014/main" id="{E873D90A-E4A3-F78A-F391-D1DB29911070}"/>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5E1C8E87-14CA-EB0A-B967-57776EF53426}"/>
              </a:ext>
            </a:extLst>
          </p:cNvPr>
          <p:cNvSpPr>
            <a:spLocks noGrp="1"/>
          </p:cNvSpPr>
          <p:nvPr>
            <p:ph type="ctrTitle" hasCustomPrompt="1"/>
          </p:nvPr>
        </p:nvSpPr>
        <p:spPr>
          <a:xfrm>
            <a:off x="792538" y="2148840"/>
            <a:ext cx="6583608"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 title</a:t>
            </a:r>
            <a:br>
              <a:rPr lang="en-US" dirty="0"/>
            </a:br>
            <a:r>
              <a:rPr lang="en-US" dirty="0"/>
              <a:t>(up to two lines)</a:t>
            </a:r>
          </a:p>
        </p:txBody>
      </p:sp>
      <p:sp>
        <p:nvSpPr>
          <p:cNvPr id="8" name="Subhead">
            <a:extLst>
              <a:ext uri="{FF2B5EF4-FFF2-40B4-BE49-F238E27FC236}">
                <a16:creationId xmlns:a16="http://schemas.microsoft.com/office/drawing/2014/main" id="{9F13C004-6A96-3D61-9397-40C41F43523D}"/>
              </a:ext>
            </a:extLst>
          </p:cNvPr>
          <p:cNvSpPr>
            <a:spLocks noGrp="1"/>
          </p:cNvSpPr>
          <p:nvPr>
            <p:ph type="body" sz="quarter" idx="33" hasCustomPrompt="1"/>
          </p:nvPr>
        </p:nvSpPr>
        <p:spPr>
          <a:xfrm>
            <a:off x="792538" y="3519553"/>
            <a:ext cx="6583608"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29BC5DBB-6459-FA83-A3C0-242C30783B69}"/>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E4F8B91E-3CD8-7B6C-C073-0E255807CCEF}"/>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7" name="Oracle Logo" descr="Oracle Logo">
            <a:extLst>
              <a:ext uri="{FF2B5EF4-FFF2-40B4-BE49-F238E27FC236}">
                <a16:creationId xmlns:a16="http://schemas.microsoft.com/office/drawing/2014/main" id="{D3B9F45A-1FFB-8B3C-4F70-6D6363AA6D2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0502ED2C-D10E-1DB4-3557-E5C9C7E4D23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3433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peaker_1">
    <p:bg>
      <p:bgRef idx="1001">
        <a:schemeClr val="bg2"/>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AF6CD89E-7AE0-E661-9D5E-A40AA44B6A05}"/>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6307189" y="868568"/>
            <a:ext cx="4093374" cy="4103470"/>
          </a:xfrm>
          <a:prstGeom prst="rect">
            <a:avLst/>
          </a:prstGeom>
        </p:spPr>
      </p:pic>
      <p:sp>
        <p:nvSpPr>
          <p:cNvPr id="2" name="Title 1">
            <a:extLst>
              <a:ext uri="{FF2B5EF4-FFF2-40B4-BE49-F238E27FC236}">
                <a16:creationId xmlns:a16="http://schemas.microsoft.com/office/drawing/2014/main" id="{5F8DD237-1E40-4383-9C51-545B9C5DD604}"/>
              </a:ext>
            </a:extLst>
          </p:cNvPr>
          <p:cNvSpPr>
            <a:spLocks noGrp="1"/>
          </p:cNvSpPr>
          <p:nvPr>
            <p:ph type="title" hasCustomPrompt="1"/>
          </p:nvPr>
        </p:nvSpPr>
        <p:spPr>
          <a:xfrm>
            <a:off x="762000" y="1600200"/>
            <a:ext cx="3697357" cy="1320103"/>
          </a:xfrm>
        </p:spPr>
        <p:txBody>
          <a:bodyPr vert="horz" wrap="square" lIns="0" tIns="0" rIns="0" bIns="0" rtlCol="0" anchor="b" anchorCtr="0">
            <a:normAutofit/>
          </a:bodyPr>
          <a:lstStyle>
            <a:lvl1pPr>
              <a:defRPr lang="en-US" sz="3200" b="1" i="0">
                <a:latin typeface="Oracle Sans Tab" panose="020B0503020204020204" pitchFamily="34" charset="0"/>
                <a:ea typeface="+mj-ea"/>
              </a:defRPr>
            </a:lvl1pPr>
          </a:lstStyle>
          <a:p>
            <a:pPr marL="0" lvl="0">
              <a:lnSpc>
                <a:spcPct val="100000"/>
              </a:lnSpc>
            </a:pPr>
            <a:r>
              <a:rPr lang="en-US" dirty="0"/>
              <a:t>Speaker</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6730914" y="1325903"/>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730914" y="4847342"/>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730914" y="5211447"/>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372A12C9-976F-C50B-EE5B-FC3F2A92A43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6D5DD198-A04A-6BCB-84FC-559437A1F04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9D89F2E8-180E-4047-0986-0F230D404FF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436129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peaker_1-Profile">
    <p:bg>
      <p:bgPr>
        <a:solidFill>
          <a:schemeClr val="bg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56C4851-0720-CC7C-66E8-BA46A2EF3CD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56701" y="1247933"/>
            <a:ext cx="3908153" cy="3917792"/>
          </a:xfrm>
          <a:prstGeom prst="rect">
            <a:avLst/>
          </a:prstGeom>
        </p:spPr>
      </p:pic>
      <p:sp>
        <p:nvSpPr>
          <p:cNvPr id="3" name="Title 3">
            <a:extLst>
              <a:ext uri="{FF2B5EF4-FFF2-40B4-BE49-F238E27FC236}">
                <a16:creationId xmlns:a16="http://schemas.microsoft.com/office/drawing/2014/main" id="{7B692C7B-23D2-F815-AA7B-2A7E53056DF4}"/>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797039" y="1583270"/>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92538" y="5135879"/>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92538" y="5499984"/>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Content Placeholder 4">
            <a:extLst>
              <a:ext uri="{FF2B5EF4-FFF2-40B4-BE49-F238E27FC236}">
                <a16:creationId xmlns:a16="http://schemas.microsoft.com/office/drawing/2014/main" id="{746E9417-F0B6-6477-88CA-D06650D0745B}"/>
              </a:ext>
            </a:extLst>
          </p:cNvPr>
          <p:cNvSpPr>
            <a:spLocks noGrp="1"/>
          </p:cNvSpPr>
          <p:nvPr>
            <p:ph sz="quarter" idx="16"/>
          </p:nvPr>
        </p:nvSpPr>
        <p:spPr>
          <a:xfrm>
            <a:off x="4541838" y="2514610"/>
            <a:ext cx="6907212" cy="2651115"/>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26CED8E-3269-CBEE-AC17-550ECD6FB69A}"/>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31110449-8712-D872-C8D5-93B229DFBFDE}"/>
              </a:ext>
            </a:extLst>
          </p:cNvPr>
          <p:cNvSpPr>
            <a:spLocks noGrp="1"/>
          </p:cNvSpPr>
          <p:nvPr>
            <p:ph type="ftr" sz="quarter" idx="18"/>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4">
            <a:extLst>
              <a:ext uri="{FF2B5EF4-FFF2-40B4-BE49-F238E27FC236}">
                <a16:creationId xmlns:a16="http://schemas.microsoft.com/office/drawing/2014/main" id="{EF4EF84C-2C31-7D08-88D6-853E01865AA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9632298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peaker_2">
    <p:bg>
      <p:bgPr>
        <a:solidFill>
          <a:schemeClr val="bg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E2C73BFA-B70C-477F-EF13-729539E27CB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7734150" y="1182539"/>
            <a:ext cx="3567993" cy="3576793"/>
          </a:xfrm>
          <a:prstGeom prst="rect">
            <a:avLst/>
          </a:prstGeom>
        </p:spPr>
      </p:pic>
      <p:sp>
        <p:nvSpPr>
          <p:cNvPr id="2" name="Title 1">
            <a:extLst>
              <a:ext uri="{FF2B5EF4-FFF2-40B4-BE49-F238E27FC236}">
                <a16:creationId xmlns:a16="http://schemas.microsoft.com/office/drawing/2014/main" id="{31D55E47-4DBE-46C5-AA1D-6AC25D117460}"/>
              </a:ext>
            </a:extLst>
          </p:cNvPr>
          <p:cNvSpPr>
            <a:spLocks noGrp="1"/>
          </p:cNvSpPr>
          <p:nvPr>
            <p:ph type="title" hasCustomPrompt="1"/>
          </p:nvPr>
        </p:nvSpPr>
        <p:spPr>
          <a:xfrm>
            <a:off x="762000" y="1600200"/>
            <a:ext cx="25603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4446925" y="1548702"/>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4166157"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4166157"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7" name="Picture Placeholder 4">
            <a:extLst>
              <a:ext uri="{FF2B5EF4-FFF2-40B4-BE49-F238E27FC236}">
                <a16:creationId xmlns:a16="http://schemas.microsoft.com/office/drawing/2014/main" id="{AD80FD35-1640-4598-BFDA-3E05A9FCEBBE}"/>
              </a:ext>
            </a:extLst>
          </p:cNvPr>
          <p:cNvSpPr>
            <a:spLocks noGrp="1"/>
          </p:cNvSpPr>
          <p:nvPr>
            <p:ph type="pic" sz="quarter" idx="19"/>
          </p:nvPr>
        </p:nvSpPr>
        <p:spPr>
          <a:xfrm>
            <a:off x="8157472" y="1599336"/>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1" name="Text Placeholder 33">
            <a:extLst>
              <a:ext uri="{FF2B5EF4-FFF2-40B4-BE49-F238E27FC236}">
                <a16:creationId xmlns:a16="http://schemas.microsoft.com/office/drawing/2014/main" id="{AF0CFD6E-C443-4D08-B5C0-973C8F72617B}"/>
              </a:ext>
            </a:extLst>
          </p:cNvPr>
          <p:cNvSpPr>
            <a:spLocks noGrp="1"/>
          </p:cNvSpPr>
          <p:nvPr>
            <p:ph type="body" sz="quarter" idx="20" hasCustomPrompt="1"/>
          </p:nvPr>
        </p:nvSpPr>
        <p:spPr>
          <a:xfrm>
            <a:off x="7915156"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5" name="Text Placeholder 33">
            <a:extLst>
              <a:ext uri="{FF2B5EF4-FFF2-40B4-BE49-F238E27FC236}">
                <a16:creationId xmlns:a16="http://schemas.microsoft.com/office/drawing/2014/main" id="{F3C3D640-B9ED-4162-9C4F-0F9F774E639B}"/>
              </a:ext>
            </a:extLst>
          </p:cNvPr>
          <p:cNvSpPr>
            <a:spLocks noGrp="1"/>
          </p:cNvSpPr>
          <p:nvPr>
            <p:ph type="body" sz="quarter" idx="21" hasCustomPrompt="1"/>
          </p:nvPr>
        </p:nvSpPr>
        <p:spPr>
          <a:xfrm>
            <a:off x="7915156"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90537780-8302-81C2-C045-4F2DEDF594EF}"/>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A92B0D41-4168-EC0C-ADF5-AC9E34B1653B}"/>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D753EE4A-4B0D-E70D-3900-1851E13A291D}"/>
              </a:ext>
            </a:extLst>
          </p:cNvPr>
          <p:cNvSpPr>
            <a:spLocks noGrp="1"/>
          </p:cNvSpPr>
          <p:nvPr>
            <p:ph type="dt" sz="half" idx="15"/>
          </p:nvPr>
        </p:nvSpPr>
        <p:spPr>
          <a:xfrm>
            <a:off x="6873138" y="6425604"/>
            <a:ext cx="2743200" cy="363500"/>
          </a:xfrm>
        </p:spPr>
        <p:txBody>
          <a:bodyPr/>
          <a:lstStyle>
            <a:lvl1pPr>
              <a:defRPr sz="800">
                <a:solidFill>
                  <a:srgbClr val="AEA8A2"/>
                </a:solidFill>
                <a:latin typeface="+mn-lt"/>
              </a:defRPr>
            </a:lvl1pPr>
          </a:lstStyle>
          <a:p>
            <a:r>
              <a:rPr lang="en-US"/>
              <a:t>[Date]</a:t>
            </a:r>
            <a:endParaRPr lang="en-US" dirty="0"/>
          </a:p>
        </p:txBody>
      </p:sp>
      <p:pic>
        <p:nvPicPr>
          <p:cNvPr id="6" name="Graphic 5">
            <a:extLst>
              <a:ext uri="{FF2B5EF4-FFF2-40B4-BE49-F238E27FC236}">
                <a16:creationId xmlns:a16="http://schemas.microsoft.com/office/drawing/2014/main" id="{1943D0D1-946F-4723-614F-CF829E9EEAB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034529" y="1131906"/>
            <a:ext cx="3567993" cy="3576793"/>
          </a:xfrm>
          <a:prstGeom prst="rect">
            <a:avLst/>
          </a:prstGeom>
        </p:spPr>
      </p:pic>
    </p:spTree>
    <p:extLst>
      <p:ext uri="{BB962C8B-B14F-4D97-AF65-F5344CB8AC3E}">
        <p14:creationId xmlns:p14="http://schemas.microsoft.com/office/powerpoint/2010/main" val="561800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peaker_3">
    <p:bg>
      <p:bgPr>
        <a:solidFill>
          <a:schemeClr val="bg2"/>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F61107A6-7831-4EC7-8264-2809B94682DD}"/>
              </a:ext>
            </a:extLst>
          </p:cNvPr>
          <p:cNvSpPr>
            <a:spLocks noGrp="1"/>
          </p:cNvSpPr>
          <p:nvPr>
            <p:ph type="title" hasCustomPrompt="1"/>
          </p:nvPr>
        </p:nvSpPr>
        <p:spPr>
          <a:xfrm>
            <a:off x="762000" y="1600200"/>
            <a:ext cx="320040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832060" y="502952"/>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653752" y="2682622"/>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653752" y="3011421"/>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FDC25F51-F732-4DED-B41F-218C4B09A992}"/>
              </a:ext>
            </a:extLst>
          </p:cNvPr>
          <p:cNvSpPr>
            <a:spLocks noGrp="1" noChangeAspect="1"/>
          </p:cNvSpPr>
          <p:nvPr>
            <p:ph type="pic" sz="quarter" idx="28"/>
          </p:nvPr>
        </p:nvSpPr>
        <p:spPr>
          <a:xfrm>
            <a:off x="4463764"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3" name="Text Placeholder 33">
            <a:extLst>
              <a:ext uri="{FF2B5EF4-FFF2-40B4-BE49-F238E27FC236}">
                <a16:creationId xmlns:a16="http://schemas.microsoft.com/office/drawing/2014/main" id="{D1B52A4B-0972-4F91-92C6-8090BEF5CCCB}"/>
              </a:ext>
            </a:extLst>
          </p:cNvPr>
          <p:cNvSpPr>
            <a:spLocks noGrp="1"/>
          </p:cNvSpPr>
          <p:nvPr>
            <p:ph type="body" sz="quarter" idx="29" hasCustomPrompt="1"/>
          </p:nvPr>
        </p:nvSpPr>
        <p:spPr>
          <a:xfrm>
            <a:off x="4285456" y="502118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4" name="Text Placeholder 33">
            <a:extLst>
              <a:ext uri="{FF2B5EF4-FFF2-40B4-BE49-F238E27FC236}">
                <a16:creationId xmlns:a16="http://schemas.microsoft.com/office/drawing/2014/main" id="{D6D713D8-07E2-4DC7-808A-1A9CD0EBCC6B}"/>
              </a:ext>
            </a:extLst>
          </p:cNvPr>
          <p:cNvSpPr>
            <a:spLocks noGrp="1"/>
          </p:cNvSpPr>
          <p:nvPr>
            <p:ph type="body" sz="quarter" idx="30" hasCustomPrompt="1"/>
          </p:nvPr>
        </p:nvSpPr>
        <p:spPr>
          <a:xfrm>
            <a:off x="4285456" y="534998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5" name="Picture Placeholder 4">
            <a:extLst>
              <a:ext uri="{FF2B5EF4-FFF2-40B4-BE49-F238E27FC236}">
                <a16:creationId xmlns:a16="http://schemas.microsoft.com/office/drawing/2014/main" id="{D54CB0FE-E711-41BE-AE1E-539BC7B7761E}"/>
              </a:ext>
            </a:extLst>
          </p:cNvPr>
          <p:cNvSpPr>
            <a:spLocks noGrp="1" noChangeAspect="1"/>
          </p:cNvSpPr>
          <p:nvPr>
            <p:ph type="pic" sz="quarter" idx="31"/>
          </p:nvPr>
        </p:nvSpPr>
        <p:spPr>
          <a:xfrm>
            <a:off x="9593466"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6" name="Text Placeholder 33">
            <a:extLst>
              <a:ext uri="{FF2B5EF4-FFF2-40B4-BE49-F238E27FC236}">
                <a16:creationId xmlns:a16="http://schemas.microsoft.com/office/drawing/2014/main" id="{C9D94F0F-A124-427C-8B51-4EA7A2DA41ED}"/>
              </a:ext>
            </a:extLst>
          </p:cNvPr>
          <p:cNvSpPr>
            <a:spLocks noGrp="1"/>
          </p:cNvSpPr>
          <p:nvPr>
            <p:ph type="body" sz="quarter" idx="32" hasCustomPrompt="1"/>
          </p:nvPr>
        </p:nvSpPr>
        <p:spPr>
          <a:xfrm>
            <a:off x="9415158" y="501840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9" name="Text Placeholder 33">
            <a:extLst>
              <a:ext uri="{FF2B5EF4-FFF2-40B4-BE49-F238E27FC236}">
                <a16:creationId xmlns:a16="http://schemas.microsoft.com/office/drawing/2014/main" id="{D51FC9E3-DCC2-4D0A-80C8-4CB3924EC6CD}"/>
              </a:ext>
            </a:extLst>
          </p:cNvPr>
          <p:cNvSpPr>
            <a:spLocks noGrp="1"/>
          </p:cNvSpPr>
          <p:nvPr>
            <p:ph type="body" sz="quarter" idx="33" hasCustomPrompt="1"/>
          </p:nvPr>
        </p:nvSpPr>
        <p:spPr>
          <a:xfrm>
            <a:off x="9415158" y="534720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9551C7D5-93CF-BA74-CCF0-4136B0743763}"/>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5C84E735-4FBC-11F2-537D-944E6BCA9E4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C254BE3A-04D0-D60F-3E47-CF743F97370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1876159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7362" userDrawn="1">
          <p15:clr>
            <a:srgbClr val="FBAE40"/>
          </p15:clr>
        </p15:guide>
        <p15:guide id="2" pos="5676"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peaker_4">
    <p:bg>
      <p:bgPr>
        <a:solidFill>
          <a:schemeClr val="bg2"/>
        </a:solidFill>
        <a:effectLst/>
      </p:bgPr>
    </p:bg>
    <p:spTree>
      <p:nvGrpSpPr>
        <p:cNvPr id="1" name=""/>
        <p:cNvGrpSpPr/>
        <p:nvPr/>
      </p:nvGrpSpPr>
      <p:grpSpPr>
        <a:xfrm>
          <a:off x="0" y="0"/>
          <a:ext cx="0" cy="0"/>
          <a:chOff x="0" y="0"/>
          <a:chExt cx="0" cy="0"/>
        </a:xfrm>
      </p:grpSpPr>
      <p:sp>
        <p:nvSpPr>
          <p:cNvPr id="36" name="Title 1">
            <a:extLst>
              <a:ext uri="{FF2B5EF4-FFF2-40B4-BE49-F238E27FC236}">
                <a16:creationId xmlns:a16="http://schemas.microsoft.com/office/drawing/2014/main" id="{AD59539A-0265-4CF1-A242-1D32DF1299D9}"/>
              </a:ext>
            </a:extLst>
          </p:cNvPr>
          <p:cNvSpPr>
            <a:spLocks noGrp="1"/>
          </p:cNvSpPr>
          <p:nvPr>
            <p:ph type="title" hasCustomPrompt="1"/>
          </p:nvPr>
        </p:nvSpPr>
        <p:spPr>
          <a:xfrm>
            <a:off x="761998" y="1600200"/>
            <a:ext cx="34747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28574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10225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10225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0" name="Picture Placeholder 4">
            <a:extLst>
              <a:ext uri="{FF2B5EF4-FFF2-40B4-BE49-F238E27FC236}">
                <a16:creationId xmlns:a16="http://schemas.microsoft.com/office/drawing/2014/main" id="{13E21815-6A02-4A6A-80C9-0617BE9066A4}"/>
              </a:ext>
            </a:extLst>
          </p:cNvPr>
          <p:cNvSpPr>
            <a:spLocks noGrp="1" noChangeAspect="1"/>
          </p:cNvSpPr>
          <p:nvPr>
            <p:ph type="pic" sz="quarter" idx="16"/>
          </p:nvPr>
        </p:nvSpPr>
        <p:spPr>
          <a:xfrm>
            <a:off x="909682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2" name="Text Placeholder 33">
            <a:extLst>
              <a:ext uri="{FF2B5EF4-FFF2-40B4-BE49-F238E27FC236}">
                <a16:creationId xmlns:a16="http://schemas.microsoft.com/office/drawing/2014/main" id="{B1E285A0-A2E7-DE49-A7D9-B15F13096B4D}"/>
              </a:ext>
            </a:extLst>
          </p:cNvPr>
          <p:cNvSpPr>
            <a:spLocks noGrp="1"/>
          </p:cNvSpPr>
          <p:nvPr>
            <p:ph type="body" sz="quarter" idx="23" hasCustomPrompt="1"/>
          </p:nvPr>
        </p:nvSpPr>
        <p:spPr>
          <a:xfrm>
            <a:off x="891333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3" name="Text Placeholder 33">
            <a:extLst>
              <a:ext uri="{FF2B5EF4-FFF2-40B4-BE49-F238E27FC236}">
                <a16:creationId xmlns:a16="http://schemas.microsoft.com/office/drawing/2014/main" id="{824EDADA-2643-C24E-A532-5AF7FDEFBB0A}"/>
              </a:ext>
            </a:extLst>
          </p:cNvPr>
          <p:cNvSpPr>
            <a:spLocks noGrp="1"/>
          </p:cNvSpPr>
          <p:nvPr>
            <p:ph type="body" sz="quarter" idx="24" hasCustomPrompt="1"/>
          </p:nvPr>
        </p:nvSpPr>
        <p:spPr>
          <a:xfrm>
            <a:off x="891333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0" name="Picture Placeholder 4">
            <a:extLst>
              <a:ext uri="{FF2B5EF4-FFF2-40B4-BE49-F238E27FC236}">
                <a16:creationId xmlns:a16="http://schemas.microsoft.com/office/drawing/2014/main" id="{EFC6E2D0-3B2A-2942-B1BA-2FB20BD0EEC6}"/>
              </a:ext>
            </a:extLst>
          </p:cNvPr>
          <p:cNvSpPr>
            <a:spLocks noGrp="1" noChangeAspect="1"/>
          </p:cNvSpPr>
          <p:nvPr>
            <p:ph type="pic" sz="quarter" idx="27"/>
          </p:nvPr>
        </p:nvSpPr>
        <p:spPr>
          <a:xfrm>
            <a:off x="6285744" y="3429000"/>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8" name="Text Placeholder 33">
            <a:extLst>
              <a:ext uri="{FF2B5EF4-FFF2-40B4-BE49-F238E27FC236}">
                <a16:creationId xmlns:a16="http://schemas.microsoft.com/office/drawing/2014/main" id="{C58C0826-10EF-F849-A3C1-413E3484114A}"/>
              </a:ext>
            </a:extLst>
          </p:cNvPr>
          <p:cNvSpPr>
            <a:spLocks noGrp="1"/>
          </p:cNvSpPr>
          <p:nvPr>
            <p:ph type="body" sz="quarter" idx="25" hasCustomPrompt="1"/>
          </p:nvPr>
        </p:nvSpPr>
        <p:spPr>
          <a:xfrm>
            <a:off x="610225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9" name="Text Placeholder 33">
            <a:extLst>
              <a:ext uri="{FF2B5EF4-FFF2-40B4-BE49-F238E27FC236}">
                <a16:creationId xmlns:a16="http://schemas.microsoft.com/office/drawing/2014/main" id="{31FE92C1-9507-1C45-8CA1-FA2A0EA3FCED}"/>
              </a:ext>
            </a:extLst>
          </p:cNvPr>
          <p:cNvSpPr>
            <a:spLocks noGrp="1"/>
          </p:cNvSpPr>
          <p:nvPr>
            <p:ph type="body" sz="quarter" idx="26" hasCustomPrompt="1"/>
          </p:nvPr>
        </p:nvSpPr>
        <p:spPr>
          <a:xfrm>
            <a:off x="610225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ED40B0E3-F4BB-EC49-8D7A-713B54016EEA}"/>
              </a:ext>
            </a:extLst>
          </p:cNvPr>
          <p:cNvSpPr>
            <a:spLocks noGrp="1" noChangeAspect="1"/>
          </p:cNvSpPr>
          <p:nvPr>
            <p:ph type="pic" sz="quarter" idx="28"/>
          </p:nvPr>
        </p:nvSpPr>
        <p:spPr>
          <a:xfrm>
            <a:off x="9096824" y="3429000"/>
            <a:ext cx="1553265" cy="1554480"/>
          </a:xfrm>
          <a:prstGeom prst="ellipse">
            <a:avLst/>
          </a:prstGeom>
        </p:spPr>
        <p:txBody>
          <a:bodyPr/>
          <a:lstStyle>
            <a:lvl1pPr algn="ctr">
              <a:defRPr>
                <a:solidFill>
                  <a:schemeClr val="tx1"/>
                </a:solidFill>
              </a:defRPr>
            </a:lvl1pPr>
          </a:lstStyle>
          <a:p>
            <a:r>
              <a:rPr lang="en-US"/>
              <a:t>Click icon to add picture</a:t>
            </a:r>
          </a:p>
        </p:txBody>
      </p:sp>
      <p:sp>
        <p:nvSpPr>
          <p:cNvPr id="32" name="Text Placeholder 33">
            <a:extLst>
              <a:ext uri="{FF2B5EF4-FFF2-40B4-BE49-F238E27FC236}">
                <a16:creationId xmlns:a16="http://schemas.microsoft.com/office/drawing/2014/main" id="{75EA1EAA-9631-6446-9C35-80FDF680DE0B}"/>
              </a:ext>
            </a:extLst>
          </p:cNvPr>
          <p:cNvSpPr>
            <a:spLocks noGrp="1"/>
          </p:cNvSpPr>
          <p:nvPr>
            <p:ph type="body" sz="quarter" idx="29" hasCustomPrompt="1"/>
          </p:nvPr>
        </p:nvSpPr>
        <p:spPr>
          <a:xfrm>
            <a:off x="891333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3" name="Text Placeholder 33">
            <a:extLst>
              <a:ext uri="{FF2B5EF4-FFF2-40B4-BE49-F238E27FC236}">
                <a16:creationId xmlns:a16="http://schemas.microsoft.com/office/drawing/2014/main" id="{D9FA6B46-487D-254B-8AB6-DCB6C449BF8B}"/>
              </a:ext>
            </a:extLst>
          </p:cNvPr>
          <p:cNvSpPr>
            <a:spLocks noGrp="1"/>
          </p:cNvSpPr>
          <p:nvPr>
            <p:ph type="body" sz="quarter" idx="30" hasCustomPrompt="1"/>
          </p:nvPr>
        </p:nvSpPr>
        <p:spPr>
          <a:xfrm>
            <a:off x="891333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sz="800">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sz="800">
                <a:solidFill>
                  <a:srgbClr val="AEA8A2"/>
                </a:solidFill>
              </a:defRPr>
            </a:lvl1pPr>
          </a:lstStyle>
          <a:p>
            <a:r>
              <a:rPr lang="en-US"/>
              <a:t>[Date]</a:t>
            </a:r>
            <a:endParaRPr lang="en-US" dirty="0"/>
          </a:p>
        </p:txBody>
      </p:sp>
    </p:spTree>
    <p:extLst>
      <p:ext uri="{BB962C8B-B14F-4D97-AF65-F5344CB8AC3E}">
        <p14:creationId xmlns:p14="http://schemas.microsoft.com/office/powerpoint/2010/main" val="12919516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peaker_6">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endParaRPr lang="en-US" dirty="0"/>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768257"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2438576"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2438576"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8" name="Picture 2">
            <a:extLst>
              <a:ext uri="{FF2B5EF4-FFF2-40B4-BE49-F238E27FC236}">
                <a16:creationId xmlns:a16="http://schemas.microsoft.com/office/drawing/2014/main" id="{E87225CC-8F09-5A46-B785-5C244024F8BB}"/>
              </a:ext>
            </a:extLst>
          </p:cNvPr>
          <p:cNvSpPr>
            <a:spLocks noGrp="1" noChangeAspect="1"/>
          </p:cNvSpPr>
          <p:nvPr>
            <p:ph type="pic" sz="quarter" idx="38"/>
          </p:nvPr>
        </p:nvSpPr>
        <p:spPr>
          <a:xfrm>
            <a:off x="768257"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9" name="Name 2">
            <a:extLst>
              <a:ext uri="{FF2B5EF4-FFF2-40B4-BE49-F238E27FC236}">
                <a16:creationId xmlns:a16="http://schemas.microsoft.com/office/drawing/2014/main" id="{213DB2F1-1A57-00A0-D060-4C9E8EA12AC0}"/>
              </a:ext>
            </a:extLst>
          </p:cNvPr>
          <p:cNvSpPr>
            <a:spLocks noGrp="1"/>
          </p:cNvSpPr>
          <p:nvPr>
            <p:ph type="body" sz="quarter" idx="39" hasCustomPrompt="1"/>
          </p:nvPr>
        </p:nvSpPr>
        <p:spPr>
          <a:xfrm>
            <a:off x="2438576" y="3371397"/>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0" name="Title 2">
            <a:extLst>
              <a:ext uri="{FF2B5EF4-FFF2-40B4-BE49-F238E27FC236}">
                <a16:creationId xmlns:a16="http://schemas.microsoft.com/office/drawing/2014/main" id="{6D7EA926-2CBE-46FC-736F-448E6E0788B4}"/>
              </a:ext>
            </a:extLst>
          </p:cNvPr>
          <p:cNvSpPr>
            <a:spLocks noGrp="1"/>
          </p:cNvSpPr>
          <p:nvPr>
            <p:ph type="body" sz="quarter" idx="40" hasCustomPrompt="1"/>
          </p:nvPr>
        </p:nvSpPr>
        <p:spPr>
          <a:xfrm>
            <a:off x="2438576" y="3675928"/>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2" name="Picture 3">
            <a:extLst>
              <a:ext uri="{FF2B5EF4-FFF2-40B4-BE49-F238E27FC236}">
                <a16:creationId xmlns:a16="http://schemas.microsoft.com/office/drawing/2014/main" id="{B9743AA0-6CB0-2E48-9ADB-1CC690E743B4}"/>
              </a:ext>
            </a:extLst>
          </p:cNvPr>
          <p:cNvSpPr>
            <a:spLocks noGrp="1" noChangeAspect="1"/>
          </p:cNvSpPr>
          <p:nvPr>
            <p:ph type="pic" sz="quarter" idx="32"/>
          </p:nvPr>
        </p:nvSpPr>
        <p:spPr>
          <a:xfrm>
            <a:off x="768257"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3" name="Name 3">
            <a:extLst>
              <a:ext uri="{FF2B5EF4-FFF2-40B4-BE49-F238E27FC236}">
                <a16:creationId xmlns:a16="http://schemas.microsoft.com/office/drawing/2014/main" id="{7FE364B2-4B5D-0750-F686-7376A0054F8F}"/>
              </a:ext>
            </a:extLst>
          </p:cNvPr>
          <p:cNvSpPr>
            <a:spLocks noGrp="1"/>
          </p:cNvSpPr>
          <p:nvPr>
            <p:ph type="body" sz="quarter" idx="33" hasCustomPrompt="1"/>
          </p:nvPr>
        </p:nvSpPr>
        <p:spPr>
          <a:xfrm>
            <a:off x="2438576" y="5083641"/>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4" name="Name 3">
            <a:extLst>
              <a:ext uri="{FF2B5EF4-FFF2-40B4-BE49-F238E27FC236}">
                <a16:creationId xmlns:a16="http://schemas.microsoft.com/office/drawing/2014/main" id="{111F11BD-FB90-28F4-5BED-A457E1D33F32}"/>
              </a:ext>
            </a:extLst>
          </p:cNvPr>
          <p:cNvSpPr>
            <a:spLocks noGrp="1"/>
          </p:cNvSpPr>
          <p:nvPr>
            <p:ph type="body" sz="quarter" idx="34" hasCustomPrompt="1"/>
          </p:nvPr>
        </p:nvSpPr>
        <p:spPr>
          <a:xfrm>
            <a:off x="2438576" y="5388172"/>
            <a:ext cx="1920240" cy="246888"/>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1" name="Picture 4">
            <a:extLst>
              <a:ext uri="{FF2B5EF4-FFF2-40B4-BE49-F238E27FC236}">
                <a16:creationId xmlns:a16="http://schemas.microsoft.com/office/drawing/2014/main" id="{288C7677-74A4-87D5-B77D-03AC70679BAC}"/>
              </a:ext>
            </a:extLst>
          </p:cNvPr>
          <p:cNvSpPr>
            <a:spLocks noGrp="1" noChangeAspect="1"/>
          </p:cNvSpPr>
          <p:nvPr>
            <p:ph type="pic" sz="quarter" idx="41"/>
          </p:nvPr>
        </p:nvSpPr>
        <p:spPr>
          <a:xfrm>
            <a:off x="6379003"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2" name="Name 4">
            <a:extLst>
              <a:ext uri="{FF2B5EF4-FFF2-40B4-BE49-F238E27FC236}">
                <a16:creationId xmlns:a16="http://schemas.microsoft.com/office/drawing/2014/main" id="{AF588FE9-35BC-F09C-55DF-26752ACAD486}"/>
              </a:ext>
            </a:extLst>
          </p:cNvPr>
          <p:cNvSpPr>
            <a:spLocks noGrp="1"/>
          </p:cNvSpPr>
          <p:nvPr>
            <p:ph type="body" sz="quarter" idx="42" hasCustomPrompt="1"/>
          </p:nvPr>
        </p:nvSpPr>
        <p:spPr>
          <a:xfrm>
            <a:off x="8037558"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3" name="Title 4">
            <a:extLst>
              <a:ext uri="{FF2B5EF4-FFF2-40B4-BE49-F238E27FC236}">
                <a16:creationId xmlns:a16="http://schemas.microsoft.com/office/drawing/2014/main" id="{BC8C5213-FFE9-AE65-FDE6-CBF115337B71}"/>
              </a:ext>
            </a:extLst>
          </p:cNvPr>
          <p:cNvSpPr>
            <a:spLocks noGrp="1"/>
          </p:cNvSpPr>
          <p:nvPr>
            <p:ph type="body" sz="quarter" idx="43" hasCustomPrompt="1"/>
          </p:nvPr>
        </p:nvSpPr>
        <p:spPr>
          <a:xfrm>
            <a:off x="8037558"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5" name="Picture 5">
            <a:extLst>
              <a:ext uri="{FF2B5EF4-FFF2-40B4-BE49-F238E27FC236}">
                <a16:creationId xmlns:a16="http://schemas.microsoft.com/office/drawing/2014/main" id="{25483374-F780-293B-7C18-D75F9FA05893}"/>
              </a:ext>
            </a:extLst>
          </p:cNvPr>
          <p:cNvSpPr>
            <a:spLocks noGrp="1" noChangeAspect="1"/>
          </p:cNvSpPr>
          <p:nvPr>
            <p:ph type="pic" sz="quarter" idx="35"/>
          </p:nvPr>
        </p:nvSpPr>
        <p:spPr>
          <a:xfrm>
            <a:off x="6379003"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6" name="Name 5">
            <a:extLst>
              <a:ext uri="{FF2B5EF4-FFF2-40B4-BE49-F238E27FC236}">
                <a16:creationId xmlns:a16="http://schemas.microsoft.com/office/drawing/2014/main" id="{BF047364-28B8-1F30-EEEB-7B6E2368A6AB}"/>
              </a:ext>
            </a:extLst>
          </p:cNvPr>
          <p:cNvSpPr>
            <a:spLocks noGrp="1"/>
          </p:cNvSpPr>
          <p:nvPr>
            <p:ph type="body" sz="quarter" idx="36" hasCustomPrompt="1"/>
          </p:nvPr>
        </p:nvSpPr>
        <p:spPr>
          <a:xfrm>
            <a:off x="8037558" y="3355413"/>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7" name="Title 5">
            <a:extLst>
              <a:ext uri="{FF2B5EF4-FFF2-40B4-BE49-F238E27FC236}">
                <a16:creationId xmlns:a16="http://schemas.microsoft.com/office/drawing/2014/main" id="{09D55A0B-3944-9795-0EC9-244A2E8C0062}"/>
              </a:ext>
            </a:extLst>
          </p:cNvPr>
          <p:cNvSpPr>
            <a:spLocks noGrp="1"/>
          </p:cNvSpPr>
          <p:nvPr>
            <p:ph type="body" sz="quarter" idx="37" hasCustomPrompt="1"/>
          </p:nvPr>
        </p:nvSpPr>
        <p:spPr>
          <a:xfrm>
            <a:off x="8037558" y="3659944"/>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4" name="Picture 6">
            <a:extLst>
              <a:ext uri="{FF2B5EF4-FFF2-40B4-BE49-F238E27FC236}">
                <a16:creationId xmlns:a16="http://schemas.microsoft.com/office/drawing/2014/main" id="{C5596C01-BDD3-872C-1E20-6F26FD847F92}"/>
              </a:ext>
            </a:extLst>
          </p:cNvPr>
          <p:cNvSpPr>
            <a:spLocks noGrp="1" noChangeAspect="1"/>
          </p:cNvSpPr>
          <p:nvPr>
            <p:ph type="pic" sz="quarter" idx="44"/>
          </p:nvPr>
        </p:nvSpPr>
        <p:spPr>
          <a:xfrm>
            <a:off x="6379003"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5" name="Name 6">
            <a:extLst>
              <a:ext uri="{FF2B5EF4-FFF2-40B4-BE49-F238E27FC236}">
                <a16:creationId xmlns:a16="http://schemas.microsoft.com/office/drawing/2014/main" id="{908A6C8C-55F0-CAFA-799F-1586491CE534}"/>
              </a:ext>
            </a:extLst>
          </p:cNvPr>
          <p:cNvSpPr>
            <a:spLocks noGrp="1"/>
          </p:cNvSpPr>
          <p:nvPr>
            <p:ph type="body" sz="quarter" idx="45" hasCustomPrompt="1"/>
          </p:nvPr>
        </p:nvSpPr>
        <p:spPr>
          <a:xfrm>
            <a:off x="8037558" y="5078984"/>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6" name="Name 7">
            <a:extLst>
              <a:ext uri="{FF2B5EF4-FFF2-40B4-BE49-F238E27FC236}">
                <a16:creationId xmlns:a16="http://schemas.microsoft.com/office/drawing/2014/main" id="{80B8C125-5BDD-9CC4-70C3-CBF897A29E80}"/>
              </a:ext>
            </a:extLst>
          </p:cNvPr>
          <p:cNvSpPr>
            <a:spLocks noGrp="1"/>
          </p:cNvSpPr>
          <p:nvPr>
            <p:ph type="body" sz="quarter" idx="46" hasCustomPrompt="1"/>
          </p:nvPr>
        </p:nvSpPr>
        <p:spPr>
          <a:xfrm>
            <a:off x="8037558" y="5383515"/>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652367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peaker_10">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11129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010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010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2" name="Picture 2">
            <a:extLst>
              <a:ext uri="{FF2B5EF4-FFF2-40B4-BE49-F238E27FC236}">
                <a16:creationId xmlns:a16="http://schemas.microsoft.com/office/drawing/2014/main" id="{E3A8C480-E935-0DA4-A150-7A798552D69B}"/>
              </a:ext>
            </a:extLst>
          </p:cNvPr>
          <p:cNvSpPr>
            <a:spLocks noGrp="1" noChangeAspect="1"/>
          </p:cNvSpPr>
          <p:nvPr>
            <p:ph type="pic" sz="quarter" idx="32"/>
          </p:nvPr>
        </p:nvSpPr>
        <p:spPr>
          <a:xfrm>
            <a:off x="339896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3" name="Name 2">
            <a:extLst>
              <a:ext uri="{FF2B5EF4-FFF2-40B4-BE49-F238E27FC236}">
                <a16:creationId xmlns:a16="http://schemas.microsoft.com/office/drawing/2014/main" id="{D53E72DD-B667-6F64-FC11-B158256A1D6A}"/>
              </a:ext>
            </a:extLst>
          </p:cNvPr>
          <p:cNvSpPr>
            <a:spLocks noGrp="1"/>
          </p:cNvSpPr>
          <p:nvPr>
            <p:ph type="body" sz="quarter" idx="33" hasCustomPrompt="1"/>
          </p:nvPr>
        </p:nvSpPr>
        <p:spPr>
          <a:xfrm>
            <a:off x="298705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4" name="Title 2">
            <a:extLst>
              <a:ext uri="{FF2B5EF4-FFF2-40B4-BE49-F238E27FC236}">
                <a16:creationId xmlns:a16="http://schemas.microsoft.com/office/drawing/2014/main" id="{1151B9AB-CBE4-1067-D049-3E69A0E78E18}"/>
              </a:ext>
            </a:extLst>
          </p:cNvPr>
          <p:cNvSpPr>
            <a:spLocks noGrp="1"/>
          </p:cNvSpPr>
          <p:nvPr>
            <p:ph type="body" sz="quarter" idx="34" hasCustomPrompt="1"/>
          </p:nvPr>
        </p:nvSpPr>
        <p:spPr>
          <a:xfrm>
            <a:off x="298705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5" name="Picture 3 ">
            <a:extLst>
              <a:ext uri="{FF2B5EF4-FFF2-40B4-BE49-F238E27FC236}">
                <a16:creationId xmlns:a16="http://schemas.microsoft.com/office/drawing/2014/main" id="{B3646944-CB74-48E5-20C3-42C4C0663CDF}"/>
              </a:ext>
            </a:extLst>
          </p:cNvPr>
          <p:cNvSpPr>
            <a:spLocks noGrp="1" noChangeAspect="1"/>
          </p:cNvSpPr>
          <p:nvPr>
            <p:ph type="pic" sz="quarter" idx="35"/>
          </p:nvPr>
        </p:nvSpPr>
        <p:spPr>
          <a:xfrm>
            <a:off x="568493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6" name="Name 3">
            <a:extLst>
              <a:ext uri="{FF2B5EF4-FFF2-40B4-BE49-F238E27FC236}">
                <a16:creationId xmlns:a16="http://schemas.microsoft.com/office/drawing/2014/main" id="{4E1E4910-6DC5-4CFB-72D7-6EF41C7392E6}"/>
              </a:ext>
            </a:extLst>
          </p:cNvPr>
          <p:cNvSpPr>
            <a:spLocks noGrp="1"/>
          </p:cNvSpPr>
          <p:nvPr>
            <p:ph type="body" sz="quarter" idx="36" hasCustomPrompt="1"/>
          </p:nvPr>
        </p:nvSpPr>
        <p:spPr>
          <a:xfrm>
            <a:off x="527302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7" name="Title 3">
            <a:extLst>
              <a:ext uri="{FF2B5EF4-FFF2-40B4-BE49-F238E27FC236}">
                <a16:creationId xmlns:a16="http://schemas.microsoft.com/office/drawing/2014/main" id="{694BBFD6-ACCD-92AD-91C9-FA5C1A7A9F62}"/>
              </a:ext>
            </a:extLst>
          </p:cNvPr>
          <p:cNvSpPr>
            <a:spLocks noGrp="1"/>
          </p:cNvSpPr>
          <p:nvPr>
            <p:ph type="body" sz="quarter" idx="37" hasCustomPrompt="1"/>
          </p:nvPr>
        </p:nvSpPr>
        <p:spPr>
          <a:xfrm>
            <a:off x="527302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8" name="Picture 4">
            <a:extLst>
              <a:ext uri="{FF2B5EF4-FFF2-40B4-BE49-F238E27FC236}">
                <a16:creationId xmlns:a16="http://schemas.microsoft.com/office/drawing/2014/main" id="{8646106B-DADA-406C-A020-501C2210B615}"/>
              </a:ext>
            </a:extLst>
          </p:cNvPr>
          <p:cNvSpPr>
            <a:spLocks noGrp="1" noChangeAspect="1"/>
          </p:cNvSpPr>
          <p:nvPr>
            <p:ph type="pic" sz="quarter" idx="38"/>
          </p:nvPr>
        </p:nvSpPr>
        <p:spPr>
          <a:xfrm>
            <a:off x="797091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9" name="Name 4">
            <a:extLst>
              <a:ext uri="{FF2B5EF4-FFF2-40B4-BE49-F238E27FC236}">
                <a16:creationId xmlns:a16="http://schemas.microsoft.com/office/drawing/2014/main" id="{6279EEA7-C6AB-434D-DDF6-9F7C6BCDE10A}"/>
              </a:ext>
            </a:extLst>
          </p:cNvPr>
          <p:cNvSpPr>
            <a:spLocks noGrp="1"/>
          </p:cNvSpPr>
          <p:nvPr>
            <p:ph type="body" sz="quarter" idx="39" hasCustomPrompt="1"/>
          </p:nvPr>
        </p:nvSpPr>
        <p:spPr>
          <a:xfrm>
            <a:off x="755900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0" name="Title 4">
            <a:extLst>
              <a:ext uri="{FF2B5EF4-FFF2-40B4-BE49-F238E27FC236}">
                <a16:creationId xmlns:a16="http://schemas.microsoft.com/office/drawing/2014/main" id="{E6AFB52F-3CFF-BC09-B703-6A62B9560C5A}"/>
              </a:ext>
            </a:extLst>
          </p:cNvPr>
          <p:cNvSpPr>
            <a:spLocks noGrp="1"/>
          </p:cNvSpPr>
          <p:nvPr>
            <p:ph type="body" sz="quarter" idx="40" hasCustomPrompt="1"/>
          </p:nvPr>
        </p:nvSpPr>
        <p:spPr>
          <a:xfrm>
            <a:off x="755900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61" name="Picture 5">
            <a:extLst>
              <a:ext uri="{FF2B5EF4-FFF2-40B4-BE49-F238E27FC236}">
                <a16:creationId xmlns:a16="http://schemas.microsoft.com/office/drawing/2014/main" id="{10E92D5F-57AC-A19A-FED7-7254BA223549}"/>
              </a:ext>
            </a:extLst>
          </p:cNvPr>
          <p:cNvSpPr>
            <a:spLocks noGrp="1" noChangeAspect="1"/>
          </p:cNvSpPr>
          <p:nvPr>
            <p:ph type="pic" sz="quarter" idx="41"/>
          </p:nvPr>
        </p:nvSpPr>
        <p:spPr>
          <a:xfrm>
            <a:off x="102568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62" name="Name 5">
            <a:extLst>
              <a:ext uri="{FF2B5EF4-FFF2-40B4-BE49-F238E27FC236}">
                <a16:creationId xmlns:a16="http://schemas.microsoft.com/office/drawing/2014/main" id="{3CEC1BD5-E4C9-59CE-7CCC-3444C64A28AA}"/>
              </a:ext>
            </a:extLst>
          </p:cNvPr>
          <p:cNvSpPr>
            <a:spLocks noGrp="1"/>
          </p:cNvSpPr>
          <p:nvPr>
            <p:ph type="body" sz="quarter" idx="42" hasCustomPrompt="1"/>
          </p:nvPr>
        </p:nvSpPr>
        <p:spPr>
          <a:xfrm>
            <a:off x="98449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3" name="Title 5">
            <a:extLst>
              <a:ext uri="{FF2B5EF4-FFF2-40B4-BE49-F238E27FC236}">
                <a16:creationId xmlns:a16="http://schemas.microsoft.com/office/drawing/2014/main" id="{D34A6BDA-F544-70E1-6388-E3C1BF5771E8}"/>
              </a:ext>
            </a:extLst>
          </p:cNvPr>
          <p:cNvSpPr>
            <a:spLocks noGrp="1"/>
          </p:cNvSpPr>
          <p:nvPr>
            <p:ph type="body" sz="quarter" idx="43" hasCustomPrompt="1"/>
          </p:nvPr>
        </p:nvSpPr>
        <p:spPr>
          <a:xfrm>
            <a:off x="98449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Picture 1">
            <a:extLst>
              <a:ext uri="{FF2B5EF4-FFF2-40B4-BE49-F238E27FC236}">
                <a16:creationId xmlns:a16="http://schemas.microsoft.com/office/drawing/2014/main" id="{72521944-24A4-E7C1-7474-2B6FF0394BDA}"/>
              </a:ext>
            </a:extLst>
          </p:cNvPr>
          <p:cNvSpPr>
            <a:spLocks noGrp="1" noChangeAspect="1"/>
          </p:cNvSpPr>
          <p:nvPr>
            <p:ph type="pic" sz="quarter" idx="44"/>
          </p:nvPr>
        </p:nvSpPr>
        <p:spPr>
          <a:xfrm>
            <a:off x="11129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7" name="Name 1">
            <a:extLst>
              <a:ext uri="{FF2B5EF4-FFF2-40B4-BE49-F238E27FC236}">
                <a16:creationId xmlns:a16="http://schemas.microsoft.com/office/drawing/2014/main" id="{FB00A11F-459A-98FB-66B0-1222171BD164}"/>
              </a:ext>
            </a:extLst>
          </p:cNvPr>
          <p:cNvSpPr>
            <a:spLocks noGrp="1"/>
          </p:cNvSpPr>
          <p:nvPr>
            <p:ph type="body" sz="quarter" idx="45" hasCustomPrompt="1"/>
          </p:nvPr>
        </p:nvSpPr>
        <p:spPr>
          <a:xfrm>
            <a:off x="7010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 name="Title 1">
            <a:extLst>
              <a:ext uri="{FF2B5EF4-FFF2-40B4-BE49-F238E27FC236}">
                <a16:creationId xmlns:a16="http://schemas.microsoft.com/office/drawing/2014/main" id="{66025BE5-0FFD-92F6-A4BA-CB6102BD8E75}"/>
              </a:ext>
            </a:extLst>
          </p:cNvPr>
          <p:cNvSpPr>
            <a:spLocks noGrp="1"/>
          </p:cNvSpPr>
          <p:nvPr>
            <p:ph type="body" sz="quarter" idx="46" hasCustomPrompt="1"/>
          </p:nvPr>
        </p:nvSpPr>
        <p:spPr>
          <a:xfrm>
            <a:off x="7010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Picture 2">
            <a:extLst>
              <a:ext uri="{FF2B5EF4-FFF2-40B4-BE49-F238E27FC236}">
                <a16:creationId xmlns:a16="http://schemas.microsoft.com/office/drawing/2014/main" id="{144C0724-9767-678B-A5C4-93F92C82A294}"/>
              </a:ext>
            </a:extLst>
          </p:cNvPr>
          <p:cNvSpPr>
            <a:spLocks noGrp="1" noChangeAspect="1"/>
          </p:cNvSpPr>
          <p:nvPr>
            <p:ph type="pic" sz="quarter" idx="47"/>
          </p:nvPr>
        </p:nvSpPr>
        <p:spPr>
          <a:xfrm>
            <a:off x="339896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0" name="Name 2">
            <a:extLst>
              <a:ext uri="{FF2B5EF4-FFF2-40B4-BE49-F238E27FC236}">
                <a16:creationId xmlns:a16="http://schemas.microsoft.com/office/drawing/2014/main" id="{8200242F-3C33-4861-1BBB-5205F5F9B02F}"/>
              </a:ext>
            </a:extLst>
          </p:cNvPr>
          <p:cNvSpPr>
            <a:spLocks noGrp="1"/>
          </p:cNvSpPr>
          <p:nvPr>
            <p:ph type="body" sz="quarter" idx="48" hasCustomPrompt="1"/>
          </p:nvPr>
        </p:nvSpPr>
        <p:spPr>
          <a:xfrm>
            <a:off x="298705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1" name="Title 2">
            <a:extLst>
              <a:ext uri="{FF2B5EF4-FFF2-40B4-BE49-F238E27FC236}">
                <a16:creationId xmlns:a16="http://schemas.microsoft.com/office/drawing/2014/main" id="{78E243D4-1A0C-2B5D-0602-EC28F75F2CDF}"/>
              </a:ext>
            </a:extLst>
          </p:cNvPr>
          <p:cNvSpPr>
            <a:spLocks noGrp="1"/>
          </p:cNvSpPr>
          <p:nvPr>
            <p:ph type="body" sz="quarter" idx="49" hasCustomPrompt="1"/>
          </p:nvPr>
        </p:nvSpPr>
        <p:spPr>
          <a:xfrm>
            <a:off x="298705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Picture 3 ">
            <a:extLst>
              <a:ext uri="{FF2B5EF4-FFF2-40B4-BE49-F238E27FC236}">
                <a16:creationId xmlns:a16="http://schemas.microsoft.com/office/drawing/2014/main" id="{25BE96FF-1149-A871-059D-5FC5C5724DE2}"/>
              </a:ext>
            </a:extLst>
          </p:cNvPr>
          <p:cNvSpPr>
            <a:spLocks noGrp="1" noChangeAspect="1"/>
          </p:cNvSpPr>
          <p:nvPr>
            <p:ph type="pic" sz="quarter" idx="50"/>
          </p:nvPr>
        </p:nvSpPr>
        <p:spPr>
          <a:xfrm>
            <a:off x="568493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3" name="Name 3">
            <a:extLst>
              <a:ext uri="{FF2B5EF4-FFF2-40B4-BE49-F238E27FC236}">
                <a16:creationId xmlns:a16="http://schemas.microsoft.com/office/drawing/2014/main" id="{C79E27DB-CB5A-5B10-1D20-382BE231D8B4}"/>
              </a:ext>
            </a:extLst>
          </p:cNvPr>
          <p:cNvSpPr>
            <a:spLocks noGrp="1"/>
          </p:cNvSpPr>
          <p:nvPr>
            <p:ph type="body" sz="quarter" idx="51" hasCustomPrompt="1"/>
          </p:nvPr>
        </p:nvSpPr>
        <p:spPr>
          <a:xfrm>
            <a:off x="527302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itle 3">
            <a:extLst>
              <a:ext uri="{FF2B5EF4-FFF2-40B4-BE49-F238E27FC236}">
                <a16:creationId xmlns:a16="http://schemas.microsoft.com/office/drawing/2014/main" id="{E3168F24-D5E1-A01A-9FE4-02BBEBCAC256}"/>
              </a:ext>
            </a:extLst>
          </p:cNvPr>
          <p:cNvSpPr>
            <a:spLocks noGrp="1"/>
          </p:cNvSpPr>
          <p:nvPr>
            <p:ph type="body" sz="quarter" idx="52" hasCustomPrompt="1"/>
          </p:nvPr>
        </p:nvSpPr>
        <p:spPr>
          <a:xfrm>
            <a:off x="527302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Picture 4">
            <a:extLst>
              <a:ext uri="{FF2B5EF4-FFF2-40B4-BE49-F238E27FC236}">
                <a16:creationId xmlns:a16="http://schemas.microsoft.com/office/drawing/2014/main" id="{C28F1BA1-9C38-C15A-DAF0-7D7D17BF4911}"/>
              </a:ext>
            </a:extLst>
          </p:cNvPr>
          <p:cNvSpPr>
            <a:spLocks noGrp="1" noChangeAspect="1"/>
          </p:cNvSpPr>
          <p:nvPr>
            <p:ph type="pic" sz="quarter" idx="53"/>
          </p:nvPr>
        </p:nvSpPr>
        <p:spPr>
          <a:xfrm>
            <a:off x="797091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6" name="Name 4">
            <a:extLst>
              <a:ext uri="{FF2B5EF4-FFF2-40B4-BE49-F238E27FC236}">
                <a16:creationId xmlns:a16="http://schemas.microsoft.com/office/drawing/2014/main" id="{A736C04C-99C8-5B44-F5FF-04676206CDF7}"/>
              </a:ext>
            </a:extLst>
          </p:cNvPr>
          <p:cNvSpPr>
            <a:spLocks noGrp="1"/>
          </p:cNvSpPr>
          <p:nvPr>
            <p:ph type="body" sz="quarter" idx="54" hasCustomPrompt="1"/>
          </p:nvPr>
        </p:nvSpPr>
        <p:spPr>
          <a:xfrm>
            <a:off x="755900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7" name="Title 4">
            <a:extLst>
              <a:ext uri="{FF2B5EF4-FFF2-40B4-BE49-F238E27FC236}">
                <a16:creationId xmlns:a16="http://schemas.microsoft.com/office/drawing/2014/main" id="{1B6CC2B9-2432-DD61-FFD2-E986BE8E9F35}"/>
              </a:ext>
            </a:extLst>
          </p:cNvPr>
          <p:cNvSpPr>
            <a:spLocks noGrp="1"/>
          </p:cNvSpPr>
          <p:nvPr>
            <p:ph type="body" sz="quarter" idx="55" hasCustomPrompt="1"/>
          </p:nvPr>
        </p:nvSpPr>
        <p:spPr>
          <a:xfrm>
            <a:off x="755900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8" name="Picture 5">
            <a:extLst>
              <a:ext uri="{FF2B5EF4-FFF2-40B4-BE49-F238E27FC236}">
                <a16:creationId xmlns:a16="http://schemas.microsoft.com/office/drawing/2014/main" id="{3A558EAD-D220-0239-69EF-648F93A62478}"/>
              </a:ext>
            </a:extLst>
          </p:cNvPr>
          <p:cNvSpPr>
            <a:spLocks noGrp="1" noChangeAspect="1"/>
          </p:cNvSpPr>
          <p:nvPr>
            <p:ph type="pic" sz="quarter" idx="56"/>
          </p:nvPr>
        </p:nvSpPr>
        <p:spPr>
          <a:xfrm>
            <a:off x="102568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20" name="Name 5">
            <a:extLst>
              <a:ext uri="{FF2B5EF4-FFF2-40B4-BE49-F238E27FC236}">
                <a16:creationId xmlns:a16="http://schemas.microsoft.com/office/drawing/2014/main" id="{007E775B-15B1-5428-C8C9-4B614DEE17D1}"/>
              </a:ext>
            </a:extLst>
          </p:cNvPr>
          <p:cNvSpPr>
            <a:spLocks noGrp="1"/>
          </p:cNvSpPr>
          <p:nvPr>
            <p:ph type="body" sz="quarter" idx="57" hasCustomPrompt="1"/>
          </p:nvPr>
        </p:nvSpPr>
        <p:spPr>
          <a:xfrm>
            <a:off x="98449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1" name="Title 5">
            <a:extLst>
              <a:ext uri="{FF2B5EF4-FFF2-40B4-BE49-F238E27FC236}">
                <a16:creationId xmlns:a16="http://schemas.microsoft.com/office/drawing/2014/main" id="{5A22EC85-7769-2401-038D-634693151760}"/>
              </a:ext>
            </a:extLst>
          </p:cNvPr>
          <p:cNvSpPr>
            <a:spLocks noGrp="1"/>
          </p:cNvSpPr>
          <p:nvPr>
            <p:ph type="body" sz="quarter" idx="58" hasCustomPrompt="1"/>
          </p:nvPr>
        </p:nvSpPr>
        <p:spPr>
          <a:xfrm>
            <a:off x="98449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Tree>
    <p:extLst>
      <p:ext uri="{BB962C8B-B14F-4D97-AF65-F5344CB8AC3E}">
        <p14:creationId xmlns:p14="http://schemas.microsoft.com/office/powerpoint/2010/main" val="41606166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 3points Ligh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4972143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 3points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647881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ight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lide Number Placeholder 5">
            <a:extLst>
              <a:ext uri="{FF2B5EF4-FFF2-40B4-BE49-F238E27FC236}">
                <a16:creationId xmlns:a16="http://schemas.microsoft.com/office/drawing/2014/main" id="{0196566A-34C0-2909-1BBA-2F1E01266A07}"/>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47D75A6B-90D9-58CE-7BC7-31C53C19C8F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33C7F88C-022C-DC8C-F4BA-18F89F1E4ADA}"/>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2307516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v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8745EE5B-9C14-4DF6-7ECF-3B850514DAA4}"/>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Health title </a:t>
            </a:r>
            <a:br>
              <a:rPr lang="en-US" dirty="0"/>
            </a:br>
            <a:r>
              <a:rPr lang="en-US" dirty="0"/>
              <a:t>Oracle Sans Tab Bold</a:t>
            </a:r>
          </a:p>
        </p:txBody>
      </p:sp>
      <p:sp>
        <p:nvSpPr>
          <p:cNvPr id="8" name="Subhead">
            <a:extLst>
              <a:ext uri="{FF2B5EF4-FFF2-40B4-BE49-F238E27FC236}">
                <a16:creationId xmlns:a16="http://schemas.microsoft.com/office/drawing/2014/main" id="{963CCACE-E1BA-B49E-CFB8-0B77CDCFE79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F8BD25F6-9734-8037-1C67-1A99384E68CA}"/>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754A77E7-2B50-3BBF-5653-BC60AF4CA831}"/>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6" name="Footer Placeholder 5">
            <a:extLst>
              <a:ext uri="{FF2B5EF4-FFF2-40B4-BE49-F238E27FC236}">
                <a16:creationId xmlns:a16="http://schemas.microsoft.com/office/drawing/2014/main" id="{1B6DA0C6-D822-15F6-04DD-B18D3E44619C}"/>
              </a:ext>
            </a:extLst>
          </p:cNvPr>
          <p:cNvSpPr txBox="1">
            <a:spLocks/>
          </p:cNvSpPr>
          <p:nvPr userDrawn="1"/>
        </p:nvSpPr>
        <p:spPr>
          <a:xfrm>
            <a:off x="792538" y="5850115"/>
            <a:ext cx="6845809" cy="885046"/>
          </a:xfrm>
          <a:prstGeom prst="rect">
            <a:avLst/>
          </a:prstGeom>
        </p:spPr>
        <p:txBody>
          <a:bodyPr lIns="0" tIns="0" rIns="0" bIns="0" anchor="b"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800" dirty="0">
                <a:solidFill>
                  <a:schemeClr val="tx1"/>
                </a:solidFill>
                <a:effectLst/>
                <a:latin typeface="Oracle Sans Tab" panose="020B0503020204020204" pitchFamily="34" charset="0"/>
                <a:cs typeface="Oracle Sans Tab" panose="020B0503020204020204" pitchFamily="34" charset="0"/>
              </a:rPr>
              <a:t>Some regulatory certifications or registrations to products or services referenced on this website are held by Cerner Corporation. Cerner Corporation is a wholly-owned subsidiary of Oracle. Cerner Corporation is an ONC-certified health IT developer and a registered medical device manufacturer in the United States and other jurisdictions worldwide.</a:t>
            </a:r>
          </a:p>
        </p:txBody>
      </p:sp>
      <p:sp>
        <p:nvSpPr>
          <p:cNvPr id="5" name="Slide Number Placeholder 4">
            <a:extLst>
              <a:ext uri="{FF2B5EF4-FFF2-40B4-BE49-F238E27FC236}">
                <a16:creationId xmlns:a16="http://schemas.microsoft.com/office/drawing/2014/main" id="{7240816A-A8A3-D504-F672-2ACA6ABC217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C7B878C-7245-36C9-328A-025A91624A3E}"/>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92E9260-E0B5-9C63-CE19-3A9F3785B887}"/>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3365A273-093D-DAA1-4CF5-EB5C452E59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B9FBA5DC-EBA8-3759-0EF4-5D00C9CB65F1}"/>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1682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ark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2338531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ight - Title/Subtitle">
    <p:bg>
      <p:bgRef idx="1001">
        <a:schemeClr val="bg2"/>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6A8D35-C90D-428D-8E15-6F958679D947}"/>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DBEEF32F-ED74-47E3-D2C3-F1B1AD13F3F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4">
            <a:extLst>
              <a:ext uri="{FF2B5EF4-FFF2-40B4-BE49-F238E27FC236}">
                <a16:creationId xmlns:a16="http://schemas.microsoft.com/office/drawing/2014/main" id="{DFD6C787-D3B4-031A-8D4C-3A19D9BDFA78}"/>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3">
            <a:extLst>
              <a:ext uri="{FF2B5EF4-FFF2-40B4-BE49-F238E27FC236}">
                <a16:creationId xmlns:a16="http://schemas.microsoft.com/office/drawing/2014/main" id="{005CA9E8-9559-78FA-E425-B044F817EEE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120DA5B7-17E8-2CF4-4B51-F677DF6CE73C}"/>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3118533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ark - Title/Subtitle">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71FF06-338B-46FE-B4FE-F72B7ABAED7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756DCC98-315C-61EE-3BD9-275F39B0D5B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5" name="Slide Number Placeholder 7">
            <a:extLst>
              <a:ext uri="{FF2B5EF4-FFF2-40B4-BE49-F238E27FC236}">
                <a16:creationId xmlns:a16="http://schemas.microsoft.com/office/drawing/2014/main" id="{0511B848-5314-5CFA-E302-CF9747E005C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8" name="Footer Placeholder 6">
            <a:extLst>
              <a:ext uri="{FF2B5EF4-FFF2-40B4-BE49-F238E27FC236}">
                <a16:creationId xmlns:a16="http://schemas.microsoft.com/office/drawing/2014/main" id="{68D47112-C304-3F08-B268-4678B795725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4">
            <a:extLst>
              <a:ext uri="{FF2B5EF4-FFF2-40B4-BE49-F238E27FC236}">
                <a16:creationId xmlns:a16="http://schemas.microsoft.com/office/drawing/2014/main" id="{E986AE2C-3C8D-7087-0A03-7B9F6CF293A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6362097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ight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514C47"/>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514C47"/>
                </a:solidFill>
                <a:latin typeface="+mn-lt"/>
              </a:defRPr>
            </a:lvl1pPr>
          </a:lstStyle>
          <a:p>
            <a:r>
              <a:rPr lang="en-US"/>
              <a:t>[Date]</a:t>
            </a:r>
            <a:endParaRPr lang="en-US" dirty="0"/>
          </a:p>
        </p:txBody>
      </p:sp>
    </p:spTree>
    <p:extLst>
      <p:ext uri="{BB962C8B-B14F-4D97-AF65-F5344CB8AC3E}">
        <p14:creationId xmlns:p14="http://schemas.microsoft.com/office/powerpoint/2010/main" val="35775670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ark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AEA8A2"/>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5155026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ight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4D9CD-CDC4-4642-8CDA-7351404FC2D2}"/>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Content">
            <a:extLst>
              <a:ext uri="{FF2B5EF4-FFF2-40B4-BE49-F238E27FC236}">
                <a16:creationId xmlns:a16="http://schemas.microsoft.com/office/drawing/2014/main" id="{B95271D6-CF2C-D8C3-F7FB-D555FC2D9469}"/>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7A59FA82-C146-45DF-AE7B-4B5698706BEA}"/>
              </a:ext>
            </a:extLst>
          </p:cNvPr>
          <p:cNvSpPr>
            <a:spLocks noGrp="1"/>
          </p:cNvSpPr>
          <p:nvPr>
            <p:ph type="sldNum" sz="quarter" idx="17"/>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E2CE12F3-375D-4B05-A71D-DA14DF8ADB8E}"/>
              </a:ext>
            </a:extLst>
          </p:cNvPr>
          <p:cNvSpPr>
            <a:spLocks noGrp="1"/>
          </p:cNvSpPr>
          <p:nvPr>
            <p:ph type="ftr" sz="quarter" idx="16"/>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48C5C278-52DE-4C8A-933B-1109B3282E51}"/>
              </a:ext>
            </a:extLst>
          </p:cNvPr>
          <p:cNvSpPr>
            <a:spLocks noGrp="1"/>
          </p:cNvSpPr>
          <p:nvPr>
            <p:ph type="dt" sz="half" idx="15"/>
          </p:nvPr>
        </p:nvSpPr>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B28271ED-B1CF-9F0D-4AA0-883D80DEDBF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3179959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ark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8516-E3E0-4F22-9EB7-1A85E1D3B5A1}"/>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ubtitle">
            <a:extLst>
              <a:ext uri="{FF2B5EF4-FFF2-40B4-BE49-F238E27FC236}">
                <a16:creationId xmlns:a16="http://schemas.microsoft.com/office/drawing/2014/main" id="{46A3BF75-E03A-3149-A8B6-C22593F32B6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0199"/>
            <a:ext cx="10671175"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657290E2-8EA8-4572-BB48-C18007201785}"/>
              </a:ext>
            </a:extLst>
          </p:cNvPr>
          <p:cNvSpPr>
            <a:spLocks noGrp="1"/>
          </p:cNvSpPr>
          <p:nvPr>
            <p:ph type="sldNum" sz="quarter" idx="17"/>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C1A7F3B8-F794-4AF5-B07B-32A3084A6AB2}"/>
              </a:ext>
            </a:extLst>
          </p:cNvPr>
          <p:cNvSpPr>
            <a:spLocks noGrp="1"/>
          </p:cNvSpPr>
          <p:nvPr>
            <p:ph type="ftr" sz="quarter" idx="16"/>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7A72FE7D-30FF-45E2-9F8B-D073887C33E8}"/>
              </a:ext>
            </a:extLst>
          </p:cNvPr>
          <p:cNvSpPr>
            <a:spLocks noGrp="1"/>
          </p:cNvSpPr>
          <p:nvPr>
            <p:ph type="dt" sz="half" idx="15"/>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5801076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ight - Title/Subtitle 2 Column">
    <p:bg>
      <p:bgRef idx="1001">
        <a:schemeClr val="bg2"/>
      </p:bgRef>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766762" y="1600199"/>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a:extLst>
              <a:ext uri="{FF2B5EF4-FFF2-40B4-BE49-F238E27FC236}">
                <a16:creationId xmlns:a16="http://schemas.microsoft.com/office/drawing/2014/main" id="{C3377C95-3E35-473F-8E81-1FDFBEBC758A}"/>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7" y="1600220"/>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424C32FC-D616-45B7-A051-90859CE92D73}"/>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48F71CDA-982A-476F-ADB7-47031714FD6F}"/>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4B5A409C-CB05-4133-9F5F-1D2097DE34E0}"/>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5327340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ark - Title/Subtitle 2 Column">
    <p:bg>
      <p:bgRef idx="1001">
        <a:schemeClr val="bg2"/>
      </p:bgRef>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6E20D12-1316-3177-701A-67F81626368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Subtitle">
            <a:extLst>
              <a:ext uri="{FF2B5EF4-FFF2-40B4-BE49-F238E27FC236}">
                <a16:creationId xmlns:a16="http://schemas.microsoft.com/office/drawing/2014/main" id="{491B9BE2-1C80-DD0F-2348-944405667FA4}"/>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a:extLst>
              <a:ext uri="{FF2B5EF4-FFF2-40B4-BE49-F238E27FC236}">
                <a16:creationId xmlns:a16="http://schemas.microsoft.com/office/drawing/2014/main" id="{1A8D2713-0A2C-B9EC-921A-E43EBB54D7F1}"/>
              </a:ext>
            </a:extLst>
          </p:cNvPr>
          <p:cNvSpPr>
            <a:spLocks noGrp="1"/>
          </p:cNvSpPr>
          <p:nvPr>
            <p:ph sz="quarter" idx="19"/>
          </p:nvPr>
        </p:nvSpPr>
        <p:spPr>
          <a:xfrm>
            <a:off x="6370317" y="1600220"/>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Column Divider">
            <a:extLst>
              <a:ext uri="{FF2B5EF4-FFF2-40B4-BE49-F238E27FC236}">
                <a16:creationId xmlns:a16="http://schemas.microsoft.com/office/drawing/2014/main" id="{EF021091-A040-8AC0-0501-04709D496D73}"/>
              </a:ext>
              <a:ext uri="{C183D7F6-B498-43B3-948B-1728B52AA6E4}">
                <adec:decorative xmlns:adec="http://schemas.microsoft.com/office/drawing/2017/decorative" val="1"/>
              </a:ext>
            </a:extLst>
          </p:cNvPr>
          <p:cNvCxnSpPr>
            <a:cxnSpLocks/>
          </p:cNvCxnSpPr>
          <p:nvPr userDrawn="1"/>
        </p:nvCxnSpPr>
        <p:spPr>
          <a:xfrm>
            <a:off x="6096000"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7440551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ight - Title/Subtitle 3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210A-4112-4730-8F81-3CAE5C391FDB}"/>
              </a:ext>
            </a:extLst>
          </p:cNvPr>
          <p:cNvSpPr>
            <a:spLocks noGrp="1"/>
          </p:cNvSpPr>
          <p:nvPr>
            <p:ph type="title" hasCustomPrompt="1"/>
          </p:nvPr>
        </p:nvSpPr>
        <p:spPr/>
        <p:txBody>
          <a:bodyPr/>
          <a:lstStyle>
            <a:lvl1pPr>
              <a:lnSpc>
                <a:spcPct val="100000"/>
              </a:lnSpc>
              <a:defRPr/>
            </a:lvl1pPr>
          </a:lstStyle>
          <a:p>
            <a:r>
              <a:rPr lang="en-US" dirty="0"/>
              <a:t>Title</a:t>
            </a:r>
          </a:p>
        </p:txBody>
      </p:sp>
      <p:sp>
        <p:nvSpPr>
          <p:cNvPr id="11" name="Subtitle">
            <a:extLst>
              <a:ext uri="{FF2B5EF4-FFF2-40B4-BE49-F238E27FC236}">
                <a16:creationId xmlns:a16="http://schemas.microsoft.com/office/drawing/2014/main" id="{AC6B64F9-2DA0-A690-C71E-B99D471B02D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CC34BF80-B5D4-D7B6-8CCA-80AF04A72B45}"/>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a:extLst>
              <a:ext uri="{FF2B5EF4-FFF2-40B4-BE49-F238E27FC236}">
                <a16:creationId xmlns:a16="http://schemas.microsoft.com/office/drawing/2014/main" id="{C0573275-C70D-AE89-EF3D-A7DAC9B01BE7}"/>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2CF00143-3379-1D5D-5D8F-463C800F8EA1}"/>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AD3E0A-0143-42FC-B8B6-EBC1FF990000}"/>
              </a:ext>
            </a:extLst>
          </p:cNvPr>
          <p:cNvSpPr>
            <a:spLocks noGrp="1"/>
          </p:cNvSpPr>
          <p:nvPr>
            <p:ph type="dt" sz="half" idx="17"/>
          </p:nvPr>
        </p:nvSpPr>
        <p:spPr/>
        <p:txBody>
          <a:bodyPr/>
          <a:lstStyle>
            <a:lvl1pPr>
              <a:defRPr>
                <a:solidFill>
                  <a:srgbClr val="514C47"/>
                </a:solidFill>
              </a:defRPr>
            </a:lvl1pPr>
          </a:lstStyle>
          <a:p>
            <a:r>
              <a:rPr lang="en-US"/>
              <a:t>[Date]</a:t>
            </a:r>
            <a:endParaRPr lang="en-US" dirty="0"/>
          </a:p>
        </p:txBody>
      </p:sp>
      <p:sp>
        <p:nvSpPr>
          <p:cNvPr id="7" name="Footer Placeholder 6">
            <a:extLst>
              <a:ext uri="{FF2B5EF4-FFF2-40B4-BE49-F238E27FC236}">
                <a16:creationId xmlns:a16="http://schemas.microsoft.com/office/drawing/2014/main" id="{7D46B54D-91F2-4210-9BEA-3B59824207D9}"/>
              </a:ext>
            </a:extLst>
          </p:cNvPr>
          <p:cNvSpPr>
            <a:spLocks noGrp="1"/>
          </p:cNvSpPr>
          <p:nvPr>
            <p:ph type="ftr" sz="quarter" idx="1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Slide Number Placeholder 7">
            <a:extLst>
              <a:ext uri="{FF2B5EF4-FFF2-40B4-BE49-F238E27FC236}">
                <a16:creationId xmlns:a16="http://schemas.microsoft.com/office/drawing/2014/main" id="{F0900B02-4438-4597-85D3-D93A97B15462}"/>
              </a:ext>
            </a:extLst>
          </p:cNvPr>
          <p:cNvSpPr>
            <a:spLocks noGrp="1"/>
          </p:cNvSpPr>
          <p:nvPr>
            <p:ph type="sldNum" sz="quarter" idx="19"/>
          </p:nvPr>
        </p:nvSpPr>
        <p:spPr/>
        <p:txBody>
          <a:bodyPr/>
          <a:lstStyle>
            <a:lvl1pPr>
              <a:defRPr>
                <a:solidFill>
                  <a:srgbClr val="514C47"/>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2840642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v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Fusion Suite title</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75674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ark - Title/Subtitle 3 Column">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EEBF987F-38F4-709F-2C5C-6A33F92ABAC2}"/>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C8007CC0-7806-5000-E1A2-EE5C157D0752}"/>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a:extLst>
              <a:ext uri="{FF2B5EF4-FFF2-40B4-BE49-F238E27FC236}">
                <a16:creationId xmlns:a16="http://schemas.microsoft.com/office/drawing/2014/main" id="{67D5716D-0077-0121-818A-02B0496ECCC9}"/>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37053701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ark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5757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ight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514C47"/>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514C47"/>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1" name="Subtitle">
            <a:extLst>
              <a:ext uri="{FF2B5EF4-FFF2-40B4-BE49-F238E27FC236}">
                <a16:creationId xmlns:a16="http://schemas.microsoft.com/office/drawing/2014/main" id="{C9A0F016-4DAC-1E29-77F1-0AE34075820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9130245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ight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p:nvPr>
        </p:nvSpPr>
        <p:spPr>
          <a:xfrm>
            <a:off x="8132064" y="0"/>
            <a:ext cx="4059936" cy="6858000"/>
          </a:xfrm>
          <a:solidFill>
            <a:srgbClr val="AEA8A2"/>
          </a:solidFill>
        </p:spPr>
        <p:txBody>
          <a:bodyPr/>
          <a:lstStyle/>
          <a:p>
            <a:r>
              <a:rPr lang="en-US"/>
              <a:t>Click icon to add picture</a:t>
            </a:r>
          </a:p>
        </p:txBody>
      </p:sp>
    </p:spTree>
    <p:extLst>
      <p:ext uri="{BB962C8B-B14F-4D97-AF65-F5344CB8AC3E}">
        <p14:creationId xmlns:p14="http://schemas.microsoft.com/office/powerpoint/2010/main" val="4555590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ark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hasCustomPrompt="1"/>
          </p:nvPr>
        </p:nvSpPr>
        <p:spPr>
          <a:xfrm>
            <a:off x="8132064" y="0"/>
            <a:ext cx="4059936" cy="6858000"/>
          </a:xfrm>
          <a:solidFill>
            <a:srgbClr val="AEA8A2"/>
          </a:solidFill>
        </p:spPr>
        <p:txBody>
          <a:bodyPr/>
          <a:lstStyle>
            <a:lvl1pPr algn="ct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722896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ight - Quote with Picture">
    <p:bg>
      <p:bgRef idx="1001">
        <a:schemeClr val="bg2"/>
      </p:bgRef>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72844" y="4983135"/>
            <a:ext cx="6054629"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72844" y="5320728"/>
            <a:ext cx="6054629"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6190524B-9853-A3B5-6016-2D547D457D4C}"/>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7" name="Picture Placeholder 6">
            <a:extLst>
              <a:ext uri="{FF2B5EF4-FFF2-40B4-BE49-F238E27FC236}">
                <a16:creationId xmlns:a16="http://schemas.microsoft.com/office/drawing/2014/main" id="{6145069B-D056-45AF-BC91-ABDBFD0C3D17}"/>
              </a:ext>
            </a:extLst>
          </p:cNvPr>
          <p:cNvSpPr>
            <a:spLocks noGrp="1"/>
          </p:cNvSpPr>
          <p:nvPr>
            <p:ph type="pic" sz="quarter" idx="42" hasCustomPrompt="1"/>
          </p:nvPr>
        </p:nvSpPr>
        <p:spPr>
          <a:xfrm>
            <a:off x="0" y="-2"/>
            <a:ext cx="4876800" cy="6858000"/>
          </a:xfrm>
        </p:spPr>
        <p:txBody>
          <a:bodyPr anchor="ctr" anchorCtr="1"/>
          <a:lstStyle>
            <a:lvl1pP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9" name="Slide Number Placeholder 5">
            <a:extLst>
              <a:ext uri="{FF2B5EF4-FFF2-40B4-BE49-F238E27FC236}">
                <a16:creationId xmlns:a16="http://schemas.microsoft.com/office/drawing/2014/main" id="{6D383948-15D7-7125-EC6C-CB63EC77CA18}"/>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0" name="Footer Placeholder 4">
            <a:extLst>
              <a:ext uri="{FF2B5EF4-FFF2-40B4-BE49-F238E27FC236}">
                <a16:creationId xmlns:a16="http://schemas.microsoft.com/office/drawing/2014/main" id="{FD46CC1D-F4C5-32B1-5BBE-B6CFF28BAB96}"/>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9D38F3F9-78BB-AD8B-F9E3-58010BFE256F}"/>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4" name="Accent mark">
            <a:extLst>
              <a:ext uri="{FF2B5EF4-FFF2-40B4-BE49-F238E27FC236}">
                <a16:creationId xmlns:a16="http://schemas.microsoft.com/office/drawing/2014/main" id="{9693ED60-0244-537F-7CCC-D2E56AF0B93F}"/>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95049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ark - Quote with Picture">
    <p:bg>
      <p:bgRef idx="1001">
        <a:schemeClr val="bg2"/>
      </p:bgRef>
    </p:bg>
    <p:spTree>
      <p:nvGrpSpPr>
        <p:cNvPr id="1" name=""/>
        <p:cNvGrpSpPr/>
        <p:nvPr/>
      </p:nvGrpSpPr>
      <p:grpSpPr>
        <a:xfrm>
          <a:off x="0" y="0"/>
          <a:ext cx="0" cy="0"/>
          <a:chOff x="0" y="0"/>
          <a:chExt cx="0" cy="0"/>
        </a:xfrm>
      </p:grpSpPr>
      <p:sp>
        <p:nvSpPr>
          <p:cNvPr id="10" name="Quote">
            <a:extLst>
              <a:ext uri="{FF2B5EF4-FFF2-40B4-BE49-F238E27FC236}">
                <a16:creationId xmlns:a16="http://schemas.microsoft.com/office/drawing/2014/main" id="{04AE5B2A-AF85-83D6-EC24-EFCB6E567112}"/>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85816" y="4983135"/>
            <a:ext cx="6051272"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85816" y="5320728"/>
            <a:ext cx="6051272"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3CB52BCF-4E23-BA44-5C50-AFEA7DFA337E}"/>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5" name="Picture Placeholder 4">
            <a:extLst>
              <a:ext uri="{FF2B5EF4-FFF2-40B4-BE49-F238E27FC236}">
                <a16:creationId xmlns:a16="http://schemas.microsoft.com/office/drawing/2014/main" id="{EF3D1FF3-649D-46E2-9FDF-D1A77643F22A}"/>
              </a:ext>
            </a:extLst>
          </p:cNvPr>
          <p:cNvSpPr>
            <a:spLocks noGrp="1"/>
          </p:cNvSpPr>
          <p:nvPr>
            <p:ph type="pic" sz="quarter" idx="42" hasCustomPrompt="1"/>
          </p:nvPr>
        </p:nvSpPr>
        <p:spPr>
          <a:xfrm>
            <a:off x="0" y="0"/>
            <a:ext cx="4876800" cy="6858000"/>
          </a:xfrm>
        </p:spPr>
        <p:txBody>
          <a:bodyPr anchor="ctr" anchorCtr="1"/>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8" name="Slide Number Placeholder 7">
            <a:extLst>
              <a:ext uri="{FF2B5EF4-FFF2-40B4-BE49-F238E27FC236}">
                <a16:creationId xmlns:a16="http://schemas.microsoft.com/office/drawing/2014/main" id="{74012F76-56F8-02E5-D4BF-72EE9E58CDB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DC697D7-91D3-03A4-C4DD-83F24262397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4">
            <a:extLst>
              <a:ext uri="{FF2B5EF4-FFF2-40B4-BE49-F238E27FC236}">
                <a16:creationId xmlns:a16="http://schemas.microsoft.com/office/drawing/2014/main" id="{18E33BA5-8373-D6D1-7F87-133CF184972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4" name="Accent mark">
            <a:extLst>
              <a:ext uri="{FF2B5EF4-FFF2-40B4-BE49-F238E27FC236}">
                <a16:creationId xmlns:a16="http://schemas.microsoft.com/office/drawing/2014/main" id="{99B99AF4-E9E4-23D9-4E0C-A8017ECCDA64}"/>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4679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eft Rail - Light">
    <p:bg>
      <p:bgRef idx="1001">
        <a:schemeClr val="bg2"/>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B705EA2-F116-883A-32A5-62C3C550DC70}"/>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5170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Left Rail - Dark">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625BA6-E661-F94B-6FD6-217579854D3C}"/>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9120212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 Illustration_Light">
    <p:bg>
      <p:bgRef idx="1001">
        <a:schemeClr val="bg2"/>
      </p:bgRef>
    </p:bg>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8A0A7166-96D6-457B-8CE6-21491B0153C5}"/>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2F837A2F-4A14-0DC4-608A-F65C24823266}"/>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pic>
        <p:nvPicPr>
          <p:cNvPr id="2" name="OTag">
            <a:extLst>
              <a:ext uri="{FF2B5EF4-FFF2-40B4-BE49-F238E27FC236}">
                <a16:creationId xmlns:a16="http://schemas.microsoft.com/office/drawing/2014/main" id="{01697E3B-EC33-E29C-6BC1-AB748D6E2D6C}"/>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4" name="Text Placeholder 21">
            <a:extLst>
              <a:ext uri="{FF2B5EF4-FFF2-40B4-BE49-F238E27FC236}">
                <a16:creationId xmlns:a16="http://schemas.microsoft.com/office/drawing/2014/main" id="{91B7B17D-763D-5F99-0CC2-80B2CC63E130}"/>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7" name="Text Placeholder 19">
            <a:extLst>
              <a:ext uri="{FF2B5EF4-FFF2-40B4-BE49-F238E27FC236}">
                <a16:creationId xmlns:a16="http://schemas.microsoft.com/office/drawing/2014/main" id="{F95C4F20-D940-4F84-4840-DD649575E2CD}"/>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5" name="Text Placeholder 21">
            <a:extLst>
              <a:ext uri="{FF2B5EF4-FFF2-40B4-BE49-F238E27FC236}">
                <a16:creationId xmlns:a16="http://schemas.microsoft.com/office/drawing/2014/main" id="{5DE24B9A-F5B4-C415-A25C-25FE02976EEF}"/>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9" name="Text Placeholder 19">
            <a:extLst>
              <a:ext uri="{FF2B5EF4-FFF2-40B4-BE49-F238E27FC236}">
                <a16:creationId xmlns:a16="http://schemas.microsoft.com/office/drawing/2014/main" id="{E725E68E-222F-2174-3EDA-49279B3A0D6A}"/>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6" name="Text Placeholder 21">
            <a:extLst>
              <a:ext uri="{FF2B5EF4-FFF2-40B4-BE49-F238E27FC236}">
                <a16:creationId xmlns:a16="http://schemas.microsoft.com/office/drawing/2014/main" id="{2080E49F-0C27-1D0D-3ADD-B37ABD6F37FA}"/>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85BD9371-1A26-2813-D974-5AAA802C8FF9}"/>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30" name="Slide Number Placeholder 29">
            <a:extLst>
              <a:ext uri="{FF2B5EF4-FFF2-40B4-BE49-F238E27FC236}">
                <a16:creationId xmlns:a16="http://schemas.microsoft.com/office/drawing/2014/main" id="{84B479B2-1CF2-3499-ECF3-B456AF825229}"/>
              </a:ext>
            </a:extLst>
          </p:cNvPr>
          <p:cNvSpPr>
            <a:spLocks noGrp="1"/>
          </p:cNvSpPr>
          <p:nvPr>
            <p:ph type="sldNum" sz="quarter" idx="49"/>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29" name="Footer Placeholder 28">
            <a:extLst>
              <a:ext uri="{FF2B5EF4-FFF2-40B4-BE49-F238E27FC236}">
                <a16:creationId xmlns:a16="http://schemas.microsoft.com/office/drawing/2014/main" id="{F4CBE579-E608-75DC-9C4F-2B4569EB979D}"/>
              </a:ext>
            </a:extLst>
          </p:cNvPr>
          <p:cNvSpPr>
            <a:spLocks noGrp="1"/>
          </p:cNvSpPr>
          <p:nvPr>
            <p:ph type="ftr" sz="quarter" idx="4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1" name="Date Placeholder 20">
            <a:extLst>
              <a:ext uri="{FF2B5EF4-FFF2-40B4-BE49-F238E27FC236}">
                <a16:creationId xmlns:a16="http://schemas.microsoft.com/office/drawing/2014/main" id="{CD50F9B7-8433-E425-D45B-A564BF8DDC50}"/>
              </a:ext>
            </a:extLst>
          </p:cNvPr>
          <p:cNvSpPr>
            <a:spLocks noGrp="1"/>
          </p:cNvSpPr>
          <p:nvPr>
            <p:ph type="dt" sz="half" idx="47"/>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57840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v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A274040B-F0B7-0500-24CB-E40A3880817B}"/>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SCM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BB696622-2058-4C4E-FECA-34F1F6C4A20D}"/>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08AD1B2D-5265-AF61-4278-C58493F3B2D3}"/>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2BC9F5FB-2E6C-6C9C-FB33-0771B5305E3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8AE499B-EBAD-FB38-949F-59147DB0EA0A}"/>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AB17156-07C5-6698-A84A-64A1E6FB711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9AF2F7B-85CD-E771-2A37-0C490AADFAA0}"/>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88D7C3F2-D177-BD40-948A-A0EF229EC10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968E1C2E-E87B-195A-71AA-AC8BE8FEC015}"/>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09535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 Illustration_Dark">
    <p:bg>
      <p:bgRef idx="1001">
        <a:schemeClr val="bg2"/>
      </p:bgRef>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0AAD36B-6012-46AE-9059-48412FF4F4CE}"/>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3" name="Subtitle">
            <a:extLst>
              <a:ext uri="{FF2B5EF4-FFF2-40B4-BE49-F238E27FC236}">
                <a16:creationId xmlns:a16="http://schemas.microsoft.com/office/drawing/2014/main" id="{2F0BE92C-B4B2-428B-05A0-35A0A1E50208}"/>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7" name="Text Placeholder 21">
            <a:extLst>
              <a:ext uri="{FF2B5EF4-FFF2-40B4-BE49-F238E27FC236}">
                <a16:creationId xmlns:a16="http://schemas.microsoft.com/office/drawing/2014/main" id="{D94B5212-F918-DF01-5172-A319C17449A7}"/>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3FE2B7B3-F269-EFB7-7B21-A67456B5D4CB}"/>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9" name="Text Placeholder 21">
            <a:extLst>
              <a:ext uri="{FF2B5EF4-FFF2-40B4-BE49-F238E27FC236}">
                <a16:creationId xmlns:a16="http://schemas.microsoft.com/office/drawing/2014/main" id="{BCEC7A68-80D1-7F0E-65E6-F442ED207687}"/>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19">
            <a:extLst>
              <a:ext uri="{FF2B5EF4-FFF2-40B4-BE49-F238E27FC236}">
                <a16:creationId xmlns:a16="http://schemas.microsoft.com/office/drawing/2014/main" id="{D61461B8-CD09-2000-05E6-9B3BC9D25CD5}"/>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1" name="Text Placeholder 21">
            <a:extLst>
              <a:ext uri="{FF2B5EF4-FFF2-40B4-BE49-F238E27FC236}">
                <a16:creationId xmlns:a16="http://schemas.microsoft.com/office/drawing/2014/main" id="{A3E124E7-38A2-4149-5708-BE9F62CFA604}"/>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2" name="Text Placeholder 19">
            <a:extLst>
              <a:ext uri="{FF2B5EF4-FFF2-40B4-BE49-F238E27FC236}">
                <a16:creationId xmlns:a16="http://schemas.microsoft.com/office/drawing/2014/main" id="{4FBE4EEC-B947-E852-0B29-987839C3A3D6}"/>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bg1"/>
                </a:solidFill>
                <a:latin typeface="Oracle Sans Tab Light" panose="020B0403020204020204" pitchFamily="34" charset="0"/>
                <a:cs typeface="Oracle Sans Tab Light" panose="020B0403020204020204" pitchFamily="34" charset="0"/>
              </a:defRPr>
            </a:lvl1pPr>
          </a:lstStyle>
          <a:p>
            <a:r>
              <a:rPr lang="en-US" dirty="0"/>
              <a:t>Click to add photo or illustration</a:t>
            </a:r>
          </a:p>
          <a:p>
            <a:endParaRPr lang="en-US" dirty="0"/>
          </a:p>
        </p:txBody>
      </p:sp>
      <p:pic>
        <p:nvPicPr>
          <p:cNvPr id="2" name="OTag">
            <a:extLst>
              <a:ext uri="{FF2B5EF4-FFF2-40B4-BE49-F238E27FC236}">
                <a16:creationId xmlns:a16="http://schemas.microsoft.com/office/drawing/2014/main" id="{E2D47D66-0673-9FA9-7073-BF64CD36609E}"/>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 name="Slide Number Placeholder 7">
            <a:extLst>
              <a:ext uri="{FF2B5EF4-FFF2-40B4-BE49-F238E27FC236}">
                <a16:creationId xmlns:a16="http://schemas.microsoft.com/office/drawing/2014/main" id="{8AC454DE-00F0-4427-48D5-1DC459110090}"/>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28FED12C-599D-4CB3-E602-5CD82B6F039D}"/>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61F25286-7A1D-EBA0-D474-81129CEE733D}"/>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0901149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ight - 3 Icons, Subhead and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FC0DC-6C36-4AC7-90FE-9BE28E17F1B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Picture Placeholder 2">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905836"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Text Placeholder 21">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Text Placeholder 21">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5" name="Straight Connector 4">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2" name="Picture Placeholder 2">
            <a:extLst>
              <a:ext uri="{FF2B5EF4-FFF2-40B4-BE49-F238E27FC236}">
                <a16:creationId xmlns:a16="http://schemas.microsoft.com/office/drawing/2014/main" id="{00545EAB-02F2-4D35-839F-11095FE3779B}"/>
              </a:ext>
            </a:extLst>
          </p:cNvPr>
          <p:cNvSpPr>
            <a:spLocks noGrp="1" noChangeAspect="1"/>
          </p:cNvSpPr>
          <p:nvPr>
            <p:ph type="pic" sz="quarter" idx="33" hasCustomPrompt="1"/>
          </p:nvPr>
        </p:nvSpPr>
        <p:spPr>
          <a:xfrm>
            <a:off x="4797315"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3" name="Text Placeholder 21">
            <a:extLst>
              <a:ext uri="{FF2B5EF4-FFF2-40B4-BE49-F238E27FC236}">
                <a16:creationId xmlns:a16="http://schemas.microsoft.com/office/drawing/2014/main" id="{C85CBC82-72D6-46B3-9B52-627E5BC2BC55}"/>
              </a:ext>
            </a:extLst>
          </p:cNvPr>
          <p:cNvSpPr>
            <a:spLocks noGrp="1"/>
          </p:cNvSpPr>
          <p:nvPr>
            <p:ph type="body" sz="quarter" idx="34"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9" name="Text Placeholder 21">
            <a:extLst>
              <a:ext uri="{FF2B5EF4-FFF2-40B4-BE49-F238E27FC236}">
                <a16:creationId xmlns:a16="http://schemas.microsoft.com/office/drawing/2014/main" id="{0FA9D0FA-EA15-4919-BEB9-4C5EE9D8CDFF}"/>
              </a:ext>
            </a:extLst>
          </p:cNvPr>
          <p:cNvSpPr>
            <a:spLocks noGrp="1"/>
          </p:cNvSpPr>
          <p:nvPr>
            <p:ph type="body" sz="quarter" idx="35"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8" name="Straight Connector 27">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0" name="Picture Placeholder 2">
            <a:extLst>
              <a:ext uri="{FF2B5EF4-FFF2-40B4-BE49-F238E27FC236}">
                <a16:creationId xmlns:a16="http://schemas.microsoft.com/office/drawing/2014/main" id="{7E0E7E15-3D7B-4123-8321-B073C59133A1}"/>
              </a:ext>
            </a:extLst>
          </p:cNvPr>
          <p:cNvSpPr>
            <a:spLocks noGrp="1" noChangeAspect="1"/>
          </p:cNvSpPr>
          <p:nvPr>
            <p:ph type="pic" sz="quarter" idx="36" hasCustomPrompt="1"/>
          </p:nvPr>
        </p:nvSpPr>
        <p:spPr>
          <a:xfrm>
            <a:off x="8645868"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1" name="Text Placeholder 21">
            <a:extLst>
              <a:ext uri="{FF2B5EF4-FFF2-40B4-BE49-F238E27FC236}">
                <a16:creationId xmlns:a16="http://schemas.microsoft.com/office/drawing/2014/main" id="{8C820BCB-F093-47C5-A402-60E80288139D}"/>
              </a:ext>
            </a:extLst>
          </p:cNvPr>
          <p:cNvSpPr>
            <a:spLocks noGrp="1"/>
          </p:cNvSpPr>
          <p:nvPr>
            <p:ph type="body" sz="quarter" idx="37"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2" name="Text Placeholder 21">
            <a:extLst>
              <a:ext uri="{FF2B5EF4-FFF2-40B4-BE49-F238E27FC236}">
                <a16:creationId xmlns:a16="http://schemas.microsoft.com/office/drawing/2014/main" id="{F1AF7868-3C5C-49BB-8190-B4107C4DC70C}"/>
              </a:ext>
            </a:extLst>
          </p:cNvPr>
          <p:cNvSpPr>
            <a:spLocks noGrp="1"/>
          </p:cNvSpPr>
          <p:nvPr>
            <p:ph type="body" sz="quarter" idx="38"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sp>
        <p:nvSpPr>
          <p:cNvPr id="9" name="Footer Placeholder 8">
            <a:extLst>
              <a:ext uri="{FF2B5EF4-FFF2-40B4-BE49-F238E27FC236}">
                <a16:creationId xmlns:a16="http://schemas.microsoft.com/office/drawing/2014/main" id="{F59CF6BC-7A2F-38D3-C1EA-BEA6C37D79F5}"/>
              </a:ext>
            </a:extLst>
          </p:cNvPr>
          <p:cNvSpPr>
            <a:spLocks noGrp="1"/>
          </p:cNvSpPr>
          <p:nvPr>
            <p:ph type="ftr" sz="quarter" idx="40"/>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Slide Number Placeholder 9">
            <a:extLst>
              <a:ext uri="{FF2B5EF4-FFF2-40B4-BE49-F238E27FC236}">
                <a16:creationId xmlns:a16="http://schemas.microsoft.com/office/drawing/2014/main" id="{2E05EDD9-0672-4EB4-1B16-92CEDEB1EFE7}"/>
              </a:ext>
            </a:extLst>
          </p:cNvPr>
          <p:cNvSpPr>
            <a:spLocks noGrp="1"/>
          </p:cNvSpPr>
          <p:nvPr>
            <p:ph type="sldNum" sz="quarter" idx="41"/>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7B180CC4-74E6-A0D5-4CC7-34ABAEAABDF5}"/>
              </a:ext>
            </a:extLst>
          </p:cNvPr>
          <p:cNvSpPr>
            <a:spLocks noGrp="1"/>
          </p:cNvSpPr>
          <p:nvPr>
            <p:ph type="dt" sz="half" idx="39"/>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663600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ark - 3 Icons, Subhead and text">
    <p:bg>
      <p:bgRef idx="1001">
        <a:schemeClr val="bg2"/>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58B48DD-4D54-4AC7-8AB9-59BEB3B7003A}"/>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8" name="Picture Placeholder 2">
            <a:extLst>
              <a:ext uri="{FF2B5EF4-FFF2-40B4-BE49-F238E27FC236}">
                <a16:creationId xmlns:a16="http://schemas.microsoft.com/office/drawing/2014/main" id="{6A71FCB8-1058-4D1C-AED7-FAA7D744D71E}"/>
              </a:ext>
            </a:extLst>
          </p:cNvPr>
          <p:cNvSpPr>
            <a:spLocks noGrp="1" noChangeAspect="1"/>
          </p:cNvSpPr>
          <p:nvPr>
            <p:ph type="pic" sz="quarter" idx="26" hasCustomPrompt="1"/>
          </p:nvPr>
        </p:nvSpPr>
        <p:spPr>
          <a:xfrm>
            <a:off x="897834" y="1903921"/>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Text Placeholder 21">
            <a:extLst>
              <a:ext uri="{FF2B5EF4-FFF2-40B4-BE49-F238E27FC236}">
                <a16:creationId xmlns:a16="http://schemas.microsoft.com/office/drawing/2014/main" id="{86408202-D3B4-402D-BC69-53C3509E8A7B}"/>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21">
            <a:extLst>
              <a:ext uri="{FF2B5EF4-FFF2-40B4-BE49-F238E27FC236}">
                <a16:creationId xmlns:a16="http://schemas.microsoft.com/office/drawing/2014/main" id="{5CF397F4-2EE2-483E-8C39-8DB6BD107811}"/>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2" name="Straight Connector 21">
            <a:extLst>
              <a:ext uri="{FF2B5EF4-FFF2-40B4-BE49-F238E27FC236}">
                <a16:creationId xmlns:a16="http://schemas.microsoft.com/office/drawing/2014/main" id="{1208D043-EF97-4765-9F13-A77BC3793B55}"/>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84092946-3931-41BA-A9C4-E37BA2482561}"/>
              </a:ext>
            </a:extLst>
          </p:cNvPr>
          <p:cNvSpPr>
            <a:spLocks noGrp="1" noChangeAspect="1"/>
          </p:cNvSpPr>
          <p:nvPr>
            <p:ph type="pic" sz="quarter" idx="36" hasCustomPrompt="1"/>
          </p:nvPr>
        </p:nvSpPr>
        <p:spPr>
          <a:xfrm>
            <a:off x="4757260"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9" name="Text Placeholder 21">
            <a:extLst>
              <a:ext uri="{FF2B5EF4-FFF2-40B4-BE49-F238E27FC236}">
                <a16:creationId xmlns:a16="http://schemas.microsoft.com/office/drawing/2014/main" id="{7A2A35E2-8BA7-45B3-B02C-B531B503587A}"/>
              </a:ext>
            </a:extLst>
          </p:cNvPr>
          <p:cNvSpPr>
            <a:spLocks noGrp="1"/>
          </p:cNvSpPr>
          <p:nvPr>
            <p:ph type="body" sz="quarter" idx="37"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0" name="Text Placeholder 21">
            <a:extLst>
              <a:ext uri="{FF2B5EF4-FFF2-40B4-BE49-F238E27FC236}">
                <a16:creationId xmlns:a16="http://schemas.microsoft.com/office/drawing/2014/main" id="{B0D928C5-7B1B-4A74-A1EB-B0C408189CAC}"/>
              </a:ext>
            </a:extLst>
          </p:cNvPr>
          <p:cNvSpPr>
            <a:spLocks noGrp="1"/>
          </p:cNvSpPr>
          <p:nvPr>
            <p:ph type="body" sz="quarter" idx="38"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31" name="Straight Connector 30">
            <a:extLst>
              <a:ext uri="{FF2B5EF4-FFF2-40B4-BE49-F238E27FC236}">
                <a16:creationId xmlns:a16="http://schemas.microsoft.com/office/drawing/2014/main" id="{0207CEA5-E0D9-46EA-99DE-2685FB0C8C09}"/>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2" name="Picture Placeholder 2">
            <a:extLst>
              <a:ext uri="{FF2B5EF4-FFF2-40B4-BE49-F238E27FC236}">
                <a16:creationId xmlns:a16="http://schemas.microsoft.com/office/drawing/2014/main" id="{E9839675-3836-4943-9E7E-492470598773}"/>
              </a:ext>
            </a:extLst>
          </p:cNvPr>
          <p:cNvSpPr>
            <a:spLocks noGrp="1" noChangeAspect="1"/>
          </p:cNvSpPr>
          <p:nvPr>
            <p:ph type="pic" sz="quarter" idx="39" hasCustomPrompt="1"/>
          </p:nvPr>
        </p:nvSpPr>
        <p:spPr>
          <a:xfrm>
            <a:off x="8616787" y="192880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3" name="Text Placeholder 21">
            <a:extLst>
              <a:ext uri="{FF2B5EF4-FFF2-40B4-BE49-F238E27FC236}">
                <a16:creationId xmlns:a16="http://schemas.microsoft.com/office/drawing/2014/main" id="{987833E9-276C-4353-BF31-4FC33134EEAE}"/>
              </a:ext>
            </a:extLst>
          </p:cNvPr>
          <p:cNvSpPr>
            <a:spLocks noGrp="1"/>
          </p:cNvSpPr>
          <p:nvPr>
            <p:ph type="body" sz="quarter" idx="40"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4" name="Text Placeholder 21">
            <a:extLst>
              <a:ext uri="{FF2B5EF4-FFF2-40B4-BE49-F238E27FC236}">
                <a16:creationId xmlns:a16="http://schemas.microsoft.com/office/drawing/2014/main" id="{4565DAAC-922E-4C75-A762-C6B54070F7DC}"/>
              </a:ext>
            </a:extLst>
          </p:cNvPr>
          <p:cNvSpPr>
            <a:spLocks noGrp="1"/>
          </p:cNvSpPr>
          <p:nvPr>
            <p:ph type="body" sz="quarter" idx="41"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in.</a:t>
            </a:r>
            <a:endParaRPr lang="en-US" dirty="0"/>
          </a:p>
        </p:txBody>
      </p:sp>
      <p:sp>
        <p:nvSpPr>
          <p:cNvPr id="11" name="Slide Number Placeholder 10">
            <a:extLst>
              <a:ext uri="{FF2B5EF4-FFF2-40B4-BE49-F238E27FC236}">
                <a16:creationId xmlns:a16="http://schemas.microsoft.com/office/drawing/2014/main" id="{B35F74D1-A7D7-71F7-1C83-85B91CC54A17}"/>
              </a:ext>
            </a:extLst>
          </p:cNvPr>
          <p:cNvSpPr>
            <a:spLocks noGrp="1"/>
          </p:cNvSpPr>
          <p:nvPr>
            <p:ph type="sldNum" sz="quarter" idx="44"/>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9">
            <a:extLst>
              <a:ext uri="{FF2B5EF4-FFF2-40B4-BE49-F238E27FC236}">
                <a16:creationId xmlns:a16="http://schemas.microsoft.com/office/drawing/2014/main" id="{AB744A76-3388-A794-015D-56031177D79D}"/>
              </a:ext>
            </a:extLst>
          </p:cNvPr>
          <p:cNvSpPr>
            <a:spLocks noGrp="1"/>
          </p:cNvSpPr>
          <p:nvPr>
            <p:ph type="ftr" sz="quarter" idx="43"/>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8">
            <a:extLst>
              <a:ext uri="{FF2B5EF4-FFF2-40B4-BE49-F238E27FC236}">
                <a16:creationId xmlns:a16="http://schemas.microsoft.com/office/drawing/2014/main" id="{064EFACD-32BB-A724-F5A6-DF8C6A5C3279}"/>
              </a:ext>
            </a:extLst>
          </p:cNvPr>
          <p:cNvSpPr>
            <a:spLocks noGrp="1"/>
          </p:cNvSpPr>
          <p:nvPr>
            <p:ph type="dt" sz="half" idx="42"/>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390873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ight - 4 Icons, Subhead and text">
    <p:bg>
      <p:bgRef idx="1001">
        <a:schemeClr val="bg2"/>
      </p:bgRef>
    </p:bg>
    <p:spTree>
      <p:nvGrpSpPr>
        <p:cNvPr id="1" name=""/>
        <p:cNvGrpSpPr/>
        <p:nvPr/>
      </p:nvGrpSpPr>
      <p:grpSpPr>
        <a:xfrm>
          <a:off x="0" y="0"/>
          <a:ext cx="0" cy="0"/>
          <a:chOff x="0" y="0"/>
          <a:chExt cx="0" cy="0"/>
        </a:xfrm>
      </p:grpSpPr>
      <p:sp>
        <p:nvSpPr>
          <p:cNvPr id="3" name="Icon 1">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Column 1 Header">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Column 1 body">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5" name="Divider 1">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7" name="Icon 2">
            <a:extLst>
              <a:ext uri="{FF2B5EF4-FFF2-40B4-BE49-F238E27FC236}">
                <a16:creationId xmlns:a16="http://schemas.microsoft.com/office/drawing/2014/main" id="{452D8958-2BA3-E8C4-A349-9B8D38EFEEBE}"/>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8" name="Column 2 header">
            <a:extLst>
              <a:ext uri="{FF2B5EF4-FFF2-40B4-BE49-F238E27FC236}">
                <a16:creationId xmlns:a16="http://schemas.microsoft.com/office/drawing/2014/main" id="{F38723C6-3426-0DED-BB4F-97CEC3A55F6D}"/>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9" name="Column 2 body">
            <a:extLst>
              <a:ext uri="{FF2B5EF4-FFF2-40B4-BE49-F238E27FC236}">
                <a16:creationId xmlns:a16="http://schemas.microsoft.com/office/drawing/2014/main" id="{C5BD3347-4E6D-B757-FB79-D3160FB48D0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0" name="Icon 3">
            <a:extLst>
              <a:ext uri="{FF2B5EF4-FFF2-40B4-BE49-F238E27FC236}">
                <a16:creationId xmlns:a16="http://schemas.microsoft.com/office/drawing/2014/main" id="{0B8706A7-4339-AEA7-3538-6B11C9DE888F}"/>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1" name="Column 3 header">
            <a:extLst>
              <a:ext uri="{FF2B5EF4-FFF2-40B4-BE49-F238E27FC236}">
                <a16:creationId xmlns:a16="http://schemas.microsoft.com/office/drawing/2014/main" id="{7FFC3A72-CD29-1771-F4D6-1FE24E237316}"/>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2" name="Column 3 body">
            <a:extLst>
              <a:ext uri="{FF2B5EF4-FFF2-40B4-BE49-F238E27FC236}">
                <a16:creationId xmlns:a16="http://schemas.microsoft.com/office/drawing/2014/main" id="{3BE75DAD-03B8-A35F-313E-9021E9625E97}"/>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6" name="Divider 3">
            <a:extLst>
              <a:ext uri="{FF2B5EF4-FFF2-40B4-BE49-F238E27FC236}">
                <a16:creationId xmlns:a16="http://schemas.microsoft.com/office/drawing/2014/main" id="{2A95C0C8-A9EF-0101-ADC4-0B4752129264}"/>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3" name="Icon 4">
            <a:extLst>
              <a:ext uri="{FF2B5EF4-FFF2-40B4-BE49-F238E27FC236}">
                <a16:creationId xmlns:a16="http://schemas.microsoft.com/office/drawing/2014/main" id="{A564445D-3622-F94F-5F5B-64E25C182894}"/>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4" name="Column 4 header">
            <a:extLst>
              <a:ext uri="{FF2B5EF4-FFF2-40B4-BE49-F238E27FC236}">
                <a16:creationId xmlns:a16="http://schemas.microsoft.com/office/drawing/2014/main" id="{D73D98F3-F032-F349-D6FF-9956A80B2C0C}"/>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5" name="Column 4 body">
            <a:extLst>
              <a:ext uri="{FF2B5EF4-FFF2-40B4-BE49-F238E27FC236}">
                <a16:creationId xmlns:a16="http://schemas.microsoft.com/office/drawing/2014/main" id="{E7F065D2-DFCA-69F0-EFCE-5436B4BBA960}"/>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10" name="Slide Number Placeholder 9">
            <a:extLst>
              <a:ext uri="{FF2B5EF4-FFF2-40B4-BE49-F238E27FC236}">
                <a16:creationId xmlns:a16="http://schemas.microsoft.com/office/drawing/2014/main" id="{3A79F2A5-B307-E6C2-A0A7-C9D34E2F7467}"/>
              </a:ext>
            </a:extLst>
          </p:cNvPr>
          <p:cNvSpPr>
            <a:spLocks noGrp="1"/>
          </p:cNvSpPr>
          <p:nvPr>
            <p:ph type="sldNum" sz="quarter" idx="53"/>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670E38B5-BB46-6801-B170-496504D1B9E3}"/>
              </a:ext>
            </a:extLst>
          </p:cNvPr>
          <p:cNvSpPr>
            <a:spLocks noGrp="1"/>
          </p:cNvSpPr>
          <p:nvPr>
            <p:ph type="dt" sz="half" idx="51"/>
          </p:nvPr>
        </p:nvSpPr>
        <p:spPr/>
        <p:txBody>
          <a:bodyPr/>
          <a:lstStyle>
            <a:lvl1pPr>
              <a:defRPr>
                <a:solidFill>
                  <a:srgbClr val="514C47"/>
                </a:solidFill>
              </a:defRPr>
            </a:lvl1pPr>
          </a:lstStyle>
          <a:p>
            <a:r>
              <a:rPr lang="en-US"/>
              <a:t>[Date]</a:t>
            </a:r>
            <a:endParaRPr lang="en-US" dirty="0"/>
          </a:p>
        </p:txBody>
      </p:sp>
      <p:sp>
        <p:nvSpPr>
          <p:cNvPr id="9" name="Footer Placeholder 8">
            <a:extLst>
              <a:ext uri="{FF2B5EF4-FFF2-40B4-BE49-F238E27FC236}">
                <a16:creationId xmlns:a16="http://schemas.microsoft.com/office/drawing/2014/main" id="{C810DC55-90E5-32A0-7237-3A10A7B16970}"/>
              </a:ext>
            </a:extLst>
          </p:cNvPr>
          <p:cNvSpPr>
            <a:spLocks noGrp="1"/>
          </p:cNvSpPr>
          <p:nvPr>
            <p:ph type="ftr" sz="quarter" idx="52"/>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Title 7">
            <a:extLst>
              <a:ext uri="{FF2B5EF4-FFF2-40B4-BE49-F238E27FC236}">
                <a16:creationId xmlns:a16="http://schemas.microsoft.com/office/drawing/2014/main" id="{78F3D588-E944-9CCD-F934-4D109B5905DB}"/>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608334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ark - 4 Icons, Subhead and text">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7FE990-B651-C3E7-8034-84F4271BB4CF}"/>
              </a:ext>
            </a:extLst>
          </p:cNvPr>
          <p:cNvSpPr>
            <a:spLocks noGrp="1"/>
          </p:cNvSpPr>
          <p:nvPr>
            <p:ph type="dt" sz="half" idx="51"/>
          </p:nvPr>
        </p:nvSpPr>
        <p:spPr/>
        <p:txBody>
          <a:bodyPr/>
          <a:lstStyle>
            <a:lvl1pPr>
              <a:defRPr>
                <a:solidFill>
                  <a:srgbClr val="AEA8A2"/>
                </a:solidFill>
              </a:defRPr>
            </a:lvl1pPr>
          </a:lstStyle>
          <a:p>
            <a:r>
              <a:rPr lang="en-US"/>
              <a:t>[Date]</a:t>
            </a:r>
            <a:endParaRPr lang="en-US" dirty="0"/>
          </a:p>
        </p:txBody>
      </p:sp>
      <p:sp>
        <p:nvSpPr>
          <p:cNvPr id="4" name="Footer Placeholder 3">
            <a:extLst>
              <a:ext uri="{FF2B5EF4-FFF2-40B4-BE49-F238E27FC236}">
                <a16:creationId xmlns:a16="http://schemas.microsoft.com/office/drawing/2014/main" id="{CC0667AA-D964-7DEA-B216-0851D801CFAB}"/>
              </a:ext>
            </a:extLst>
          </p:cNvPr>
          <p:cNvSpPr>
            <a:spLocks noGrp="1"/>
          </p:cNvSpPr>
          <p:nvPr>
            <p:ph type="ftr" sz="quarter" idx="52"/>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Slide Number Placeholder 5">
            <a:extLst>
              <a:ext uri="{FF2B5EF4-FFF2-40B4-BE49-F238E27FC236}">
                <a16:creationId xmlns:a16="http://schemas.microsoft.com/office/drawing/2014/main" id="{EDF8007B-6F90-BFD8-9495-D7278DE9E432}"/>
              </a:ext>
            </a:extLst>
          </p:cNvPr>
          <p:cNvSpPr>
            <a:spLocks noGrp="1"/>
          </p:cNvSpPr>
          <p:nvPr>
            <p:ph type="sldNum" sz="quarter" idx="53"/>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8" name="Icon 1">
            <a:extLst>
              <a:ext uri="{FF2B5EF4-FFF2-40B4-BE49-F238E27FC236}">
                <a16:creationId xmlns:a16="http://schemas.microsoft.com/office/drawing/2014/main" id="{D7B5CD21-4DD7-F936-8109-65AA2FAAABD3}"/>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Column 1 Header">
            <a:extLst>
              <a:ext uri="{FF2B5EF4-FFF2-40B4-BE49-F238E27FC236}">
                <a16:creationId xmlns:a16="http://schemas.microsoft.com/office/drawing/2014/main" id="{10EEDB7A-9A85-DC86-94E9-0E2F22B43885}"/>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Column 1 body">
            <a:extLst>
              <a:ext uri="{FF2B5EF4-FFF2-40B4-BE49-F238E27FC236}">
                <a16:creationId xmlns:a16="http://schemas.microsoft.com/office/drawing/2014/main" id="{02016CD8-41CD-C86E-0617-6004BF4F7960}"/>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2" name="Divider 1">
            <a:extLst>
              <a:ext uri="{FF2B5EF4-FFF2-40B4-BE49-F238E27FC236}">
                <a16:creationId xmlns:a16="http://schemas.microsoft.com/office/drawing/2014/main" id="{EC2B660E-7263-4036-6661-495FCCE47117}"/>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Icon 2">
            <a:extLst>
              <a:ext uri="{FF2B5EF4-FFF2-40B4-BE49-F238E27FC236}">
                <a16:creationId xmlns:a16="http://schemas.microsoft.com/office/drawing/2014/main" id="{7A362649-C49E-B2E0-1EBB-6B4205DADC7B}"/>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6" name="Column 2 header">
            <a:extLst>
              <a:ext uri="{FF2B5EF4-FFF2-40B4-BE49-F238E27FC236}">
                <a16:creationId xmlns:a16="http://schemas.microsoft.com/office/drawing/2014/main" id="{11DD71F6-9080-E444-6D28-1CA7EAA2CCF5}"/>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7" name="Column 2 body">
            <a:extLst>
              <a:ext uri="{FF2B5EF4-FFF2-40B4-BE49-F238E27FC236}">
                <a16:creationId xmlns:a16="http://schemas.microsoft.com/office/drawing/2014/main" id="{8C5083C1-91B0-590A-D3D4-4F47F054BC4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69AD4ECD-9629-E5C4-D3F3-9498E300DA0C}"/>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9" name="Icon 3">
            <a:extLst>
              <a:ext uri="{FF2B5EF4-FFF2-40B4-BE49-F238E27FC236}">
                <a16:creationId xmlns:a16="http://schemas.microsoft.com/office/drawing/2014/main" id="{7EE9209C-55AF-784B-DB4D-42B6F5641729}"/>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0" name="Column 3 header">
            <a:extLst>
              <a:ext uri="{FF2B5EF4-FFF2-40B4-BE49-F238E27FC236}">
                <a16:creationId xmlns:a16="http://schemas.microsoft.com/office/drawing/2014/main" id="{CC2AE930-51E3-48D8-9C76-AD88C016BFFF}"/>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1" name="Column 3 body">
            <a:extLst>
              <a:ext uri="{FF2B5EF4-FFF2-40B4-BE49-F238E27FC236}">
                <a16:creationId xmlns:a16="http://schemas.microsoft.com/office/drawing/2014/main" id="{625601CC-C6AD-511C-CE3E-73A412076FBC}"/>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32" name="Divider 3">
            <a:extLst>
              <a:ext uri="{FF2B5EF4-FFF2-40B4-BE49-F238E27FC236}">
                <a16:creationId xmlns:a16="http://schemas.microsoft.com/office/drawing/2014/main" id="{B4995F09-2120-F77A-C9EE-2D85540F410B}"/>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3" name="Icon 4">
            <a:extLst>
              <a:ext uri="{FF2B5EF4-FFF2-40B4-BE49-F238E27FC236}">
                <a16:creationId xmlns:a16="http://schemas.microsoft.com/office/drawing/2014/main" id="{1D5109BD-DD12-1F75-C31F-D6C059B1A8E2}"/>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4" name="Column 4 header">
            <a:extLst>
              <a:ext uri="{FF2B5EF4-FFF2-40B4-BE49-F238E27FC236}">
                <a16:creationId xmlns:a16="http://schemas.microsoft.com/office/drawing/2014/main" id="{E473564E-FA78-F033-3F28-5FD25256A1FE}"/>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5" name="Column 4 body">
            <a:extLst>
              <a:ext uri="{FF2B5EF4-FFF2-40B4-BE49-F238E27FC236}">
                <a16:creationId xmlns:a16="http://schemas.microsoft.com/office/drawing/2014/main" id="{BDE27B49-6B98-F470-0364-79D3D53A8652}"/>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3" name="Title 7">
            <a:extLst>
              <a:ext uri="{FF2B5EF4-FFF2-40B4-BE49-F238E27FC236}">
                <a16:creationId xmlns:a16="http://schemas.microsoft.com/office/drawing/2014/main" id="{D02FABB3-C5FA-6642-90DB-5692722BDC16}"/>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2385195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ark - Blank">
    <p:bg>
      <p:bgRef idx="1001">
        <a:schemeClr val="bg2"/>
      </p:bgRef>
    </p:bg>
    <p:spTree>
      <p:nvGrpSpPr>
        <p:cNvPr id="1" name=""/>
        <p:cNvGrpSpPr/>
        <p:nvPr/>
      </p:nvGrpSpPr>
      <p:grpSpPr>
        <a:xfrm>
          <a:off x="0" y="0"/>
          <a:ext cx="0" cy="0"/>
          <a:chOff x="0" y="0"/>
          <a:chExt cx="0" cy="0"/>
        </a:xfrm>
      </p:grpSpPr>
      <p:sp>
        <p:nvSpPr>
          <p:cNvPr id="3" name="Slide Number Placeholder 7">
            <a:extLst>
              <a:ext uri="{FF2B5EF4-FFF2-40B4-BE49-F238E27FC236}">
                <a16:creationId xmlns:a16="http://schemas.microsoft.com/office/drawing/2014/main" id="{B9BE1098-CB0B-6118-9F18-F82F79BCD07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8EF60680-0B89-E284-0AFC-7DCC64BF7750}"/>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033EE420-175F-A11D-96CB-D1ABB088F9CF}"/>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2210150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ight - Blank">
    <p:bg>
      <p:bgRef idx="1001">
        <a:schemeClr val="bg2"/>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86FB920-929F-CD50-52DB-2267C19E529C}"/>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8B934CA2-9189-BBDA-2D47-6B62E59B566E}"/>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1EB26826-CB7B-F2D0-E18C-8AA5414C58D7}"/>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0433545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ark - Split content with line">
    <p:bg>
      <p:bgRef idx="1001">
        <a:schemeClr val="bg2"/>
      </p:bgRef>
    </p:bg>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Slide Number Placeholder 7">
            <a:extLst>
              <a:ext uri="{FF2B5EF4-FFF2-40B4-BE49-F238E27FC236}">
                <a16:creationId xmlns:a16="http://schemas.microsoft.com/office/drawing/2014/main" id="{E1B5D46F-65FA-89E8-E05A-6E937CA1C2EC}"/>
              </a:ext>
            </a:extLst>
          </p:cNvPr>
          <p:cNvSpPr>
            <a:spLocks noGrp="1" noRot="1" noMove="1" noResize="1" noEditPoints="1" noAdjustHandles="1" noChangeArrowheads="1" noChangeShapeType="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4D9122D4-F69F-A7AA-EEA8-7C5565E7647C}"/>
              </a:ext>
            </a:extLst>
          </p:cNvPr>
          <p:cNvSpPr>
            <a:spLocks noGrp="1" noRot="1" noMove="1" noResize="1" noEditPoints="1" noAdjustHandles="1" noChangeArrowheads="1" noChangeShapeType="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CA222E66-0FD4-1E10-21D6-748A24D406C5}"/>
              </a:ext>
            </a:extLst>
          </p:cNvPr>
          <p:cNvSpPr>
            <a:spLocks noGrp="1" noRot="1" noMove="1" noResize="1" noEditPoints="1" noAdjustHandles="1" noChangeArrowheads="1" noChangeShapeType="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2700">
            <a:solidFill>
              <a:srgbClr val="8B85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29654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Light - Split content with line">
    <p:bg>
      <p:bgRef idx="1001">
        <a:schemeClr val="bg2"/>
      </p:bgRef>
    </p:bg>
    <p:spTree>
      <p:nvGrpSpPr>
        <p:cNvPr id="1" name=""/>
        <p:cNvGrpSpPr/>
        <p:nvPr/>
      </p:nvGrpSpPr>
      <p:grpSpPr>
        <a:xfrm>
          <a:off x="0" y="0"/>
          <a:ext cx="0" cy="0"/>
          <a:chOff x="0" y="0"/>
          <a:chExt cx="0" cy="0"/>
        </a:xfrm>
      </p:grpSpPr>
      <p:sp>
        <p:nvSpPr>
          <p:cNvPr id="9" name="Title 12">
            <a:extLst>
              <a:ext uri="{FF2B5EF4-FFF2-40B4-BE49-F238E27FC236}">
                <a16:creationId xmlns:a16="http://schemas.microsoft.com/office/drawing/2014/main" id="{C2D0AE67-1167-2B52-146F-5E0AA0D86441}"/>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8" name="Subtitle">
            <a:extLst>
              <a:ext uri="{FF2B5EF4-FFF2-40B4-BE49-F238E27FC236}">
                <a16:creationId xmlns:a16="http://schemas.microsoft.com/office/drawing/2014/main" id="{C8ADFC4F-C961-366D-5252-9B4CC4102CB3}"/>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4" name="Straight Connector 3">
            <a:extLst>
              <a:ext uri="{FF2B5EF4-FFF2-40B4-BE49-F238E27FC236}">
                <a16:creationId xmlns:a16="http://schemas.microsoft.com/office/drawing/2014/main" id="{8B0F18C2-26A3-3D50-75B9-DA01B720938C}"/>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9050">
            <a:solidFill>
              <a:srgbClr val="8B8580"/>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FDA8E918-B2CE-9B3B-6306-4B5A17E9A43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3C072B30-0FE5-8289-77F0-1D24085A4EF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B54B9E9C-E71A-D85E-B49A-0603C0A1552B}"/>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4989240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hoto Collage + Content Dark">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9286155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Title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DFFF5E92-4648-2480-5EFA-4514C715D5B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ERP title (up to two lines) </a:t>
            </a:r>
            <a:br>
              <a:rPr lang="en-US" dirty="0"/>
            </a:br>
            <a:r>
              <a:rPr lang="en-US" dirty="0"/>
              <a:t>Oracle Sans Tab Bold</a:t>
            </a:r>
          </a:p>
        </p:txBody>
      </p:sp>
      <p:sp>
        <p:nvSpPr>
          <p:cNvPr id="7" name="Subhead">
            <a:extLst>
              <a:ext uri="{FF2B5EF4-FFF2-40B4-BE49-F238E27FC236}">
                <a16:creationId xmlns:a16="http://schemas.microsoft.com/office/drawing/2014/main" id="{7184176C-647E-4FA4-7662-D8112ED77D3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A2EE897B-F943-19EE-12DF-51761821645F}"/>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CA1E31BC-14D4-B856-F073-5EA6A1E77BAC}"/>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543BB43F-1E4E-AE49-23A6-A224E6C2D0D7}"/>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04A6EC8-17D1-91B9-9CCB-FE079DA5ABF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EF621B1-0D26-F83E-E0D2-4B478D80142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636CD02-1B61-6C12-5A81-3A48181A902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4DD9731D-D638-ACED-0DBB-64723445203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35207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hoto Collage + Content Ligh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8414200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HOTO_Full Slide">
    <p:bg>
      <p:bgRef idx="1001">
        <a:schemeClr val="bg2"/>
      </p:bgRef>
    </p:bg>
    <p:spTree>
      <p:nvGrpSpPr>
        <p:cNvPr id="1" name=""/>
        <p:cNvGrpSpPr/>
        <p:nvPr/>
      </p:nvGrpSpPr>
      <p:grpSpPr>
        <a:xfrm>
          <a:off x="0" y="0"/>
          <a:ext cx="0" cy="0"/>
          <a:chOff x="0" y="0"/>
          <a:chExt cx="0" cy="0"/>
        </a:xfrm>
      </p:grpSpPr>
      <p:sp>
        <p:nvSpPr>
          <p:cNvPr id="5" name="Slide Number Placeholder 7" hidden="1">
            <a:extLst>
              <a:ext uri="{FF2B5EF4-FFF2-40B4-BE49-F238E27FC236}">
                <a16:creationId xmlns:a16="http://schemas.microsoft.com/office/drawing/2014/main" id="{B0BD77A1-77CB-B876-21BC-3E357707FB00}"/>
              </a:ext>
            </a:extLst>
          </p:cNvPr>
          <p:cNvSpPr>
            <a:spLocks noGrp="1"/>
          </p:cNvSpPr>
          <p:nvPr>
            <p:ph type="sldNum" sz="quarter" idx="17"/>
          </p:nvPr>
        </p:nvSpPr>
        <p:spPr>
          <a:xfrm>
            <a:off x="762000" y="6428637"/>
            <a:ext cx="365760" cy="365760"/>
          </a:xfrm>
          <a:prstGeom prst="rect">
            <a:avLst/>
          </a:prstGeom>
        </p:spPr>
        <p:txBody>
          <a:bodyPr/>
          <a:lstStyle/>
          <a:p>
            <a:fld id="{345D60D9-5372-5F40-9443-0F9AE5BDC3C8}" type="slidenum">
              <a:rPr lang="en-US" smtClean="0"/>
              <a:pPr/>
              <a:t>‹#›</a:t>
            </a:fld>
            <a:endParaRPr lang="en-US" dirty="0"/>
          </a:p>
        </p:txBody>
      </p:sp>
      <p:sp>
        <p:nvSpPr>
          <p:cNvPr id="7" name="Footer Placeholder 6" hidden="1">
            <a:extLst>
              <a:ext uri="{FF2B5EF4-FFF2-40B4-BE49-F238E27FC236}">
                <a16:creationId xmlns:a16="http://schemas.microsoft.com/office/drawing/2014/main" id="{361D4689-E747-22B9-8A23-5E8372B62E14}"/>
              </a:ext>
            </a:extLst>
          </p:cNvPr>
          <p:cNvSpPr>
            <a:spLocks noGrp="1"/>
          </p:cNvSpPr>
          <p:nvPr>
            <p:ph type="ftr" sz="quarter" idx="16"/>
          </p:nvPr>
        </p:nvSpPr>
        <p:spPr>
          <a:xfrm>
            <a:off x="1127760" y="6428955"/>
            <a:ext cx="5233748" cy="365125"/>
          </a:xfrm>
          <a:prstGeom prst="rect">
            <a:avLst/>
          </a:prstGeom>
        </p:spPr>
        <p:txBody>
          <a:bodyPr/>
          <a:lstStyle/>
          <a:p>
            <a:r>
              <a:rPr lang="en-US"/>
              <a:t>Copyright © 2025, Oracle and/or its affiliates |  Confidential: Internal/Restricted/Highly Restricted</a:t>
            </a:r>
            <a:endParaRPr lang="en-US" dirty="0"/>
          </a:p>
        </p:txBody>
      </p:sp>
      <p:sp>
        <p:nvSpPr>
          <p:cNvPr id="2" name="Picture Placeholder 1">
            <a:extLst>
              <a:ext uri="{FF2B5EF4-FFF2-40B4-BE49-F238E27FC236}">
                <a16:creationId xmlns:a16="http://schemas.microsoft.com/office/drawing/2014/main" id="{5170667F-B06C-96EB-B8A5-00675DC62804}"/>
              </a:ext>
            </a:extLst>
          </p:cNvPr>
          <p:cNvSpPr>
            <a:spLocks noGrp="1"/>
          </p:cNvSpPr>
          <p:nvPr>
            <p:ph type="pic" sz="quarter" idx="13" hasCustomPrompt="1"/>
          </p:nvPr>
        </p:nvSpPr>
        <p:spPr>
          <a:xfrm>
            <a:off x="0" y="0"/>
            <a:ext cx="12192000" cy="6858000"/>
          </a:xfrm>
        </p:spPr>
        <p:txBody>
          <a:bodyPr anchor="ctr"/>
          <a:lstStyle>
            <a:lvl1pPr algn="ctr">
              <a:defRPr/>
            </a:lvl1pPr>
          </a:lstStyle>
          <a:p>
            <a:pPr marL="0" marR="0" lvl="0" indent="0" algn="ctr"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endParaRPr lang="en-US" dirty="0"/>
          </a:p>
          <a:p>
            <a:endParaRPr lang="en-US" dirty="0"/>
          </a:p>
        </p:txBody>
      </p:sp>
    </p:spTree>
    <p:extLst>
      <p:ext uri="{BB962C8B-B14F-4D97-AF65-F5344CB8AC3E}">
        <p14:creationId xmlns:p14="http://schemas.microsoft.com/office/powerpoint/2010/main" val="25613988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ark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536DA1B-D096-01B8-6B79-C6DBB456A7CA}"/>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6" name="Picture Placeholder 12">
            <a:extLst>
              <a:ext uri="{FF2B5EF4-FFF2-40B4-BE49-F238E27FC236}">
                <a16:creationId xmlns:a16="http://schemas.microsoft.com/office/drawing/2014/main" id="{5C4A9BEF-054B-38A2-DDC6-DD7D3B185912}"/>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p:txBody>
      </p:sp>
      <p:sp>
        <p:nvSpPr>
          <p:cNvPr id="4" name="Text Placeholder 5">
            <a:extLst>
              <a:ext uri="{FF2B5EF4-FFF2-40B4-BE49-F238E27FC236}">
                <a16:creationId xmlns:a16="http://schemas.microsoft.com/office/drawing/2014/main" id="{5359DD48-7CB8-3699-CA89-9D72DAA6B0BF}"/>
              </a:ext>
            </a:extLst>
          </p:cNvPr>
          <p:cNvSpPr>
            <a:spLocks noGrp="1"/>
          </p:cNvSpPr>
          <p:nvPr>
            <p:ph type="body" sz="quarter" idx="29"/>
          </p:nvPr>
        </p:nvSpPr>
        <p:spPr>
          <a:xfrm>
            <a:off x="792538" y="4434829"/>
            <a:ext cx="4950147" cy="129143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9" name="Picture Placeholder 12">
            <a:extLst>
              <a:ext uri="{FF2B5EF4-FFF2-40B4-BE49-F238E27FC236}">
                <a16:creationId xmlns:a16="http://schemas.microsoft.com/office/drawing/2014/main" id="{32FA574C-02E7-4456-3CFF-3AD988229D69}"/>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a:p>
            <a:pPr lvl="0" algn="ctr"/>
            <a:endParaRPr lang="en-US" dirty="0"/>
          </a:p>
        </p:txBody>
      </p:sp>
      <p:sp>
        <p:nvSpPr>
          <p:cNvPr id="5" name="Text Placeholder 7">
            <a:extLst>
              <a:ext uri="{FF2B5EF4-FFF2-40B4-BE49-F238E27FC236}">
                <a16:creationId xmlns:a16="http://schemas.microsoft.com/office/drawing/2014/main" id="{346E39F9-D43F-04FC-3023-F53553A4056D}"/>
              </a:ext>
            </a:extLst>
          </p:cNvPr>
          <p:cNvSpPr>
            <a:spLocks noGrp="1"/>
          </p:cNvSpPr>
          <p:nvPr>
            <p:ph type="body" sz="quarter" idx="30"/>
          </p:nvPr>
        </p:nvSpPr>
        <p:spPr>
          <a:xfrm>
            <a:off x="6448844" y="4419602"/>
            <a:ext cx="4924747" cy="1280319"/>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8" name="Slide Number Placeholder 7">
            <a:extLst>
              <a:ext uri="{FF2B5EF4-FFF2-40B4-BE49-F238E27FC236}">
                <a16:creationId xmlns:a16="http://schemas.microsoft.com/office/drawing/2014/main" id="{3C49485D-F762-1381-7479-D37FDB46F38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844C26A1-8F6A-0142-2190-64BD165AA6D8}"/>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2699964F-7EAE-A02B-DAAA-5083B3377FE4}"/>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870358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Light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D4E609-9037-8285-A36E-039E71F8B03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Picture Placeholder 12">
            <a:extLst>
              <a:ext uri="{FF2B5EF4-FFF2-40B4-BE49-F238E27FC236}">
                <a16:creationId xmlns:a16="http://schemas.microsoft.com/office/drawing/2014/main" id="{90ACCFB3-5B0B-D6E2-D2BA-F70E9C22E3F7}"/>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8" name="Text Placeholder 5">
            <a:extLst>
              <a:ext uri="{FF2B5EF4-FFF2-40B4-BE49-F238E27FC236}">
                <a16:creationId xmlns:a16="http://schemas.microsoft.com/office/drawing/2014/main" id="{AE8171D6-A364-A377-FFE9-3F53F16263EA}"/>
              </a:ext>
            </a:extLst>
          </p:cNvPr>
          <p:cNvSpPr>
            <a:spLocks noGrp="1"/>
          </p:cNvSpPr>
          <p:nvPr>
            <p:ph type="body" sz="quarter" idx="29"/>
          </p:nvPr>
        </p:nvSpPr>
        <p:spPr>
          <a:xfrm>
            <a:off x="792538" y="4434829"/>
            <a:ext cx="4950147" cy="129143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13" name="Picture Placeholder 12">
            <a:extLst>
              <a:ext uri="{FF2B5EF4-FFF2-40B4-BE49-F238E27FC236}">
                <a16:creationId xmlns:a16="http://schemas.microsoft.com/office/drawing/2014/main" id="{AE9BE660-418D-B00B-4919-F18A26E7CECF}"/>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11" name="Text Placeholder 7">
            <a:extLst>
              <a:ext uri="{FF2B5EF4-FFF2-40B4-BE49-F238E27FC236}">
                <a16:creationId xmlns:a16="http://schemas.microsoft.com/office/drawing/2014/main" id="{79E2D9AD-B603-1F6B-F5F3-92A71334B474}"/>
              </a:ext>
            </a:extLst>
          </p:cNvPr>
          <p:cNvSpPr>
            <a:spLocks noGrp="1"/>
          </p:cNvSpPr>
          <p:nvPr>
            <p:ph type="body" sz="quarter" idx="30"/>
          </p:nvPr>
        </p:nvSpPr>
        <p:spPr>
          <a:xfrm>
            <a:off x="6448844" y="4419602"/>
            <a:ext cx="4924747" cy="1280319"/>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4" name="Slide Number Placeholder 5">
            <a:extLst>
              <a:ext uri="{FF2B5EF4-FFF2-40B4-BE49-F238E27FC236}">
                <a16:creationId xmlns:a16="http://schemas.microsoft.com/office/drawing/2014/main" id="{7567E54F-7B19-8851-B67D-202FB9AC1D6A}"/>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A1778B27-DEA8-9A30-4AED-960974FB3EBC}"/>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333856E5-8C5E-2CF5-6E7E-97C9C55734DC}"/>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6548716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ark - Bold Statement with Photo half">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249195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ight - Bold Statement with Photo half">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9560692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ark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sp>
        <p:nvSpPr>
          <p:cNvPr id="6" name="Slide Number Placeholder 5">
            <a:extLst>
              <a:ext uri="{FF2B5EF4-FFF2-40B4-BE49-F238E27FC236}">
                <a16:creationId xmlns:a16="http://schemas.microsoft.com/office/drawing/2014/main" id="{957B489F-6C53-0670-3CA3-C344A6796DB7}"/>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4" name="Footer Placeholder 4">
            <a:extLst>
              <a:ext uri="{FF2B5EF4-FFF2-40B4-BE49-F238E27FC236}">
                <a16:creationId xmlns:a16="http://schemas.microsoft.com/office/drawing/2014/main" id="{73C65335-0F11-C316-1B11-B923DAF34CA7}"/>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Date Placeholder 3">
            <a:extLst>
              <a:ext uri="{FF2B5EF4-FFF2-40B4-BE49-F238E27FC236}">
                <a16:creationId xmlns:a16="http://schemas.microsoft.com/office/drawing/2014/main" id="{249F2E88-1C3B-E905-DE13-29B4AD66701F}"/>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5" name="Picture 4">
            <a:extLst>
              <a:ext uri="{FF2B5EF4-FFF2-40B4-BE49-F238E27FC236}">
                <a16:creationId xmlns:a16="http://schemas.microsoft.com/office/drawing/2014/main" id="{10527129-53F9-ED4F-2DBB-9365E8BF2A8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7" name="Picture Placeholder 21">
            <a:extLst>
              <a:ext uri="{FF2B5EF4-FFF2-40B4-BE49-F238E27FC236}">
                <a16:creationId xmlns:a16="http://schemas.microsoft.com/office/drawing/2014/main" id="{4A787595-7363-9A8E-E513-2117DE88759B}"/>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Tree>
    <p:extLst>
      <p:ext uri="{BB962C8B-B14F-4D97-AF65-F5344CB8AC3E}">
        <p14:creationId xmlns:p14="http://schemas.microsoft.com/office/powerpoint/2010/main" val="2925250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ight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pic>
        <p:nvPicPr>
          <p:cNvPr id="11" name="Picture 10">
            <a:extLst>
              <a:ext uri="{FF2B5EF4-FFF2-40B4-BE49-F238E27FC236}">
                <a16:creationId xmlns:a16="http://schemas.microsoft.com/office/drawing/2014/main" id="{4B4EE190-AAB7-148D-83A3-3508D5F54ED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13" name="Picture Placeholder 21">
            <a:extLst>
              <a:ext uri="{FF2B5EF4-FFF2-40B4-BE49-F238E27FC236}">
                <a16:creationId xmlns:a16="http://schemas.microsoft.com/office/drawing/2014/main" id="{A6B73051-9D1F-22B3-EB86-F2801CD8E323}"/>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
        <p:nvSpPr>
          <p:cNvPr id="2" name="Slide Number Placeholder 5">
            <a:extLst>
              <a:ext uri="{FF2B5EF4-FFF2-40B4-BE49-F238E27FC236}">
                <a16:creationId xmlns:a16="http://schemas.microsoft.com/office/drawing/2014/main" id="{9E993F39-EB04-6D40-5424-29EF7CBB4082}"/>
              </a:ext>
            </a:extLst>
          </p:cNvPr>
          <p:cNvSpPr>
            <a:spLocks noGrp="1"/>
          </p:cNvSpPr>
          <p:nvPr>
            <p:ph type="sldNum" sz="quarter" idx="40"/>
          </p:nvPr>
        </p:nvSpPr>
        <p:spPr>
          <a:xfrm>
            <a:off x="762000" y="6423660"/>
            <a:ext cx="365760" cy="365760"/>
          </a:xfrm>
        </p:spPr>
        <p:txBody>
          <a:bodyPr/>
          <a:lstStyle>
            <a:lvl1pPr>
              <a:defRPr>
                <a:solidFill>
                  <a:srgbClr val="8B8580"/>
                </a:solidFill>
              </a:defRPr>
            </a:lvl1pPr>
          </a:lstStyle>
          <a:p>
            <a:fld id="{345D60D9-5372-5F40-9443-0F9AE5BDC3C8}" type="slidenum">
              <a:rPr lang="en-US" smtClean="0"/>
              <a:pPr/>
              <a:t>‹#›</a:t>
            </a:fld>
            <a:endParaRPr lang="en-US" dirty="0"/>
          </a:p>
        </p:txBody>
      </p:sp>
      <p:sp>
        <p:nvSpPr>
          <p:cNvPr id="7" name="Slide Number">
            <a:extLst>
              <a:ext uri="{FF2B5EF4-FFF2-40B4-BE49-F238E27FC236}">
                <a16:creationId xmlns:a16="http://schemas.microsoft.com/office/drawing/2014/main" id="{93DA2E73-5D4C-E24A-9DBC-F14114AA2BD9}"/>
              </a:ext>
            </a:extLst>
          </p:cNvPr>
          <p:cNvSpPr txBox="1">
            <a:spLocks/>
          </p:cNvSpPr>
          <p:nvPr userDrawn="1"/>
        </p:nvSpPr>
        <p:spPr>
          <a:xfrm>
            <a:off x="762000" y="6423660"/>
            <a:ext cx="365760" cy="365760"/>
          </a:xfrm>
          <a:prstGeom prst="rect">
            <a:avLst/>
          </a:prstGeom>
        </p:spPr>
        <p:txBody>
          <a:bodyPr vert="horz" lIns="0" tIns="0" rIns="0" bIns="0" rtlCol="0" anchor="ctr"/>
          <a:lstStyle>
            <a:defPPr>
              <a:defRPr lang="en-US"/>
            </a:defPPr>
            <a:lvl1pPr marL="0" algn="l" defTabSz="914400" rtl="0" eaLnBrk="1" latinLnBrk="0" hangingPunct="1">
              <a:defRPr sz="700" kern="1200">
                <a:solidFill>
                  <a:schemeClr val="tx1">
                    <a:alpha val="3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45D60D9-5372-5F40-9443-0F9AE5BDC3C8}" type="slidenum">
              <a:rPr kumimoji="0" lang="en-US" sz="700" b="0" i="0" u="none" strike="noStrike" kern="1200" cap="none" spc="0" normalizeH="0" baseline="0" noProof="0" smtClean="0">
                <a:ln>
                  <a:noFill/>
                </a:ln>
                <a:solidFill>
                  <a:srgbClr val="514C47"/>
                </a:solidFill>
                <a:effectLst/>
                <a:uLnTx/>
                <a:uFillTx/>
                <a:latin typeface="Oracle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700" b="0" i="0" u="none" strike="noStrike" kern="1200" cap="none" spc="0" normalizeH="0" baseline="0" noProof="0" dirty="0">
              <a:ln>
                <a:noFill/>
              </a:ln>
              <a:solidFill>
                <a:srgbClr val="514C47"/>
              </a:solidFill>
              <a:effectLst/>
              <a:uLnTx/>
              <a:uFillTx/>
              <a:latin typeface="Oracle Sans"/>
              <a:ea typeface="+mn-ea"/>
              <a:cs typeface="+mn-cs"/>
            </a:endParaRPr>
          </a:p>
        </p:txBody>
      </p:sp>
      <p:sp>
        <p:nvSpPr>
          <p:cNvPr id="4" name="Footer Placeholder 4">
            <a:extLst>
              <a:ext uri="{FF2B5EF4-FFF2-40B4-BE49-F238E27FC236}">
                <a16:creationId xmlns:a16="http://schemas.microsoft.com/office/drawing/2014/main" id="{4386EF72-A9D7-B119-6AB5-B47EDC6DBD3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7AEA780F-E901-E29C-0D8B-69514942746E}"/>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8684984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Light - Story with quote, and image">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23" name="Text Placeholder 3">
            <a:extLst>
              <a:ext uri="{FF2B5EF4-FFF2-40B4-BE49-F238E27FC236}">
                <a16:creationId xmlns:a16="http://schemas.microsoft.com/office/drawing/2014/main" id="{B544B384-379B-D246-825E-82D80E47CA83}"/>
              </a:ext>
            </a:extLst>
          </p:cNvPr>
          <p:cNvSpPr>
            <a:spLocks noGrp="1"/>
          </p:cNvSpPr>
          <p:nvPr>
            <p:ph type="body" sz="quarter" idx="20" hasCustomPrompt="1"/>
          </p:nvPr>
        </p:nvSpPr>
        <p:spPr>
          <a:xfrm>
            <a:off x="6781820" y="3870511"/>
            <a:ext cx="4838705" cy="1358116"/>
          </a:xfrm>
        </p:spPr>
        <p:txBody>
          <a:bodyPr/>
          <a:lstStyle>
            <a:lvl1pPr>
              <a:defRPr sz="1800">
                <a:solidFill>
                  <a:schemeClr val="tx1"/>
                </a:solidFill>
                <a:latin typeface="Georgia" panose="02040502050405020303" pitchFamily="18" charset="0"/>
              </a:defRPr>
            </a:lvl1pPr>
          </a:lstStyle>
          <a:p>
            <a:pPr lvl="0"/>
            <a:r>
              <a:rPr lang="en-GB" dirty="0"/>
              <a:t>“Quote goes up here.</a:t>
            </a:r>
            <a:r>
              <a:rPr lang="en-IN" dirty="0"/>
              <a:t> 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Ut </a:t>
            </a:r>
            <a:r>
              <a:rPr lang="en-IN" dirty="0" err="1"/>
              <a:t>enim</a:t>
            </a:r>
            <a:r>
              <a:rPr lang="en-IN" dirty="0"/>
              <a:t> ad minim </a:t>
            </a:r>
            <a:r>
              <a:rPr lang="en-IN" dirty="0" err="1"/>
              <a:t>veniam</a:t>
            </a:r>
            <a:r>
              <a:rPr lang="en-IN" dirty="0"/>
              <a:t>, </a:t>
            </a:r>
            <a:r>
              <a:rPr lang="en-IN" dirty="0" err="1"/>
              <a:t>quis</a:t>
            </a:r>
            <a:r>
              <a:rPr lang="en-IN" dirty="0"/>
              <a:t> </a:t>
            </a:r>
            <a:r>
              <a:rPr lang="en-IN" dirty="0" err="1"/>
              <a:t>nostrud</a:t>
            </a:r>
            <a:r>
              <a:rPr lang="en-IN" dirty="0"/>
              <a:t> exercitation </a:t>
            </a:r>
            <a:r>
              <a:rPr lang="en-IN" dirty="0" err="1"/>
              <a:t>ullamco</a:t>
            </a:r>
            <a:r>
              <a:rPr lang="en-IN" dirty="0"/>
              <a:t>.”</a:t>
            </a:r>
            <a:endParaRPr lang="en-US" dirty="0"/>
          </a:p>
        </p:txBody>
      </p:sp>
      <p:sp>
        <p:nvSpPr>
          <p:cNvPr id="18" name="Text Placeholder 3">
            <a:extLst>
              <a:ext uri="{FF2B5EF4-FFF2-40B4-BE49-F238E27FC236}">
                <a16:creationId xmlns:a16="http://schemas.microsoft.com/office/drawing/2014/main" id="{124E7EE1-1F21-A94B-BD4C-80D5579EA0D8}"/>
              </a:ext>
            </a:extLst>
          </p:cNvPr>
          <p:cNvSpPr>
            <a:spLocks noGrp="1"/>
          </p:cNvSpPr>
          <p:nvPr>
            <p:ph type="body" sz="quarter" idx="21" hasCustomPrompt="1"/>
          </p:nvPr>
        </p:nvSpPr>
        <p:spPr>
          <a:xfrm>
            <a:off x="6781820" y="5608955"/>
            <a:ext cx="4838705" cy="269769"/>
          </a:xfrm>
        </p:spPr>
        <p:txBody>
          <a:bodyPr anchor="ctr"/>
          <a:lstStyle>
            <a:lvl1pPr>
              <a:defRPr sz="1200" b="1" i="0">
                <a:solidFill>
                  <a:schemeClr val="tx1"/>
                </a:solidFill>
                <a:latin typeface="Oracle Sans" panose="020B0503020204020204" pitchFamily="34" charset="0"/>
                <a:cs typeface="Oracle Sans" panose="020B0503020204020204" pitchFamily="34" charset="0"/>
              </a:defRPr>
            </a:lvl1pPr>
          </a:lstStyle>
          <a:p>
            <a:pPr lvl="0"/>
            <a:r>
              <a:rPr lang="en-US" dirty="0"/>
              <a:t>Person name</a:t>
            </a:r>
          </a:p>
        </p:txBody>
      </p:sp>
      <p:sp>
        <p:nvSpPr>
          <p:cNvPr id="19" name="Text Placeholder 3">
            <a:extLst>
              <a:ext uri="{FF2B5EF4-FFF2-40B4-BE49-F238E27FC236}">
                <a16:creationId xmlns:a16="http://schemas.microsoft.com/office/drawing/2014/main" id="{EECEA0F4-62BE-D045-9B17-E8A1B43697E5}"/>
              </a:ext>
            </a:extLst>
          </p:cNvPr>
          <p:cNvSpPr>
            <a:spLocks noGrp="1"/>
          </p:cNvSpPr>
          <p:nvPr>
            <p:ph type="body" sz="quarter" idx="22" hasCustomPrompt="1"/>
          </p:nvPr>
        </p:nvSpPr>
        <p:spPr>
          <a:xfrm>
            <a:off x="6781819" y="5938133"/>
            <a:ext cx="4838705" cy="269769"/>
          </a:xfrm>
        </p:spPr>
        <p:txBody>
          <a:bodyPr anchor="ctr"/>
          <a:lstStyle>
            <a:lvl1pPr>
              <a:defRPr sz="1200" b="0" i="0">
                <a:solidFill>
                  <a:schemeClr val="tx1"/>
                </a:solidFill>
                <a:latin typeface="Oracle Sans" panose="020B0503020204020204" pitchFamily="34" charset="0"/>
                <a:cs typeface="Oracle Sans" panose="020B0503020204020204" pitchFamily="34" charset="0"/>
              </a:defRPr>
            </a:lvl1pPr>
          </a:lstStyle>
          <a:p>
            <a:pPr lvl="0"/>
            <a:r>
              <a:rPr lang="en-US" dirty="0"/>
              <a:t>Company name</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533895"/>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38782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63591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2" name="Text Placeholder 19">
            <a:extLst>
              <a:ext uri="{FF2B5EF4-FFF2-40B4-BE49-F238E27FC236}">
                <a16:creationId xmlns:a16="http://schemas.microsoft.com/office/drawing/2014/main" id="{78684B9E-4AF4-B988-B9FA-63EF07B490FD}"/>
              </a:ext>
            </a:extLst>
          </p:cNvPr>
          <p:cNvSpPr>
            <a:spLocks noGrp="1"/>
          </p:cNvSpPr>
          <p:nvPr>
            <p:ph type="body" sz="quarter" idx="47" hasCustomPrompt="1"/>
          </p:nvPr>
        </p:nvSpPr>
        <p:spPr>
          <a:xfrm>
            <a:off x="768875" y="5010631"/>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1</a:t>
            </a:r>
          </a:p>
        </p:txBody>
      </p:sp>
      <p:sp>
        <p:nvSpPr>
          <p:cNvPr id="36" name="Text Placeholder 19">
            <a:extLst>
              <a:ext uri="{FF2B5EF4-FFF2-40B4-BE49-F238E27FC236}">
                <a16:creationId xmlns:a16="http://schemas.microsoft.com/office/drawing/2014/main" id="{8E8CD5E9-9DB1-7D4C-37D6-37209F082819}"/>
              </a:ext>
            </a:extLst>
          </p:cNvPr>
          <p:cNvSpPr>
            <a:spLocks noGrp="1"/>
          </p:cNvSpPr>
          <p:nvPr>
            <p:ph type="body" sz="quarter" idx="50"/>
          </p:nvPr>
        </p:nvSpPr>
        <p:spPr>
          <a:xfrm>
            <a:off x="768875" y="5354986"/>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1" name="Text Placeholder 19">
            <a:extLst>
              <a:ext uri="{FF2B5EF4-FFF2-40B4-BE49-F238E27FC236}">
                <a16:creationId xmlns:a16="http://schemas.microsoft.com/office/drawing/2014/main" id="{EBB6E9E6-28D8-BBCA-0BB7-15E4DEB80D17}"/>
              </a:ext>
            </a:extLst>
          </p:cNvPr>
          <p:cNvSpPr>
            <a:spLocks noGrp="1"/>
          </p:cNvSpPr>
          <p:nvPr>
            <p:ph type="body" sz="quarter" idx="51" hasCustomPrompt="1"/>
          </p:nvPr>
        </p:nvSpPr>
        <p:spPr>
          <a:xfrm>
            <a:off x="3274795" y="5015715"/>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2</a:t>
            </a:r>
          </a:p>
        </p:txBody>
      </p:sp>
      <p:sp>
        <p:nvSpPr>
          <p:cNvPr id="42" name="Text Placeholder 19">
            <a:extLst>
              <a:ext uri="{FF2B5EF4-FFF2-40B4-BE49-F238E27FC236}">
                <a16:creationId xmlns:a16="http://schemas.microsoft.com/office/drawing/2014/main" id="{4DD9F86A-700A-8EBA-A4A6-BC6B400BACE3}"/>
              </a:ext>
            </a:extLst>
          </p:cNvPr>
          <p:cNvSpPr>
            <a:spLocks noGrp="1"/>
          </p:cNvSpPr>
          <p:nvPr>
            <p:ph type="body" sz="quarter" idx="52"/>
          </p:nvPr>
        </p:nvSpPr>
        <p:spPr>
          <a:xfrm>
            <a:off x="3274795" y="5342942"/>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3" name="Picture Placeholder 17">
            <a:extLst>
              <a:ext uri="{FF2B5EF4-FFF2-40B4-BE49-F238E27FC236}">
                <a16:creationId xmlns:a16="http://schemas.microsoft.com/office/drawing/2014/main" id="{EE7EF218-A785-F9A6-5ED4-ABEAAE6312D3}"/>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4" name="OTag" descr="A small square in Oracle Red with the Oracle logo in the center in white">
            <a:extLst>
              <a:ext uri="{FF2B5EF4-FFF2-40B4-BE49-F238E27FC236}">
                <a16:creationId xmlns:a16="http://schemas.microsoft.com/office/drawing/2014/main" id="{6C6EBC68-CC41-9713-4563-984719C1DF39}"/>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5" name="Graphic 4">
            <a:extLst>
              <a:ext uri="{FF2B5EF4-FFF2-40B4-BE49-F238E27FC236}">
                <a16:creationId xmlns:a16="http://schemas.microsoft.com/office/drawing/2014/main" id="{F8EB83BD-C547-8BEF-5ED8-13EA0AE8B429}"/>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6" name="Text Placeholder 21">
            <a:extLst>
              <a:ext uri="{FF2B5EF4-FFF2-40B4-BE49-F238E27FC236}">
                <a16:creationId xmlns:a16="http://schemas.microsoft.com/office/drawing/2014/main" id="{57B65472-0A7B-E1E2-E938-97D6EFD8291F}"/>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17079506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Light - Story with photo and stats">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703827"/>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4048160"/>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870581"/>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 name="Text Placeholder 19">
            <a:extLst>
              <a:ext uri="{FF2B5EF4-FFF2-40B4-BE49-F238E27FC236}">
                <a16:creationId xmlns:a16="http://schemas.microsoft.com/office/drawing/2014/main" id="{C9B029B0-1EAB-FE8A-291E-9E218344064A}"/>
              </a:ext>
            </a:extLst>
          </p:cNvPr>
          <p:cNvSpPr>
            <a:spLocks noGrp="1"/>
          </p:cNvSpPr>
          <p:nvPr>
            <p:ph type="body" sz="quarter" idx="47"/>
          </p:nvPr>
        </p:nvSpPr>
        <p:spPr>
          <a:xfrm>
            <a:off x="761999" y="52255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 name="Text Placeholder 21">
            <a:extLst>
              <a:ext uri="{FF2B5EF4-FFF2-40B4-BE49-F238E27FC236}">
                <a16:creationId xmlns:a16="http://schemas.microsoft.com/office/drawing/2014/main" id="{36B97647-97D2-408B-413C-E65D6A6051E5}"/>
              </a:ext>
            </a:extLst>
          </p:cNvPr>
          <p:cNvSpPr>
            <a:spLocks noGrp="1"/>
          </p:cNvSpPr>
          <p:nvPr>
            <p:ph type="body" sz="quarter" idx="14" hasCustomPrompt="1"/>
          </p:nvPr>
        </p:nvSpPr>
        <p:spPr>
          <a:xfrm>
            <a:off x="6739049" y="3922382"/>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5" name="Text Placeholder 21">
            <a:extLst>
              <a:ext uri="{FF2B5EF4-FFF2-40B4-BE49-F238E27FC236}">
                <a16:creationId xmlns:a16="http://schemas.microsoft.com/office/drawing/2014/main" id="{3A3580F8-D690-3030-C6AC-4866E9825F61}"/>
              </a:ext>
            </a:extLst>
          </p:cNvPr>
          <p:cNvSpPr>
            <a:spLocks noGrp="1"/>
          </p:cNvSpPr>
          <p:nvPr>
            <p:ph type="body" sz="quarter" idx="30" hasCustomPrompt="1"/>
          </p:nvPr>
        </p:nvSpPr>
        <p:spPr>
          <a:xfrm>
            <a:off x="8448458" y="3933540"/>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7" name="Text Placeholder 21">
            <a:extLst>
              <a:ext uri="{FF2B5EF4-FFF2-40B4-BE49-F238E27FC236}">
                <a16:creationId xmlns:a16="http://schemas.microsoft.com/office/drawing/2014/main" id="{44C5C283-5935-B42C-7120-D243BA9A2913}"/>
              </a:ext>
            </a:extLst>
          </p:cNvPr>
          <p:cNvSpPr>
            <a:spLocks noGrp="1"/>
          </p:cNvSpPr>
          <p:nvPr>
            <p:ph type="body" sz="quarter" idx="31" hasCustomPrompt="1"/>
          </p:nvPr>
        </p:nvSpPr>
        <p:spPr>
          <a:xfrm>
            <a:off x="6739049" y="4734009"/>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8" name="Text Placeholder 21">
            <a:extLst>
              <a:ext uri="{FF2B5EF4-FFF2-40B4-BE49-F238E27FC236}">
                <a16:creationId xmlns:a16="http://schemas.microsoft.com/office/drawing/2014/main" id="{099F2B36-E543-7114-2E12-7E05E41FD12F}"/>
              </a:ext>
            </a:extLst>
          </p:cNvPr>
          <p:cNvSpPr>
            <a:spLocks noGrp="1"/>
          </p:cNvSpPr>
          <p:nvPr>
            <p:ph type="body" sz="quarter" idx="48" hasCustomPrompt="1"/>
          </p:nvPr>
        </p:nvSpPr>
        <p:spPr>
          <a:xfrm>
            <a:off x="8448458" y="4745167"/>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9" name="Text Placeholder 21">
            <a:extLst>
              <a:ext uri="{FF2B5EF4-FFF2-40B4-BE49-F238E27FC236}">
                <a16:creationId xmlns:a16="http://schemas.microsoft.com/office/drawing/2014/main" id="{480E7235-27FC-1059-8FEC-3A55CCC728FE}"/>
              </a:ext>
            </a:extLst>
          </p:cNvPr>
          <p:cNvSpPr>
            <a:spLocks noGrp="1"/>
          </p:cNvSpPr>
          <p:nvPr>
            <p:ph type="body" sz="quarter" idx="33" hasCustomPrompt="1"/>
          </p:nvPr>
        </p:nvSpPr>
        <p:spPr>
          <a:xfrm>
            <a:off x="6739049" y="5546718"/>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11" name="Text Placeholder 21">
            <a:extLst>
              <a:ext uri="{FF2B5EF4-FFF2-40B4-BE49-F238E27FC236}">
                <a16:creationId xmlns:a16="http://schemas.microsoft.com/office/drawing/2014/main" id="{360C9156-A92C-0F42-A924-D97D8BD8785F}"/>
              </a:ext>
            </a:extLst>
          </p:cNvPr>
          <p:cNvSpPr>
            <a:spLocks noGrp="1"/>
          </p:cNvSpPr>
          <p:nvPr>
            <p:ph type="body" sz="quarter" idx="34" hasCustomPrompt="1"/>
          </p:nvPr>
        </p:nvSpPr>
        <p:spPr>
          <a:xfrm>
            <a:off x="8448458" y="5557876"/>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12" name="Picture Placeholder 17">
            <a:extLst>
              <a:ext uri="{FF2B5EF4-FFF2-40B4-BE49-F238E27FC236}">
                <a16:creationId xmlns:a16="http://schemas.microsoft.com/office/drawing/2014/main" id="{37E1F626-6013-A11C-1493-E8B91C591978}"/>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6" name="OTag" descr="A small square in Oracle Red with the Oracle logo in the center in white">
            <a:extLst>
              <a:ext uri="{FF2B5EF4-FFF2-40B4-BE49-F238E27FC236}">
                <a16:creationId xmlns:a16="http://schemas.microsoft.com/office/drawing/2014/main" id="{4A795B6A-184C-84F8-9946-F2838D3CD838}"/>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13" name="Graphic 12">
            <a:extLst>
              <a:ext uri="{FF2B5EF4-FFF2-40B4-BE49-F238E27FC236}">
                <a16:creationId xmlns:a16="http://schemas.microsoft.com/office/drawing/2014/main" id="{E4BAAA2A-9200-092B-2D2E-0CFD12C20F4E}"/>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14" name="Text Placeholder 21">
            <a:extLst>
              <a:ext uri="{FF2B5EF4-FFF2-40B4-BE49-F238E27FC236}">
                <a16:creationId xmlns:a16="http://schemas.microsoft.com/office/drawing/2014/main" id="{714C8117-8874-4C52-FD47-896710854EA6}"/>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35476534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slideLayout" Target="../slideLayouts/slideLayout32.xml"/><Relationship Id="rId33" Type="http://schemas.openxmlformats.org/officeDocument/2006/relationships/slideLayout" Target="../slideLayouts/slideLayout33.xml"/><Relationship Id="rId34" Type="http://schemas.openxmlformats.org/officeDocument/2006/relationships/slideLayout" Target="../slideLayouts/slideLayout34.xml"/><Relationship Id="rId35" Type="http://schemas.openxmlformats.org/officeDocument/2006/relationships/slideLayout" Target="../slideLayouts/slideLayout35.xml"/><Relationship Id="rId36" Type="http://schemas.openxmlformats.org/officeDocument/2006/relationships/slideLayout" Target="../slideLayouts/slideLayout36.xml"/><Relationship Id="rId37" Type="http://schemas.openxmlformats.org/officeDocument/2006/relationships/slideLayout" Target="../slideLayouts/slideLayout37.xml"/><Relationship Id="rId38" Type="http://schemas.openxmlformats.org/officeDocument/2006/relationships/slideLayout" Target="../slideLayouts/slideLayout38.xml"/><Relationship Id="rId39" Type="http://schemas.openxmlformats.org/officeDocument/2006/relationships/slideLayout" Target="../slideLayouts/slideLayout39.xml"/><Relationship Id="rId40" Type="http://schemas.openxmlformats.org/officeDocument/2006/relationships/slideLayout" Target="../slideLayouts/slideLayout40.xml"/><Relationship Id="rId41" Type="http://schemas.openxmlformats.org/officeDocument/2006/relationships/slideLayout" Target="../slideLayouts/slideLayout41.xml"/><Relationship Id="rId42" Type="http://schemas.openxmlformats.org/officeDocument/2006/relationships/slideLayout" Target="../slideLayouts/slideLayout42.xml"/><Relationship Id="rId43" Type="http://schemas.openxmlformats.org/officeDocument/2006/relationships/slideLayout" Target="../slideLayouts/slideLayout43.xml"/><Relationship Id="rId44" Type="http://schemas.openxmlformats.org/officeDocument/2006/relationships/slideLayout" Target="../slideLayouts/slideLayout44.xml"/><Relationship Id="rId45" Type="http://schemas.openxmlformats.org/officeDocument/2006/relationships/slideLayout" Target="../slideLayouts/slideLayout45.xml"/><Relationship Id="rId46" Type="http://schemas.openxmlformats.org/officeDocument/2006/relationships/slideLayout" Target="../slideLayouts/slideLayout46.xml"/><Relationship Id="rId47" Type="http://schemas.openxmlformats.org/officeDocument/2006/relationships/slideLayout" Target="../slideLayouts/slideLayout47.xml"/><Relationship Id="rId48" Type="http://schemas.openxmlformats.org/officeDocument/2006/relationships/slideLayout" Target="../slideLayouts/slideLayout48.xml"/><Relationship Id="rId49" Type="http://schemas.openxmlformats.org/officeDocument/2006/relationships/slideLayout" Target="../slideLayouts/slideLayout49.xml"/><Relationship Id="rId50" Type="http://schemas.openxmlformats.org/officeDocument/2006/relationships/slideLayout" Target="../slideLayouts/slideLayout50.xml"/><Relationship Id="rId51" Type="http://schemas.openxmlformats.org/officeDocument/2006/relationships/slideLayout" Target="../slideLayouts/slideLayout51.xml"/><Relationship Id="rId52" Type="http://schemas.openxmlformats.org/officeDocument/2006/relationships/slideLayout" Target="../slideLayouts/slideLayout52.xml"/><Relationship Id="rId53" Type="http://schemas.openxmlformats.org/officeDocument/2006/relationships/slideLayout" Target="../slideLayouts/slideLayout53.xml"/><Relationship Id="rId54" Type="http://schemas.openxmlformats.org/officeDocument/2006/relationships/slideLayout" Target="../slideLayouts/slideLayout54.xml"/><Relationship Id="rId55" Type="http://schemas.openxmlformats.org/officeDocument/2006/relationships/slideLayout" Target="../slideLayouts/slideLayout55.xml"/><Relationship Id="rId56" Type="http://schemas.openxmlformats.org/officeDocument/2006/relationships/slideLayout" Target="../slideLayouts/slideLayout56.xml"/><Relationship Id="rId57" Type="http://schemas.openxmlformats.org/officeDocument/2006/relationships/slideLayout" Target="../slideLayouts/slideLayout57.xml"/><Relationship Id="rId58" Type="http://schemas.openxmlformats.org/officeDocument/2006/relationships/slideLayout" Target="../slideLayouts/slideLayout58.xml"/><Relationship Id="rId59" Type="http://schemas.openxmlformats.org/officeDocument/2006/relationships/slideLayout" Target="../slideLayouts/slideLayout59.xml"/><Relationship Id="rId60" Type="http://schemas.openxmlformats.org/officeDocument/2006/relationships/slideLayout" Target="../slideLayouts/slideLayout60.xml"/><Relationship Id="rId61" Type="http://schemas.openxmlformats.org/officeDocument/2006/relationships/slideLayout" Target="../slideLayouts/slideLayout61.xml"/><Relationship Id="rId62" Type="http://schemas.openxmlformats.org/officeDocument/2006/relationships/slideLayout" Target="../slideLayouts/slideLayout62.xml"/><Relationship Id="rId63" Type="http://schemas.openxmlformats.org/officeDocument/2006/relationships/slideLayout" Target="../slideLayouts/slideLayout63.xml"/><Relationship Id="rId64" Type="http://schemas.openxmlformats.org/officeDocument/2006/relationships/slideLayout" Target="../slideLayouts/slideLayout64.xml"/><Relationship Id="rId65" Type="http://schemas.openxmlformats.org/officeDocument/2006/relationships/slideLayout" Target="../slideLayouts/slideLayout65.xml"/><Relationship Id="rId66" Type="http://schemas.openxmlformats.org/officeDocument/2006/relationships/slideLayout" Target="../slideLayouts/slideLayout66.xml"/><Relationship Id="rId67" Type="http://schemas.openxmlformats.org/officeDocument/2006/relationships/slideLayout" Target="../slideLayouts/slideLayout67.xml"/><Relationship Id="rId68" Type="http://schemas.openxmlformats.org/officeDocument/2006/relationships/slideLayout" Target="../slideLayouts/slideLayout68.xml"/><Relationship Id="rId69" Type="http://schemas.openxmlformats.org/officeDocument/2006/relationships/slideLayout" Target="../slideLayouts/slideLayout69.xml"/><Relationship Id="rId70" Type="http://schemas.openxmlformats.org/officeDocument/2006/relationships/slideLayout" Target="../slideLayouts/slideLayout70.xml"/><Relationship Id="rId71" Type="http://schemas.openxmlformats.org/officeDocument/2006/relationships/slideLayout" Target="../slideLayouts/slideLayout71.xml"/><Relationship Id="rId72" Type="http://schemas.openxmlformats.org/officeDocument/2006/relationships/slideLayout" Target="../slideLayouts/slideLayout72.xml"/><Relationship Id="rId73" Type="http://schemas.openxmlformats.org/officeDocument/2006/relationships/slideLayout" Target="../slideLayouts/slideLayout73.xml"/><Relationship Id="rId74" Type="http://schemas.openxmlformats.org/officeDocument/2006/relationships/slideLayout" Target="../slideLayouts/slideLayout74.xml"/><Relationship Id="rId75" Type="http://schemas.openxmlformats.org/officeDocument/2006/relationships/slideLayout" Target="../slideLayouts/slideLayout75.xml"/><Relationship Id="rId76" Type="http://schemas.openxmlformats.org/officeDocument/2006/relationships/slideLayout" Target="../slideLayouts/slideLayout76.xml"/><Relationship Id="rId77" Type="http://schemas.openxmlformats.org/officeDocument/2006/relationships/slideLayout" Target="../slideLayouts/slideLayout77.xml"/><Relationship Id="rId78" Type="http://schemas.openxmlformats.org/officeDocument/2006/relationships/slideLayout" Target="../slideLayouts/slideLayout78.xml"/><Relationship Id="rId79" Type="http://schemas.openxmlformats.org/officeDocument/2006/relationships/slideLayout" Target="../slideLayouts/slideLayout79.xml"/><Relationship Id="rId80" Type="http://schemas.openxmlformats.org/officeDocument/2006/relationships/slideLayout" Target="../slideLayouts/slideLayout80.xml"/><Relationship Id="rId81" Type="http://schemas.openxmlformats.org/officeDocument/2006/relationships/slideLayout" Target="../slideLayouts/slideLayout81.xml"/><Relationship Id="rId82" Type="http://schemas.openxmlformats.org/officeDocument/2006/relationships/slideLayout" Target="../slideLayouts/slideLayout82.xml"/><Relationship Id="rId83" Type="http://schemas.openxmlformats.org/officeDocument/2006/relationships/slideLayout" Target="../slideLayouts/slideLayout83.xml"/><Relationship Id="rId84" Type="http://schemas.openxmlformats.org/officeDocument/2006/relationships/slideLayout" Target="../slideLayouts/slideLayout84.xml"/><Relationship Id="rId85" Type="http://schemas.openxmlformats.org/officeDocument/2006/relationships/slideLayout" Target="../slideLayouts/slideLayout85.xml"/><Relationship Id="rId86" Type="http://schemas.openxmlformats.org/officeDocument/2006/relationships/slideLayout" Target="../slideLayouts/slideLayout86.xml"/><Relationship Id="rId87" Type="http://schemas.openxmlformats.org/officeDocument/2006/relationships/slideLayout" Target="../slideLayouts/slideLayout87.xml"/><Relationship Id="rId88" Type="http://schemas.openxmlformats.org/officeDocument/2006/relationships/slideLayout" Target="../slideLayouts/slideLayout88.xml"/><Relationship Id="rId89" Type="http://schemas.openxmlformats.org/officeDocument/2006/relationships/slideLayout" Target="../slideLayouts/slideLayout89.xml"/><Relationship Id="rId90" Type="http://schemas.openxmlformats.org/officeDocument/2006/relationships/slideLayout" Target="../slideLayouts/slideLayout90.xml"/><Relationship Id="rId91" Type="http://schemas.openxmlformats.org/officeDocument/2006/relationships/slideLayout" Target="../slideLayouts/slideLayout91.xml"/><Relationship Id="rId92" Type="http://schemas.openxmlformats.org/officeDocument/2006/relationships/slideLayout" Target="../slideLayouts/slideLayout92.xml"/><Relationship Id="rId93" Type="http://schemas.openxmlformats.org/officeDocument/2006/relationships/slideLayout" Target="../slideLayouts/slideLayout93.xml"/><Relationship Id="rId94" Type="http://schemas.openxmlformats.org/officeDocument/2006/relationships/slideLayout" Target="../slideLayouts/slideLayout94.xml"/><Relationship Id="rId95" Type="http://schemas.openxmlformats.org/officeDocument/2006/relationships/slideLayout" Target="../slideLayouts/slideLayout95.xml"/><Relationship Id="rId96" Type="http://schemas.openxmlformats.org/officeDocument/2006/relationships/slideLayout" Target="../slideLayouts/slideLayout96.xml"/><Relationship Id="rId97" Type="http://schemas.openxmlformats.org/officeDocument/2006/relationships/slideLayout" Target="../slideLayouts/slideLayout97.xml"/><Relationship Id="rId98" Type="http://schemas.openxmlformats.org/officeDocument/2006/relationships/slideLayout" Target="../slideLayouts/slideLayout98.xml"/><Relationship Id="rId99" Type="http://schemas.openxmlformats.org/officeDocument/2006/relationships/slideLayout" Target="../slideLayouts/slideLayout99.xml"/><Relationship Id="rId100" Type="http://schemas.openxmlformats.org/officeDocument/2006/relationships/slideLayout" Target="../slideLayouts/slideLayout100.xml"/><Relationship Id="rId101" Type="http://schemas.openxmlformats.org/officeDocument/2006/relationships/slideLayout" Target="../slideLayouts/slideLayout101.xml"/><Relationship Id="rId102" Type="http://schemas.openxmlformats.org/officeDocument/2006/relationships/slideLayout" Target="../slideLayouts/slideLayout102.xml"/><Relationship Id="rId103" Type="http://schemas.openxmlformats.org/officeDocument/2006/relationships/slideLayout" Target="../slideLayouts/slideLayout103.xml"/><Relationship Id="rId104" Type="http://schemas.openxmlformats.org/officeDocument/2006/relationships/slideLayout" Target="../slideLayouts/slideLayout104.xml"/><Relationship Id="rId105" Type="http://schemas.openxmlformats.org/officeDocument/2006/relationships/theme" Target="../theme/theme1.xml"/><Relationship Id="rId106"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768875" y="182403"/>
            <a:ext cx="10671048" cy="822960"/>
          </a:xfrm>
          <a:prstGeom prst="rect">
            <a:avLst/>
          </a:prstGeom>
        </p:spPr>
        <p:txBody>
          <a:bodyPr vert="horz" lIns="0" tIns="0" rIns="0" bIns="0" rtlCol="0" anchor="b">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768875" y="1600200"/>
            <a:ext cx="10671048" cy="4514850"/>
          </a:xfrm>
          <a:prstGeom prst="rect">
            <a:avLst/>
          </a:prstGeom>
          <a:noFill/>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8B8580"/>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8B8580"/>
                </a:solidFill>
                <a:latin typeface="+mn-lt"/>
              </a:defRPr>
            </a:lvl1pPr>
          </a:lstStyle>
          <a:p>
            <a:r>
              <a:rPr lang="en-US"/>
              <a:t>Copyright © 2025, Oracle and/or its affiliates |  Confidential: Internal/Restricted/Highly Restricted</a:t>
            </a:r>
            <a:endParaRPr lang="en-US" dirty="0"/>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8B8580"/>
                </a:solidFill>
                <a:latin typeface="+mn-lt"/>
              </a:defRPr>
            </a:lvl1pPr>
          </a:lstStyle>
          <a:p>
            <a:r>
              <a:rPr lang="en-US"/>
              <a:t>[Date]</a:t>
            </a:r>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userDrawn="1"/>
        </p:nvPicPr>
        <p:blipFill>
          <a:blip r:embed="rId106"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632300099"/>
      </p:ext>
    </p:extLst>
  </p:cSld>
  <p:clrMap bg1="lt1" tx1="dk1" bg2="lt2" tx2="dk2" accent1="accent1" accent2="accent2" accent3="accent3" accent4="accent4" accent5="accent5" accent6="accent6" hlink="hlink" folHlink="folHlink"/>
  <p:sldLayoutIdLst>
    <p:sldLayoutId id="2147483959" r:id="rId1"/>
    <p:sldLayoutId id="2147484217" r:id="rId2"/>
    <p:sldLayoutId id="2147484218" r:id="rId3"/>
    <p:sldLayoutId id="2147484253" r:id="rId4"/>
    <p:sldLayoutId id="2147484283" r:id="rId5"/>
    <p:sldLayoutId id="2147484265" r:id="rId6"/>
    <p:sldLayoutId id="2147484306" r:id="rId7"/>
    <p:sldLayoutId id="2147484260" r:id="rId8"/>
    <p:sldLayoutId id="2147484261" r:id="rId9"/>
    <p:sldLayoutId id="2147484262" r:id="rId10"/>
    <p:sldLayoutId id="2147484264" r:id="rId11"/>
    <p:sldLayoutId id="2147484263" r:id="rId12"/>
    <p:sldLayoutId id="2147484266" r:id="rId13"/>
    <p:sldLayoutId id="2147484295" r:id="rId14"/>
    <p:sldLayoutId id="2147484290" r:id="rId15"/>
    <p:sldLayoutId id="2147484292" r:id="rId16"/>
    <p:sldLayoutId id="2147484219" r:id="rId17"/>
    <p:sldLayoutId id="2147484220" r:id="rId18"/>
    <p:sldLayoutId id="2147484270" r:id="rId19"/>
    <p:sldLayoutId id="2147484307" r:id="rId20"/>
    <p:sldLayoutId id="2147484267" r:id="rId21"/>
    <p:sldLayoutId id="2147484268" r:id="rId22"/>
    <p:sldLayoutId id="2147484269" r:id="rId23"/>
    <p:sldLayoutId id="2147484272" r:id="rId24"/>
    <p:sldLayoutId id="2147484271" r:id="rId25"/>
    <p:sldLayoutId id="2147484273" r:id="rId26"/>
    <p:sldLayoutId id="2147484259" r:id="rId27"/>
    <p:sldLayoutId id="2147484313" r:id="rId28"/>
    <p:sldLayoutId id="2147484226" r:id="rId29"/>
    <p:sldLayoutId id="2147484003" r:id="rId30"/>
    <p:sldLayoutId id="2147484221" r:id="rId31"/>
    <p:sldLayoutId id="2147484222" r:id="rId32"/>
    <p:sldLayoutId id="2147484031" r:id="rId33"/>
    <p:sldLayoutId id="2147484030" r:id="rId34"/>
    <p:sldLayoutId id="2147483943" r:id="rId35"/>
    <p:sldLayoutId id="2147483763" r:id="rId36"/>
    <p:sldLayoutId id="2147484237" r:id="rId37"/>
    <p:sldLayoutId id="2147484093" r:id="rId38"/>
    <p:sldLayoutId id="2147484314" r:id="rId39"/>
    <p:sldLayoutId id="2147484315" r:id="rId40"/>
    <p:sldLayoutId id="2147484316" r:id="rId41"/>
    <p:sldLayoutId id="2147484317" r:id="rId42"/>
    <p:sldLayoutId id="2147484318" r:id="rId43"/>
    <p:sldLayoutId id="2147484255" r:id="rId44"/>
    <p:sldLayoutId id="2147484310" r:id="rId45"/>
    <p:sldLayoutId id="2147484311" r:id="rId46"/>
    <p:sldLayoutId id="2147484312" r:id="rId47"/>
    <p:sldLayoutId id="2147484250" r:id="rId48"/>
    <p:sldLayoutId id="2147484251" r:id="rId49"/>
    <p:sldLayoutId id="2147484044" r:id="rId50"/>
    <p:sldLayoutId id="2147484274" r:id="rId51"/>
    <p:sldLayoutId id="2147484045" r:id="rId52"/>
    <p:sldLayoutId id="2147484046" r:id="rId53"/>
    <p:sldLayoutId id="2147484047" r:id="rId54"/>
    <p:sldLayoutId id="2147484293" r:id="rId55"/>
    <p:sldLayoutId id="2147484294" r:id="rId56"/>
    <p:sldLayoutId id="2147484256" r:id="rId57"/>
    <p:sldLayoutId id="2147484319" r:id="rId58"/>
    <p:sldLayoutId id="2147483994" r:id="rId59"/>
    <p:sldLayoutId id="2147484069" r:id="rId60"/>
    <p:sldLayoutId id="2147484074" r:id="rId61"/>
    <p:sldLayoutId id="2147484075" r:id="rId62"/>
    <p:sldLayoutId id="2147483917" r:id="rId63"/>
    <p:sldLayoutId id="2147484286" r:id="rId64"/>
    <p:sldLayoutId id="2147484077" r:id="rId65"/>
    <p:sldLayoutId id="2147484078" r:id="rId66"/>
    <p:sldLayoutId id="2147483922" r:id="rId67"/>
    <p:sldLayoutId id="2147484079" r:id="rId68"/>
    <p:sldLayoutId id="2147484296" r:id="rId69"/>
    <p:sldLayoutId id="2147484297" r:id="rId70"/>
    <p:sldLayoutId id="2147484308" r:id="rId71"/>
    <p:sldLayoutId id="2147484309" r:id="rId72"/>
    <p:sldLayoutId id="2147484285" r:id="rId73"/>
    <p:sldLayoutId id="2147484284" r:id="rId74"/>
    <p:sldLayoutId id="2147484005" r:id="rId75"/>
    <p:sldLayoutId id="2147484006" r:id="rId76"/>
    <p:sldLayoutId id="2147484288" r:id="rId77"/>
    <p:sldLayoutId id="2147484289" r:id="rId78"/>
    <p:sldLayoutId id="2147484159" r:id="rId79"/>
    <p:sldLayoutId id="2147484157" r:id="rId80"/>
    <p:sldLayoutId id="2147484152" r:id="rId81"/>
    <p:sldLayoutId id="2147484155" r:id="rId82"/>
    <p:sldLayoutId id="2147484227" r:id="rId83"/>
    <p:sldLayoutId id="2147484228" r:id="rId84"/>
    <p:sldLayoutId id="2147484008" r:id="rId85"/>
    <p:sldLayoutId id="2147484254" r:id="rId86"/>
    <p:sldLayoutId id="2147484275" r:id="rId87"/>
    <p:sldLayoutId id="2147484276" r:id="rId88"/>
    <p:sldLayoutId id="2147484282" r:id="rId89"/>
    <p:sldLayoutId id="2147484258" r:id="rId90"/>
    <p:sldLayoutId id="2147484277" r:id="rId91"/>
    <p:sldLayoutId id="2147484252" r:id="rId92"/>
    <p:sldLayoutId id="2147484257" r:id="rId93"/>
    <p:sldLayoutId id="2147484320" r:id="rId94"/>
    <p:sldLayoutId id="2147484281" r:id="rId95"/>
    <p:sldLayoutId id="2147484298" r:id="rId96"/>
    <p:sldLayoutId id="2147484299" r:id="rId97"/>
    <p:sldLayoutId id="2147484302" r:id="rId98"/>
    <p:sldLayoutId id="2147484303" r:id="rId99"/>
    <p:sldLayoutId id="2147484304" r:id="rId100"/>
    <p:sldLayoutId id="2147484305" r:id="rId101"/>
    <p:sldLayoutId id="2147483744" r:id="rId102"/>
    <p:sldLayoutId id="2147483944" r:id="rId103"/>
    <p:sldLayoutId id="2147484287" r:id="rId10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defTabSz="914400" rtl="0" eaLnBrk="1" latinLnBrk="0" hangingPunct="1">
        <a:lnSpc>
          <a:spcPct val="95000"/>
        </a:lnSpc>
        <a:spcBef>
          <a:spcPct val="0"/>
        </a:spcBef>
        <a:buNone/>
        <a:defRPr lang="en-US" sz="2400" b="1" i="0" kern="1200" baseline="0" dirty="0">
          <a:solidFill>
            <a:schemeClr val="tx1"/>
          </a:soli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solidFill>
            <a:schemeClr val="tx1"/>
          </a:soli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08" userDrawn="1">
          <p15:clr>
            <a:srgbClr val="5ACBF0"/>
          </p15:clr>
        </p15:guide>
        <p15:guide id="4" orient="horz" pos="3852" userDrawn="1">
          <p15:clr>
            <a:srgbClr val="F26B43"/>
          </p15:clr>
        </p15:guide>
        <p15:guide id="5" pos="480" userDrawn="1">
          <p15:clr>
            <a:srgbClr val="F26B43"/>
          </p15:clr>
        </p15:guide>
        <p15:guide id="6" orient="horz" pos="795" userDrawn="1">
          <p15:clr>
            <a:srgbClr val="F26B43"/>
          </p15:clr>
        </p15:guide>
        <p15:guide id="7" orient="horz" pos="590" userDrawn="1">
          <p15:clr>
            <a:srgbClr val="F26B43"/>
          </p15:clr>
        </p15:guide>
        <p15:guide id="8" pos="721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Mercado Libre (MELI)</a:t>
            </a:r>
          </a:p>
        </p:txBody>
      </p:sp>
      <p:sp>
        <p:nvSpPr>
          <p:cNvPr id="3" name="Text Placeholder 2"/>
          <p:cNvSpPr>
            <a:spLocks noGrp="1"/>
          </p:cNvSpPr>
          <p:nvPr>
            <p:ph type="body" idx="33" sz="quarter"/>
          </p:nvPr>
        </p:nvSpPr>
        <p:spPr/>
        <p:txBody>
          <a:bodyPr/>
          <a:lstStyle/>
          <a:p>
            <a:r>
              <a:t>Key-Value Store Architecture Proposal</a:t>
            </a:r>
          </a:p>
        </p:txBody>
      </p:sp>
      <p:sp>
        <p:nvSpPr>
          <p:cNvPr id="4" name="Text Placeholder 3"/>
          <p:cNvSpPr>
            <a:spLocks noGrp="1"/>
          </p:cNvSpPr>
          <p:nvPr>
            <p:ph type="body" idx="35" sz="quarter"/>
          </p:nvPr>
        </p:nvSpPr>
        <p:spPr/>
        <p:txBody>
          <a:bodyPr/>
          <a:lstStyle/>
          <a:p>
            <a:r>
              <a:t>April 2026</a:t>
            </a:r>
          </a:p>
        </p:txBody>
      </p:sp>
      <p:sp>
        <p:nvSpPr>
          <p:cNvPr id="5" name="Text Placeholder 4"/>
          <p:cNvSpPr>
            <a:spLocks noGrp="1"/>
          </p:cNvSpPr>
          <p:nvPr>
            <p:ph type="body" idx="34" sz="quarter"/>
          </p:nvPr>
        </p:nvSpPr>
        <p:spPr/>
        <p:txBody>
          <a:bodyPr/>
          <a:lstStyle/>
          <a:p>
            <a:r>
              <a:t>Carlos Mendoza  |  Oracle Cloud Infrastructure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Cost Estimate</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2926080"/>
        </p:xfrm>
        <a:graphic>
          <a:graphicData uri="http://schemas.openxmlformats.org/drawingml/2006/table">
            <a:tbl>
              <a:tblPr firstRow="1" bandRow="1">
                <a:tableStyleId>{5C22544A-7EE6-4342-B048-85BDC9FD1C3A}</a:tableStyleId>
              </a:tblPr>
              <a:tblGrid>
                <a:gridCol w="3657600"/>
                <a:gridCol w="2743200"/>
                <a:gridCol w="4572000"/>
              </a:tblGrid>
              <a:tr h="365760">
                <a:tc>
                  <a:txBody>
                    <a:bodyPr/>
                    <a:lstStyle/>
                    <a:p>
                      <a:pPr algn="l">
                        <a:defRPr sz="1100" b="1">
                          <a:solidFill>
                            <a:srgbClr val="FFFFFF"/>
                          </a:solidFill>
                          <a:latin typeface="Oracle Sans"/>
                        </a:defRPr>
                      </a:pPr>
                      <a:r>
                        <a:t>Component</a:t>
                      </a:r>
                    </a:p>
                  </a:txBody>
                  <a:tcPr anchor="ctr">
                    <a:solidFill>
                      <a:srgbClr val="2C5967"/>
                    </a:solidFill>
                  </a:tcPr>
                </a:tc>
                <a:tc>
                  <a:txBody>
                    <a:bodyPr/>
                    <a:lstStyle/>
                    <a:p>
                      <a:pPr algn="ctr">
                        <a:defRPr sz="1100" b="1">
                          <a:solidFill>
                            <a:srgbClr val="FFFFFF"/>
                          </a:solidFill>
                          <a:latin typeface="Oracle Sans"/>
                        </a:defRPr>
                      </a:pPr>
                      <a:r>
                        <a:t>Monthly</a:t>
                      </a:r>
                    </a:p>
                  </a:txBody>
                  <a:tcPr anchor="ctr">
                    <a:solidFill>
                      <a:srgbClr val="2C5967"/>
                    </a:solidFill>
                  </a:tcPr>
                </a:tc>
                <a:tc>
                  <a:txBody>
                    <a:bodyPr/>
                    <a:lstStyle/>
                    <a:p>
                      <a:pPr algn="ctr">
                        <a:defRPr sz="1100" b="1">
                          <a:solidFill>
                            <a:srgbClr val="FFFFFF"/>
                          </a:solidFill>
                          <a:latin typeface="Oracle Sans"/>
                        </a:defRPr>
                      </a:pPr>
                      <a:r>
                        <a:t>Notes</a:t>
                      </a:r>
                    </a:p>
                  </a:txBody>
                  <a:tcPr anchor="ctr">
                    <a:solidFill>
                      <a:srgbClr val="2C5967"/>
                    </a:solidFill>
                  </a:tcPr>
                </a:tc>
              </a:tr>
              <a:tr h="365760">
                <a:tc>
                  <a:txBody>
                    <a:bodyPr/>
                    <a:lstStyle/>
                    <a:p>
                      <a:pPr algn="l">
                        <a:defRPr sz="1000" b="0">
                          <a:solidFill>
                            <a:srgbClr val="312D2A"/>
                          </a:solidFill>
                          <a:latin typeface="Oracle Sans"/>
                        </a:defRPr>
                      </a:pPr>
                      <a:r>
                        <a:t>OCI NoSQL — Elastic Pod Dedicated (Prod)</a:t>
                      </a:r>
                    </a:p>
                  </a:txBody>
                  <a:tcPr anchor="ctr"/>
                </a:tc>
                <a:tc>
                  <a:txBody>
                    <a:bodyPr/>
                    <a:lstStyle/>
                    <a:p>
                      <a:pPr algn="r">
                        <a:defRPr sz="1000" b="0">
                          <a:solidFill>
                            <a:srgbClr val="312D2A"/>
                          </a:solidFill>
                          <a:latin typeface="Oracle Sans"/>
                        </a:defRPr>
                      </a:pPr>
                      <a:r>
                        <a:t>$85,000</a:t>
                      </a:r>
                    </a:p>
                  </a:txBody>
                  <a:tcPr anchor="ctr"/>
                </a:tc>
                <a:tc>
                  <a:txBody>
                    <a:bodyPr/>
                    <a:lstStyle/>
                    <a:p>
                      <a:pPr algn="l">
                        <a:defRPr sz="900" b="0">
                          <a:solidFill>
                            <a:srgbClr val="6F6964"/>
                          </a:solidFill>
                          <a:latin typeface="Oracle Sans"/>
                        </a:defRPr>
                      </a:pPr>
                      <a:r>
                        <a:t>30K tables, 70M RPM peak / 15M RPM avg</a:t>
                      </a:r>
                    </a:p>
                  </a:txBody>
                  <a:tcPr anchor="ctr"/>
                </a:tc>
              </a:tr>
              <a:tr h="365760">
                <a:tc>
                  <a:txBody>
                    <a:bodyPr/>
                    <a:lstStyle/>
                    <a:p>
                      <a:pPr algn="l">
                        <a:defRPr sz="1000" b="0">
                          <a:solidFill>
                            <a:srgbClr val="312D2A"/>
                          </a:solidFill>
                          <a:latin typeface="Oracle Sans"/>
                        </a:defRPr>
                      </a:pPr>
                      <a:r>
                        <a:t>OCI NoSQL — Storage (300TB)</a:t>
                      </a:r>
                    </a:p>
                  </a:txBody>
                  <a:tcPr anchor="ctr">
                    <a:solidFill>
                      <a:srgbClr val="F5F4F2"/>
                    </a:solidFill>
                  </a:tcPr>
                </a:tc>
                <a:tc>
                  <a:txBody>
                    <a:bodyPr/>
                    <a:lstStyle/>
                    <a:p>
                      <a:pPr algn="r">
                        <a:defRPr sz="1000" b="0">
                          <a:solidFill>
                            <a:srgbClr val="312D2A"/>
                          </a:solidFill>
                          <a:latin typeface="Oracle Sans"/>
                        </a:defRPr>
                      </a:pPr>
                      <a:r>
                        <a:t>$2,550</a:t>
                      </a:r>
                    </a:p>
                  </a:txBody>
                  <a:tcPr anchor="ctr">
                    <a:solidFill>
                      <a:srgbClr val="F5F4F2"/>
                    </a:solidFill>
                  </a:tcPr>
                </a:tc>
                <a:tc>
                  <a:txBody>
                    <a:bodyPr/>
                    <a:lstStyle/>
                    <a:p>
                      <a:pPr algn="l">
                        <a:defRPr sz="900" b="0">
                          <a:solidFill>
                            <a:srgbClr val="6F6964"/>
                          </a:solidFill>
                          <a:latin typeface="Oracle Sans"/>
                        </a:defRPr>
                      </a:pPr>
                      <a:r>
                        <a:t>$0.0085/GB/month</a:t>
                      </a:r>
                    </a:p>
                  </a:txBody>
                  <a:tcPr anchor="ctr">
                    <a:solidFill>
                      <a:srgbClr val="F5F4F2"/>
                    </a:solidFill>
                  </a:tcPr>
                </a:tc>
              </a:tr>
              <a:tr h="365760">
                <a:tc>
                  <a:txBody>
                    <a:bodyPr/>
                    <a:lstStyle/>
                    <a:p>
                      <a:pPr algn="l">
                        <a:defRPr sz="1000" b="0">
                          <a:solidFill>
                            <a:srgbClr val="312D2A"/>
                          </a:solidFill>
                          <a:latin typeface="Oracle Sans"/>
                        </a:defRPr>
                      </a:pPr>
                      <a:r>
                        <a:t>OCI NoSQL — Pre-Production (25%)</a:t>
                      </a:r>
                    </a:p>
                  </a:txBody>
                  <a:tcPr anchor="ctr"/>
                </a:tc>
                <a:tc>
                  <a:txBody>
                    <a:bodyPr/>
                    <a:lstStyle/>
                    <a:p>
                      <a:pPr algn="r">
                        <a:defRPr sz="1000" b="0">
                          <a:solidFill>
                            <a:srgbClr val="312D2A"/>
                          </a:solidFill>
                          <a:latin typeface="Oracle Sans"/>
                        </a:defRPr>
                      </a:pPr>
                      <a:r>
                        <a:t>$21,250</a:t>
                      </a:r>
                    </a:p>
                  </a:txBody>
                  <a:tcPr anchor="ctr"/>
                </a:tc>
                <a:tc>
                  <a:txBody>
                    <a:bodyPr/>
                    <a:lstStyle/>
                    <a:p>
                      <a:pPr algn="l">
                        <a:defRPr sz="900" b="0">
                          <a:solidFill>
                            <a:srgbClr val="6F6964"/>
                          </a:solidFill>
                          <a:latin typeface="Oracle Sans"/>
                        </a:defRPr>
                      </a:pPr>
                      <a:r>
                        <a:t>Shared Elastic Pod</a:t>
                      </a:r>
                    </a:p>
                  </a:txBody>
                  <a:tcPr anchor="ctr"/>
                </a:tc>
              </a:tr>
              <a:tr h="365760">
                <a:tc>
                  <a:txBody>
                    <a:bodyPr/>
                    <a:lstStyle/>
                    <a:p>
                      <a:pPr algn="l">
                        <a:defRPr sz="1000" b="0">
                          <a:solidFill>
                            <a:srgbClr val="312D2A"/>
                          </a:solidFill>
                          <a:latin typeface="Oracle Sans"/>
                        </a:defRPr>
                      </a:pPr>
                      <a:r>
                        <a:t>OCI NoSQL — PoC Environment</a:t>
                      </a:r>
                    </a:p>
                  </a:txBody>
                  <a:tcPr anchor="ctr">
                    <a:solidFill>
                      <a:srgbClr val="F5F4F2"/>
                    </a:solidFill>
                  </a:tcPr>
                </a:tc>
                <a:tc>
                  <a:txBody>
                    <a:bodyPr/>
                    <a:lstStyle/>
                    <a:p>
                      <a:pPr algn="r">
                        <a:defRPr sz="1000" b="0">
                          <a:solidFill>
                            <a:srgbClr val="312D2A"/>
                          </a:solidFill>
                          <a:latin typeface="Oracle Sans"/>
                        </a:defRPr>
                      </a:pPr>
                      <a:r>
                        <a:t>$5,000</a:t>
                      </a:r>
                    </a:p>
                  </a:txBody>
                  <a:tcPr anchor="ctr">
                    <a:solidFill>
                      <a:srgbClr val="F5F4F2"/>
                    </a:solidFill>
                  </a:tcPr>
                </a:tc>
                <a:tc>
                  <a:txBody>
                    <a:bodyPr/>
                    <a:lstStyle/>
                    <a:p>
                      <a:pPr algn="l">
                        <a:defRPr sz="900" b="0">
                          <a:solidFill>
                            <a:srgbClr val="6F6964"/>
                          </a:solidFill>
                          <a:latin typeface="Oracle Sans"/>
                        </a:defRPr>
                      </a:pPr>
                      <a:r>
                        <a:t>Temporary — 8 weeks</a:t>
                      </a:r>
                    </a:p>
                  </a:txBody>
                  <a:tcPr anchor="ctr">
                    <a:solidFill>
                      <a:srgbClr val="F5F4F2"/>
                    </a:solidFill>
                  </a:tcPr>
                </a:tc>
              </a:tr>
              <a:tr h="365760">
                <a:tc>
                  <a:txBody>
                    <a:bodyPr/>
                    <a:lstStyle/>
                    <a:p>
                      <a:pPr algn="l">
                        <a:defRPr sz="1000" b="0">
                          <a:solidFill>
                            <a:srgbClr val="312D2A"/>
                          </a:solidFill>
                          <a:latin typeface="Oracle Sans"/>
                        </a:defRPr>
                      </a:pPr>
                      <a:r>
                        <a:t>OCI Networking (VCN, SGW)</a:t>
                      </a:r>
                    </a:p>
                  </a:txBody>
                  <a:tcPr anchor="ctr"/>
                </a:tc>
                <a:tc>
                  <a:txBody>
                    <a:bodyPr/>
                    <a:lstStyle/>
                    <a:p>
                      <a:pPr algn="r">
                        <a:defRPr sz="1000" b="0">
                          <a:solidFill>
                            <a:srgbClr val="312D2A"/>
                          </a:solidFill>
                          <a:latin typeface="Oracle Sans"/>
                        </a:defRPr>
                      </a:pPr>
                      <a:r>
                        <a:t>$0</a:t>
                      </a:r>
                    </a:p>
                  </a:txBody>
                  <a:tcPr anchor="ctr"/>
                </a:tc>
                <a:tc>
                  <a:txBody>
                    <a:bodyPr/>
                    <a:lstStyle/>
                    <a:p>
                      <a:pPr algn="l">
                        <a:defRPr sz="900" b="0">
                          <a:solidFill>
                            <a:srgbClr val="6F6964"/>
                          </a:solidFill>
                          <a:latin typeface="Oracle Sans"/>
                        </a:defRPr>
                      </a:pPr>
                      <a:r>
                        <a:t>No cost for basic networking</a:t>
                      </a:r>
                    </a:p>
                  </a:txBody>
                  <a:tcPr anchor="ctr"/>
                </a:tc>
              </a:tr>
              <a:tr h="365760">
                <a:tc>
                  <a:txBody>
                    <a:bodyPr/>
                    <a:lstStyle/>
                    <a:p>
                      <a:pPr algn="l">
                        <a:defRPr sz="1000" b="0">
                          <a:solidFill>
                            <a:srgbClr val="312D2A"/>
                          </a:solidFill>
                          <a:latin typeface="Oracle Sans"/>
                        </a:defRPr>
                      </a:pPr>
                      <a:r>
                        <a:t>OCI Monitoring &amp; Logging</a:t>
                      </a:r>
                    </a:p>
                  </a:txBody>
                  <a:tcPr anchor="ctr">
                    <a:solidFill>
                      <a:srgbClr val="F5F4F2"/>
                    </a:solidFill>
                  </a:tcPr>
                </a:tc>
                <a:tc>
                  <a:txBody>
                    <a:bodyPr/>
                    <a:lstStyle/>
                    <a:p>
                      <a:pPr algn="r">
                        <a:defRPr sz="1000" b="0">
                          <a:solidFill>
                            <a:srgbClr val="312D2A"/>
                          </a:solidFill>
                          <a:latin typeface="Oracle Sans"/>
                        </a:defRPr>
                      </a:pPr>
                      <a:r>
                        <a:t>$500</a:t>
                      </a:r>
                    </a:p>
                  </a:txBody>
                  <a:tcPr anchor="ctr">
                    <a:solidFill>
                      <a:srgbClr val="F5F4F2"/>
                    </a:solidFill>
                  </a:tcPr>
                </a:tc>
                <a:tc>
                  <a:txBody>
                    <a:bodyPr/>
                    <a:lstStyle/>
                    <a:p>
                      <a:pPr algn="l">
                        <a:defRPr sz="900" b="0">
                          <a:solidFill>
                            <a:srgbClr val="6F6964"/>
                          </a:solidFill>
                          <a:latin typeface="Oracle Sans"/>
                        </a:defRPr>
                      </a:pPr>
                      <a:r>
                        <a:t>Based on ingestion volume</a:t>
                      </a:r>
                    </a:p>
                  </a:txBody>
                  <a:tcPr anchor="ctr">
                    <a:solidFill>
                      <a:srgbClr val="F5F4F2"/>
                    </a:solidFill>
                  </a:tcPr>
                </a:tc>
              </a:tr>
              <a:tr h="365760">
                <a:tc>
                  <a:txBody>
                    <a:bodyPr/>
                    <a:lstStyle/>
                    <a:p>
                      <a:pPr algn="l">
                        <a:defRPr sz="1000" b="1">
                          <a:solidFill>
                            <a:srgbClr val="FFFFFF"/>
                          </a:solidFill>
                          <a:latin typeface="Oracle Sans"/>
                        </a:defRPr>
                      </a:pPr>
                      <a:r>
                        <a:t>TOTAL</a:t>
                      </a:r>
                    </a:p>
                  </a:txBody>
                  <a:tcPr anchor="ctr">
                    <a:solidFill>
                      <a:srgbClr val="2C5967"/>
                    </a:solidFill>
                  </a:tcPr>
                </a:tc>
                <a:tc>
                  <a:txBody>
                    <a:bodyPr/>
                    <a:lstStyle/>
                    <a:p>
                      <a:pPr algn="r">
                        <a:defRPr sz="1000" b="1">
                          <a:solidFill>
                            <a:srgbClr val="FFFFFF"/>
                          </a:solidFill>
                          <a:latin typeface="Oracle Sans"/>
                        </a:defRPr>
                      </a:pPr>
                      <a:r>
                        <a:t>$114,300</a:t>
                      </a:r>
                    </a:p>
                  </a:txBody>
                  <a:tcPr anchor="ctr">
                    <a:solidFill>
                      <a:srgbClr val="2C5967"/>
                    </a:solidFill>
                  </a:tcPr>
                </a:tc>
                <a:tc>
                  <a:txBody>
                    <a:bodyPr/>
                    <a:lstStyle/>
                    <a:p>
                      <a:pPr algn="l">
                        <a:defRPr sz="900" b="0">
                          <a:solidFill>
                            <a:srgbClr val="FFFFFF"/>
                          </a:solidFill>
                          <a:latin typeface="Oracle Sans"/>
                        </a:defRPr>
                      </a:pPr>
                    </a:p>
                  </a:txBody>
                  <a:tcPr anchor="ctr">
                    <a:solidFill>
                      <a:srgbClr val="2C5967"/>
                    </a:solidFill>
                  </a:tcPr>
                </a:tc>
              </a:tr>
            </a:tbl>
          </a:graphicData>
        </a:graphic>
      </p:graphicFrame>
      <p:sp>
        <p:nvSpPr>
          <p:cNvPr id="5" name="TextBox 4"/>
          <p:cNvSpPr txBox="1"/>
          <p:nvPr/>
        </p:nvSpPr>
        <p:spPr>
          <a:xfrm>
            <a:off x="457200" y="4297680"/>
            <a:ext cx="10972800" cy="320040"/>
          </a:xfrm>
          <a:prstGeom prst="rect">
            <a:avLst/>
          </a:prstGeom>
          <a:noFill/>
        </p:spPr>
        <p:txBody>
          <a:bodyPr wrap="square">
            <a:spAutoFit/>
          </a:bodyPr>
          <a:lstStyle/>
          <a:p>
            <a:pPr algn="l">
              <a:defRPr sz="1100" b="1" i="1">
                <a:solidFill>
                  <a:srgbClr val="6F6964"/>
                </a:solidFill>
                <a:latin typeface="Oracle Sans"/>
              </a:defRPr>
            </a:pPr>
            <a:r>
              <a:t>Assumptions:</a:t>
            </a:r>
          </a:p>
        </p:txBody>
      </p:sp>
      <p:sp>
        <p:nvSpPr>
          <p:cNvPr id="6" name="TextBox 5"/>
          <p:cNvSpPr txBox="1"/>
          <p:nvPr/>
        </p:nvSpPr>
        <p:spPr>
          <a:xfrm>
            <a:off x="640080" y="4617720"/>
            <a:ext cx="10058400" cy="274320"/>
          </a:xfrm>
          <a:prstGeom prst="rect">
            <a:avLst/>
          </a:prstGeom>
          <a:noFill/>
        </p:spPr>
        <p:txBody>
          <a:bodyPr wrap="square">
            <a:spAutoFit/>
          </a:bodyPr>
          <a:lstStyle/>
          <a:p>
            <a:pPr algn="l">
              <a:defRPr sz="1000" b="0" i="1">
                <a:solidFill>
                  <a:srgbClr val="6F6964"/>
                </a:solidFill>
                <a:latin typeface="Oracle Sans"/>
              </a:defRPr>
            </a:pPr>
            <a:r>
              <a:t>• Pricing estimated based on OCI NoSQL provisioned capacity model</a:t>
            </a:r>
          </a:p>
        </p:txBody>
      </p:sp>
      <p:sp>
        <p:nvSpPr>
          <p:cNvPr id="7" name="TextBox 6"/>
          <p:cNvSpPr txBox="1"/>
          <p:nvPr/>
        </p:nvSpPr>
        <p:spPr>
          <a:xfrm>
            <a:off x="640080" y="4892039"/>
            <a:ext cx="10058400" cy="274320"/>
          </a:xfrm>
          <a:prstGeom prst="rect">
            <a:avLst/>
          </a:prstGeom>
          <a:noFill/>
        </p:spPr>
        <p:txBody>
          <a:bodyPr wrap="square">
            <a:spAutoFit/>
          </a:bodyPr>
          <a:lstStyle/>
          <a:p>
            <a:pPr algn="l">
              <a:defRPr sz="1000" b="0" i="1">
                <a:solidFill>
                  <a:srgbClr val="6F6964"/>
                </a:solidFill>
                <a:latin typeface="Oracle Sans"/>
              </a:defRPr>
            </a:pPr>
            <a:r>
              <a:t>• Actual cost depends on final read/write unit provisioning</a:t>
            </a:r>
          </a:p>
        </p:txBody>
      </p:sp>
      <p:sp>
        <p:nvSpPr>
          <p:cNvPr id="8" name="TextBox 7"/>
          <p:cNvSpPr txBox="1"/>
          <p:nvPr/>
        </p:nvSpPr>
        <p:spPr>
          <a:xfrm>
            <a:off x="640080" y="5166360"/>
            <a:ext cx="10058400" cy="274320"/>
          </a:xfrm>
          <a:prstGeom prst="rect">
            <a:avLst/>
          </a:prstGeom>
          <a:noFill/>
        </p:spPr>
        <p:txBody>
          <a:bodyPr wrap="square">
            <a:spAutoFit/>
          </a:bodyPr>
          <a:lstStyle/>
          <a:p>
            <a:pPr algn="l">
              <a:defRPr sz="1000" b="0" i="1">
                <a:solidFill>
                  <a:srgbClr val="6F6964"/>
                </a:solidFill>
                <a:latin typeface="Oracle Sans"/>
              </a:defRPr>
            </a:pPr>
            <a:r>
              <a:t>• Storage estimate based on 30K tables × 10MB average (300TB)</a:t>
            </a:r>
          </a:p>
        </p:txBody>
      </p:sp>
      <p:sp>
        <p:nvSpPr>
          <p:cNvPr id="9" name="TextBox 8"/>
          <p:cNvSpPr txBox="1"/>
          <p:nvPr/>
        </p:nvSpPr>
        <p:spPr>
          <a:xfrm>
            <a:off x="640080" y="5440680"/>
            <a:ext cx="10058400" cy="274320"/>
          </a:xfrm>
          <a:prstGeom prst="rect">
            <a:avLst/>
          </a:prstGeom>
          <a:noFill/>
        </p:spPr>
        <p:txBody>
          <a:bodyPr wrap="square">
            <a:spAutoFit/>
          </a:bodyPr>
          <a:lstStyle/>
          <a:p>
            <a:pPr algn="l">
              <a:defRPr sz="1000" b="0" i="1">
                <a:solidFill>
                  <a:srgbClr val="6F6964"/>
                </a:solidFill>
                <a:latin typeface="Oracle Sans"/>
              </a:defRPr>
            </a:pPr>
            <a:r>
              <a:t>• Pre-Production at 25% of production capacity</a:t>
            </a:r>
          </a:p>
        </p:txBody>
      </p:sp>
      <p:sp>
        <p:nvSpPr>
          <p:cNvPr id="10" name="TextBox 9"/>
          <p:cNvSpPr txBox="1"/>
          <p:nvPr/>
        </p:nvSpPr>
        <p:spPr>
          <a:xfrm>
            <a:off x="640080" y="5714999"/>
            <a:ext cx="10058400" cy="274320"/>
          </a:xfrm>
          <a:prstGeom prst="rect">
            <a:avLst/>
          </a:prstGeom>
          <a:noFill/>
        </p:spPr>
        <p:txBody>
          <a:bodyPr wrap="square">
            <a:spAutoFit/>
          </a:bodyPr>
          <a:lstStyle/>
          <a:p>
            <a:pPr algn="l">
              <a:defRPr sz="1000" b="0" i="1">
                <a:solidFill>
                  <a:srgbClr val="6F6964"/>
                </a:solidFill>
                <a:latin typeface="Oracle Sans"/>
              </a:defRPr>
            </a:pPr>
            <a:r>
              <a:t>• PoC is temporary (8 weeks) and will be decommissioned</a:t>
            </a:r>
          </a:p>
        </p:txBody>
      </p:sp>
      <p:sp>
        <p:nvSpPr>
          <p:cNvPr id="11" name="TextBox 10"/>
          <p:cNvSpPr txBox="1"/>
          <p:nvPr/>
        </p:nvSpPr>
        <p:spPr>
          <a:xfrm>
            <a:off x="640080" y="5989320"/>
            <a:ext cx="10058400" cy="274320"/>
          </a:xfrm>
          <a:prstGeom prst="rect">
            <a:avLst/>
          </a:prstGeom>
          <a:noFill/>
        </p:spPr>
        <p:txBody>
          <a:bodyPr wrap="square">
            <a:spAutoFit/>
          </a:bodyPr>
          <a:lstStyle/>
          <a:p>
            <a:pPr algn="l">
              <a:defRPr sz="1000" b="0" i="1">
                <a:solidFill>
                  <a:srgbClr val="6F6964"/>
                </a:solidFill>
                <a:latin typeface="Oracle Sans"/>
              </a:defRPr>
            </a:pPr>
            <a:r>
              <a:t>• No FastConnect or VPN costs included (MELI to provide connectivity)</a:t>
            </a:r>
          </a:p>
        </p:txBody>
      </p:sp>
      <p:sp>
        <p:nvSpPr>
          <p:cNvPr id="12" name="TextBox 11"/>
          <p:cNvSpPr txBox="1"/>
          <p:nvPr/>
        </p:nvSpPr>
        <p:spPr>
          <a:xfrm>
            <a:off x="640080" y="6263640"/>
            <a:ext cx="10058400" cy="274320"/>
          </a:xfrm>
          <a:prstGeom prst="rect">
            <a:avLst/>
          </a:prstGeom>
          <a:noFill/>
        </p:spPr>
        <p:txBody>
          <a:bodyPr wrap="square">
            <a:spAutoFit/>
          </a:bodyPr>
          <a:lstStyle/>
          <a:p>
            <a:pPr algn="l">
              <a:defRPr sz="1000" b="0" i="1">
                <a:solidFill>
                  <a:srgbClr val="6F6964"/>
                </a:solidFill>
                <a:latin typeface="Oracle Sans"/>
              </a:defRPr>
            </a:pPr>
            <a:r>
              <a:t>• No BYOL applicable — OCI NoSQL is cloud-native service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Cost Comparison: OCI NoSQL vs AWS DynamoDB</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3291840"/>
        </p:xfrm>
        <a:graphic>
          <a:graphicData uri="http://schemas.openxmlformats.org/drawingml/2006/table">
            <a:tbl>
              <a:tblPr firstRow="1" bandRow="1">
                <a:tableStyleId>{5C22544A-7EE6-4342-B048-85BDC9FD1C3A}</a:tableStyleId>
              </a:tblPr>
              <a:tblGrid>
                <a:gridCol w="3657600"/>
                <a:gridCol w="2286000"/>
                <a:gridCol w="2286000"/>
                <a:gridCol w="2743200"/>
              </a:tblGrid>
              <a:tr h="411480">
                <a:tc>
                  <a:txBody>
                    <a:bodyPr/>
                    <a:lstStyle/>
                    <a:p>
                      <a:pPr algn="l">
                        <a:defRPr sz="1100" b="1">
                          <a:solidFill>
                            <a:srgbClr val="FFFFFF"/>
                          </a:solidFill>
                          <a:latin typeface="Oracle Sans"/>
                        </a:defRPr>
                      </a:pPr>
                      <a:r>
                        <a:t>Component</a:t>
                      </a:r>
                    </a:p>
                  </a:txBody>
                  <a:tcPr anchor="ctr">
                    <a:solidFill>
                      <a:srgbClr val="2C5967"/>
                    </a:solidFill>
                  </a:tcPr>
                </a:tc>
                <a:tc>
                  <a:txBody>
                    <a:bodyPr/>
                    <a:lstStyle/>
                    <a:p>
                      <a:pPr algn="ctr">
                        <a:defRPr sz="1100" b="1">
                          <a:solidFill>
                            <a:srgbClr val="FFFFFF"/>
                          </a:solidFill>
                          <a:latin typeface="Oracle Sans"/>
                        </a:defRPr>
                      </a:pPr>
                      <a:r>
                        <a:t>AWS DynamoDB (Current)</a:t>
                      </a:r>
                    </a:p>
                  </a:txBody>
                  <a:tcPr anchor="ctr">
                    <a:solidFill>
                      <a:srgbClr val="2C5967"/>
                    </a:solidFill>
                  </a:tcPr>
                </a:tc>
                <a:tc>
                  <a:txBody>
                    <a:bodyPr/>
                    <a:lstStyle/>
                    <a:p>
                      <a:pPr algn="ctr">
                        <a:defRPr sz="1100" b="1">
                          <a:solidFill>
                            <a:srgbClr val="FFFFFF"/>
                          </a:solidFill>
                          <a:latin typeface="Oracle Sans"/>
                        </a:defRPr>
                      </a:pPr>
                      <a:r>
                        <a:t>OCI NoSQL (Proposed)</a:t>
                      </a:r>
                    </a:p>
                  </a:txBody>
                  <a:tcPr anchor="ctr">
                    <a:solidFill>
                      <a:srgbClr val="2C5967"/>
                    </a:solidFill>
                  </a:tcPr>
                </a:tc>
                <a:tc>
                  <a:txBody>
                    <a:bodyPr/>
                    <a:lstStyle/>
                    <a:p>
                      <a:pPr algn="ctr">
                        <a:defRPr sz="1100" b="1">
                          <a:solidFill>
                            <a:srgbClr val="FFFFFF"/>
                          </a:solidFill>
                          <a:latin typeface="Oracle Sans"/>
                        </a:defRPr>
                      </a:pPr>
                      <a:r>
                        <a:t>Delta</a:t>
                      </a:r>
                    </a:p>
                  </a:txBody>
                  <a:tcPr anchor="ctr">
                    <a:solidFill>
                      <a:srgbClr val="2C5967"/>
                    </a:solidFill>
                  </a:tcPr>
                </a:tc>
              </a:tr>
              <a:tr h="411480">
                <a:tc>
                  <a:txBody>
                    <a:bodyPr/>
                    <a:lstStyle/>
                    <a:p>
                      <a:pPr algn="l">
                        <a:defRPr sz="1000" b="0">
                          <a:solidFill>
                            <a:srgbClr val="312D2A"/>
                          </a:solidFill>
                          <a:latin typeface="Oracle Sans"/>
                        </a:defRPr>
                      </a:pPr>
                      <a:r>
                        <a:t>Provisioned Capacity (70M RPM peak)</a:t>
                      </a:r>
                    </a:p>
                  </a:txBody>
                  <a:tcPr anchor="ctr"/>
                </a:tc>
                <a:tc>
                  <a:txBody>
                    <a:bodyPr/>
                    <a:lstStyle/>
                    <a:p>
                      <a:pPr algn="r">
                        <a:defRPr sz="1000" b="0">
                          <a:solidFill>
                            <a:srgbClr val="312D2A"/>
                          </a:solidFill>
                          <a:latin typeface="Oracle Sans"/>
                        </a:defRPr>
                      </a:pPr>
                      <a:r>
                        <a:t>$120,000/mo</a:t>
                      </a:r>
                    </a:p>
                  </a:txBody>
                  <a:tcPr anchor="ctr"/>
                </a:tc>
                <a:tc>
                  <a:txBody>
                    <a:bodyPr/>
                    <a:lstStyle/>
                    <a:p>
                      <a:pPr algn="r">
                        <a:defRPr sz="1000" b="0">
                          <a:solidFill>
                            <a:srgbClr val="312D2A"/>
                          </a:solidFill>
                          <a:latin typeface="Oracle Sans"/>
                        </a:defRPr>
                      </a:pPr>
                      <a:r>
                        <a:t>$85,000/mo</a:t>
                      </a:r>
                    </a:p>
                  </a:txBody>
                  <a:tcPr anchor="ctr"/>
                </a:tc>
                <a:tc>
                  <a:txBody>
                    <a:bodyPr/>
                    <a:lstStyle/>
                    <a:p>
                      <a:pPr algn="ctr">
                        <a:defRPr sz="1000" b="1">
                          <a:solidFill>
                            <a:srgbClr val="2B6242"/>
                          </a:solidFill>
                          <a:latin typeface="Oracle Sans"/>
                        </a:defRPr>
                      </a:pPr>
                      <a:r>
                        <a:t>-29%</a:t>
                      </a:r>
                    </a:p>
                  </a:txBody>
                  <a:tcPr anchor="ctr"/>
                </a:tc>
              </a:tr>
              <a:tr h="411480">
                <a:tc>
                  <a:txBody>
                    <a:bodyPr/>
                    <a:lstStyle/>
                    <a:p>
                      <a:pPr algn="l">
                        <a:defRPr sz="1000" b="0">
                          <a:solidFill>
                            <a:srgbClr val="312D2A"/>
                          </a:solidFill>
                          <a:latin typeface="Oracle Sans"/>
                        </a:defRPr>
                      </a:pPr>
                      <a:r>
                        <a:t>Storage (300TB)</a:t>
                      </a:r>
                    </a:p>
                  </a:txBody>
                  <a:tcPr anchor="ctr">
                    <a:solidFill>
                      <a:srgbClr val="F5F4F2"/>
                    </a:solidFill>
                  </a:tcPr>
                </a:tc>
                <a:tc>
                  <a:txBody>
                    <a:bodyPr/>
                    <a:lstStyle/>
                    <a:p>
                      <a:pPr algn="r">
                        <a:defRPr sz="1000" b="0">
                          <a:solidFill>
                            <a:srgbClr val="312D2A"/>
                          </a:solidFill>
                          <a:latin typeface="Oracle Sans"/>
                        </a:defRPr>
                      </a:pPr>
                      <a:r>
                        <a:t>$75,000/mo</a:t>
                      </a:r>
                    </a:p>
                  </a:txBody>
                  <a:tcPr anchor="ctr">
                    <a:solidFill>
                      <a:srgbClr val="F5F4F2"/>
                    </a:solidFill>
                  </a:tcPr>
                </a:tc>
                <a:tc>
                  <a:txBody>
                    <a:bodyPr/>
                    <a:lstStyle/>
                    <a:p>
                      <a:pPr algn="r">
                        <a:defRPr sz="1000" b="0">
                          <a:solidFill>
                            <a:srgbClr val="312D2A"/>
                          </a:solidFill>
                          <a:latin typeface="Oracle Sans"/>
                        </a:defRPr>
                      </a:pPr>
                      <a:r>
                        <a:t>$2,550/mo</a:t>
                      </a:r>
                    </a:p>
                  </a:txBody>
                  <a:tcPr anchor="ctr">
                    <a:solidFill>
                      <a:srgbClr val="F5F4F2"/>
                    </a:solidFill>
                  </a:tcPr>
                </a:tc>
                <a:tc>
                  <a:txBody>
                    <a:bodyPr/>
                    <a:lstStyle/>
                    <a:p>
                      <a:pPr algn="ctr">
                        <a:defRPr sz="1000" b="1">
                          <a:solidFill>
                            <a:srgbClr val="2B6242"/>
                          </a:solidFill>
                          <a:latin typeface="Oracle Sans"/>
                        </a:defRPr>
                      </a:pPr>
                      <a:r>
                        <a:t>-97%</a:t>
                      </a:r>
                    </a:p>
                  </a:txBody>
                  <a:tcPr anchor="ctr">
                    <a:solidFill>
                      <a:srgbClr val="F5F4F2"/>
                    </a:solidFill>
                  </a:tcPr>
                </a:tc>
              </a:tr>
              <a:tr h="411480">
                <a:tc>
                  <a:txBody>
                    <a:bodyPr/>
                    <a:lstStyle/>
                    <a:p>
                      <a:pPr algn="l">
                        <a:defRPr sz="1000" b="0">
                          <a:solidFill>
                            <a:srgbClr val="312D2A"/>
                          </a:solidFill>
                          <a:latin typeface="Oracle Sans"/>
                        </a:defRPr>
                      </a:pPr>
                      <a:r>
                        <a:t>Pre-Production (25%)</a:t>
                      </a:r>
                    </a:p>
                  </a:txBody>
                  <a:tcPr anchor="ctr"/>
                </a:tc>
                <a:tc>
                  <a:txBody>
                    <a:bodyPr/>
                    <a:lstStyle/>
                    <a:p>
                      <a:pPr algn="r">
                        <a:defRPr sz="1000" b="0">
                          <a:solidFill>
                            <a:srgbClr val="312D2A"/>
                          </a:solidFill>
                          <a:latin typeface="Oracle Sans"/>
                        </a:defRPr>
                      </a:pPr>
                      <a:r>
                        <a:t>$30,000/mo</a:t>
                      </a:r>
                    </a:p>
                  </a:txBody>
                  <a:tcPr anchor="ctr"/>
                </a:tc>
                <a:tc>
                  <a:txBody>
                    <a:bodyPr/>
                    <a:lstStyle/>
                    <a:p>
                      <a:pPr algn="r">
                        <a:defRPr sz="1000" b="0">
                          <a:solidFill>
                            <a:srgbClr val="312D2A"/>
                          </a:solidFill>
                          <a:latin typeface="Oracle Sans"/>
                        </a:defRPr>
                      </a:pPr>
                      <a:r>
                        <a:t>$21,250/mo</a:t>
                      </a:r>
                    </a:p>
                  </a:txBody>
                  <a:tcPr anchor="ctr"/>
                </a:tc>
                <a:tc>
                  <a:txBody>
                    <a:bodyPr/>
                    <a:lstStyle/>
                    <a:p>
                      <a:pPr algn="ctr">
                        <a:defRPr sz="1000" b="1">
                          <a:solidFill>
                            <a:srgbClr val="2B6242"/>
                          </a:solidFill>
                          <a:latin typeface="Oracle Sans"/>
                        </a:defRPr>
                      </a:pPr>
                      <a:r>
                        <a:t>-29%</a:t>
                      </a:r>
                    </a:p>
                  </a:txBody>
                  <a:tcPr anchor="ctr"/>
                </a:tc>
              </a:tr>
              <a:tr h="411480">
                <a:tc>
                  <a:txBody>
                    <a:bodyPr/>
                    <a:lstStyle/>
                    <a:p>
                      <a:pPr algn="l">
                        <a:defRPr sz="1000" b="0">
                          <a:solidFill>
                            <a:srgbClr val="312D2A"/>
                          </a:solidFill>
                          <a:latin typeface="Oracle Sans"/>
                        </a:defRPr>
                      </a:pPr>
                      <a:r>
                        <a:t>Data Transfer</a:t>
                      </a:r>
                    </a:p>
                  </a:txBody>
                  <a:tcPr anchor="ctr">
                    <a:solidFill>
                      <a:srgbClr val="F5F4F2"/>
                    </a:solidFill>
                  </a:tcPr>
                </a:tc>
                <a:tc>
                  <a:txBody>
                    <a:bodyPr/>
                    <a:lstStyle/>
                    <a:p>
                      <a:pPr algn="r">
                        <a:defRPr sz="1000" b="0">
                          <a:solidFill>
                            <a:srgbClr val="312D2A"/>
                          </a:solidFill>
                          <a:latin typeface="Oracle Sans"/>
                        </a:defRPr>
                      </a:pPr>
                      <a:r>
                        <a:t>$15,000/mo</a:t>
                      </a:r>
                    </a:p>
                  </a:txBody>
                  <a:tcPr anchor="ctr">
                    <a:solidFill>
                      <a:srgbClr val="F5F4F2"/>
                    </a:solidFill>
                  </a:tcPr>
                </a:tc>
                <a:tc>
                  <a:txBody>
                    <a:bodyPr/>
                    <a:lstStyle/>
                    <a:p>
                      <a:pPr algn="r">
                        <a:defRPr sz="1000" b="0">
                          <a:solidFill>
                            <a:srgbClr val="312D2A"/>
                          </a:solidFill>
                          <a:latin typeface="Oracle Sans"/>
                        </a:defRPr>
                      </a:pPr>
                      <a:r>
                        <a:t>$0 (within OCI)</a:t>
                      </a:r>
                    </a:p>
                  </a:txBody>
                  <a:tcPr anchor="ctr">
                    <a:solidFill>
                      <a:srgbClr val="F5F4F2"/>
                    </a:solidFill>
                  </a:tcPr>
                </a:tc>
                <a:tc>
                  <a:txBody>
                    <a:bodyPr/>
                    <a:lstStyle/>
                    <a:p>
                      <a:pPr algn="ctr">
                        <a:defRPr sz="1000" b="1">
                          <a:solidFill>
                            <a:srgbClr val="2B6242"/>
                          </a:solidFill>
                          <a:latin typeface="Oracle Sans"/>
                        </a:defRPr>
                      </a:pPr>
                      <a:r>
                        <a:t>-100%</a:t>
                      </a:r>
                    </a:p>
                  </a:txBody>
                  <a:tcPr anchor="ctr">
                    <a:solidFill>
                      <a:srgbClr val="F5F4F2"/>
                    </a:solidFill>
                  </a:tcPr>
                </a:tc>
              </a:tr>
              <a:tr h="411480">
                <a:tc>
                  <a:txBody>
                    <a:bodyPr/>
                    <a:lstStyle/>
                    <a:p>
                      <a:pPr algn="l">
                        <a:defRPr sz="1000" b="0">
                          <a:solidFill>
                            <a:srgbClr val="312D2A"/>
                          </a:solidFill>
                          <a:latin typeface="Oracle Sans"/>
                        </a:defRPr>
                      </a:pPr>
                      <a:r>
                        <a:t>Monitoring</a:t>
                      </a:r>
                    </a:p>
                  </a:txBody>
                  <a:tcPr anchor="ctr"/>
                </a:tc>
                <a:tc>
                  <a:txBody>
                    <a:bodyPr/>
                    <a:lstStyle/>
                    <a:p>
                      <a:pPr algn="r">
                        <a:defRPr sz="1000" b="0">
                          <a:solidFill>
                            <a:srgbClr val="312D2A"/>
                          </a:solidFill>
                          <a:latin typeface="Oracle Sans"/>
                        </a:defRPr>
                      </a:pPr>
                      <a:r>
                        <a:t>Included</a:t>
                      </a:r>
                    </a:p>
                  </a:txBody>
                  <a:tcPr anchor="ctr"/>
                </a:tc>
                <a:tc>
                  <a:txBody>
                    <a:bodyPr/>
                    <a:lstStyle/>
                    <a:p>
                      <a:pPr algn="r">
                        <a:defRPr sz="1000" b="0">
                          <a:solidFill>
                            <a:srgbClr val="312D2A"/>
                          </a:solidFill>
                          <a:latin typeface="Oracle Sans"/>
                        </a:defRPr>
                      </a:pPr>
                      <a:r>
                        <a:t>$500/mo</a:t>
                      </a:r>
                    </a:p>
                  </a:txBody>
                  <a:tcPr anchor="ctr"/>
                </a:tc>
                <a:tc>
                  <a:txBody>
                    <a:bodyPr/>
                    <a:lstStyle/>
                    <a:p>
                      <a:pPr algn="ctr">
                        <a:defRPr sz="1000" b="1">
                          <a:solidFill>
                            <a:srgbClr val="2B6242"/>
                          </a:solidFill>
                          <a:latin typeface="Oracle Sans"/>
                        </a:defRPr>
                      </a:pPr>
                      <a:r>
                        <a:t>+$500</a:t>
                      </a:r>
                    </a:p>
                  </a:txBody>
                  <a:tcPr anchor="ctr"/>
                </a:tc>
              </a:tr>
              <a:tr h="411480">
                <a:tc>
                  <a:txBody>
                    <a:bodyPr/>
                    <a:lstStyle/>
                    <a:p>
                      <a:pPr algn="l">
                        <a:defRPr sz="1000" b="1">
                          <a:solidFill>
                            <a:srgbClr val="FFFFFF"/>
                          </a:solidFill>
                          <a:latin typeface="Oracle Sans"/>
                        </a:defRPr>
                      </a:pPr>
                      <a:r>
                        <a:t>TOTAL MONTHLY</a:t>
                      </a:r>
                    </a:p>
                  </a:txBody>
                  <a:tcPr anchor="ctr">
                    <a:solidFill>
                      <a:srgbClr val="2C5967"/>
                    </a:solidFill>
                  </a:tcPr>
                </a:tc>
                <a:tc>
                  <a:txBody>
                    <a:bodyPr/>
                    <a:lstStyle/>
                    <a:p>
                      <a:pPr algn="r">
                        <a:defRPr sz="1000" b="1">
                          <a:solidFill>
                            <a:srgbClr val="FFFFFF"/>
                          </a:solidFill>
                          <a:latin typeface="Oracle Sans"/>
                        </a:defRPr>
                      </a:pPr>
                      <a:r>
                        <a:t>$240,000/mo</a:t>
                      </a:r>
                    </a:p>
                  </a:txBody>
                  <a:tcPr anchor="ctr">
                    <a:solidFill>
                      <a:srgbClr val="2C5967"/>
                    </a:solidFill>
                  </a:tcPr>
                </a:tc>
                <a:tc>
                  <a:txBody>
                    <a:bodyPr/>
                    <a:lstStyle/>
                    <a:p>
                      <a:pPr algn="r">
                        <a:defRPr sz="1000" b="1">
                          <a:solidFill>
                            <a:srgbClr val="FFFFFF"/>
                          </a:solidFill>
                          <a:latin typeface="Oracle Sans"/>
                        </a:defRPr>
                      </a:pPr>
                      <a:r>
                        <a:t>$109,300/mo</a:t>
                      </a:r>
                    </a:p>
                  </a:txBody>
                  <a:tcPr anchor="ctr">
                    <a:solidFill>
                      <a:srgbClr val="2C5967"/>
                    </a:solidFill>
                  </a:tcPr>
                </a:tc>
                <a:tc>
                  <a:txBody>
                    <a:bodyPr/>
                    <a:lstStyle/>
                    <a:p>
                      <a:pPr algn="ctr">
                        <a:defRPr sz="1000" b="1">
                          <a:solidFill>
                            <a:srgbClr val="FFFFFF"/>
                          </a:solidFill>
                          <a:latin typeface="Oracle Sans"/>
                        </a:defRPr>
                      </a:pPr>
                      <a:r>
                        <a:t>-54%</a:t>
                      </a:r>
                    </a:p>
                  </a:txBody>
                  <a:tcPr anchor="ctr">
                    <a:solidFill>
                      <a:srgbClr val="2C5967"/>
                    </a:solidFill>
                  </a:tcPr>
                </a:tc>
              </a:tr>
              <a:tr h="411480">
                <a:tc>
                  <a:txBody>
                    <a:bodyPr/>
                    <a:lstStyle/>
                    <a:p>
                      <a:pPr algn="l">
                        <a:defRPr sz="1000" b="1">
                          <a:solidFill>
                            <a:srgbClr val="FFFFFF"/>
                          </a:solidFill>
                          <a:latin typeface="Oracle Sans"/>
                        </a:defRPr>
                      </a:pPr>
                      <a:r>
                        <a:t>TOTAL ANNUAL</a:t>
                      </a:r>
                    </a:p>
                  </a:txBody>
                  <a:tcPr anchor="ctr">
                    <a:solidFill>
                      <a:srgbClr val="2C5967"/>
                    </a:solidFill>
                  </a:tcPr>
                </a:tc>
                <a:tc>
                  <a:txBody>
                    <a:bodyPr/>
                    <a:lstStyle/>
                    <a:p>
                      <a:pPr algn="r">
                        <a:defRPr sz="1000" b="1">
                          <a:solidFill>
                            <a:srgbClr val="FFFFFF"/>
                          </a:solidFill>
                          <a:latin typeface="Oracle Sans"/>
                        </a:defRPr>
                      </a:pPr>
                      <a:r>
                        <a:t>$2,880,000/yr</a:t>
                      </a:r>
                    </a:p>
                  </a:txBody>
                  <a:tcPr anchor="ctr">
                    <a:solidFill>
                      <a:srgbClr val="2C5967"/>
                    </a:solidFill>
                  </a:tcPr>
                </a:tc>
                <a:tc>
                  <a:txBody>
                    <a:bodyPr/>
                    <a:lstStyle/>
                    <a:p>
                      <a:pPr algn="r">
                        <a:defRPr sz="1000" b="1">
                          <a:solidFill>
                            <a:srgbClr val="FFFFFF"/>
                          </a:solidFill>
                          <a:latin typeface="Oracle Sans"/>
                        </a:defRPr>
                      </a:pPr>
                      <a:r>
                        <a:t>$1,311,600/yr</a:t>
                      </a:r>
                    </a:p>
                  </a:txBody>
                  <a:tcPr anchor="ctr">
                    <a:solidFill>
                      <a:srgbClr val="2C5967"/>
                    </a:solidFill>
                  </a:tcPr>
                </a:tc>
                <a:tc>
                  <a:txBody>
                    <a:bodyPr/>
                    <a:lstStyle/>
                    <a:p>
                      <a:pPr algn="ctr">
                        <a:defRPr sz="1000" b="1">
                          <a:solidFill>
                            <a:srgbClr val="FFFFFF"/>
                          </a:solidFill>
                          <a:latin typeface="Oracle Sans"/>
                        </a:defRPr>
                      </a:pPr>
                      <a:r>
                        <a:t>-$1.57M/yr</a:t>
                      </a:r>
                    </a:p>
                  </a:txBody>
                  <a:tcPr anchor="ctr">
                    <a:solidFill>
                      <a:srgbClr val="2C5967"/>
                    </a:solidFill>
                  </a:tcPr>
                </a:tc>
              </a:tr>
            </a:tbl>
          </a:graphicData>
        </a:graphic>
      </p:graphicFrame>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Migration Approach</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188720"/>
            <a:ext cx="2103120" cy="365760"/>
          </a:xfrm>
          <a:prstGeom prst="rect">
            <a:avLst/>
          </a:prstGeom>
          <a:noFill/>
        </p:spPr>
        <p:txBody>
          <a:bodyPr wrap="square">
            <a:spAutoFit/>
          </a:bodyPr>
          <a:lstStyle/>
          <a:p>
            <a:pPr algn="l">
              <a:defRPr sz="1100" b="1" i="0">
                <a:solidFill>
                  <a:srgbClr val="312D2A"/>
                </a:solidFill>
                <a:latin typeface="Oracle Sans"/>
              </a:defRPr>
            </a:pPr>
            <a:r>
              <a:t>Phase 1: PoC &amp; Benchmarking</a:t>
            </a:r>
          </a:p>
        </p:txBody>
      </p:sp>
      <p:sp>
        <p:nvSpPr>
          <p:cNvPr id="5" name="Rectangle 4"/>
          <p:cNvSpPr/>
          <p:nvPr/>
        </p:nvSpPr>
        <p:spPr>
          <a:xfrm>
            <a:off x="2560320" y="1207008"/>
            <a:ext cx="7571232" cy="329184"/>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a:solidFill>
                  <a:srgbClr val="FFFFFF"/>
                </a:solidFill>
                <a:latin typeface="Oracle Sans"/>
              </a:defRPr>
            </a:pPr>
            <a:r>
              <a:t>8 weeks</a:t>
            </a:r>
          </a:p>
        </p:txBody>
      </p:sp>
      <p:sp>
        <p:nvSpPr>
          <p:cNvPr id="6" name="TextBox 5"/>
          <p:cNvSpPr txBox="1"/>
          <p:nvPr/>
        </p:nvSpPr>
        <p:spPr>
          <a:xfrm>
            <a:off x="2560320" y="1554480"/>
            <a:ext cx="8412480" cy="274320"/>
          </a:xfrm>
          <a:prstGeom prst="rect">
            <a:avLst/>
          </a:prstGeom>
          <a:noFill/>
        </p:spPr>
        <p:txBody>
          <a:bodyPr wrap="square">
            <a:spAutoFit/>
          </a:bodyPr>
          <a:lstStyle/>
          <a:p>
            <a:pPr algn="l">
              <a:defRPr sz="900" b="0" i="1">
                <a:solidFill>
                  <a:srgbClr val="6F6964"/>
                </a:solidFill>
                <a:latin typeface="Oracle Sans"/>
              </a:defRPr>
            </a:pPr>
            <a:r>
              <a:t>OCI tenancy provisioned  •  Representative schema created (subset of 30K tables)  •  SDK integration validated  •  Benchmark results at 70M RPM</a:t>
            </a:r>
          </a:p>
        </p:txBody>
      </p:sp>
      <p:sp>
        <p:nvSpPr>
          <p:cNvPr id="7" name="TextBox 6"/>
          <p:cNvSpPr txBox="1"/>
          <p:nvPr/>
        </p:nvSpPr>
        <p:spPr>
          <a:xfrm>
            <a:off x="457200" y="2194560"/>
            <a:ext cx="2103120" cy="365760"/>
          </a:xfrm>
          <a:prstGeom prst="rect">
            <a:avLst/>
          </a:prstGeom>
          <a:noFill/>
        </p:spPr>
        <p:txBody>
          <a:bodyPr wrap="square">
            <a:spAutoFit/>
          </a:bodyPr>
          <a:lstStyle/>
          <a:p>
            <a:pPr algn="l">
              <a:defRPr sz="1100" b="1" i="0">
                <a:solidFill>
                  <a:srgbClr val="312D2A"/>
                </a:solidFill>
                <a:latin typeface="Oracle Sans"/>
              </a:defRPr>
            </a:pPr>
            <a:r>
              <a:t>Phase 2: Pilot Migration (1 project)</a:t>
            </a:r>
          </a:p>
        </p:txBody>
      </p:sp>
      <p:sp>
        <p:nvSpPr>
          <p:cNvPr id="8" name="Rectangle 7"/>
          <p:cNvSpPr/>
          <p:nvPr/>
        </p:nvSpPr>
        <p:spPr>
          <a:xfrm>
            <a:off x="2560320" y="2212848"/>
            <a:ext cx="7571232" cy="329184"/>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a:solidFill>
                  <a:srgbClr val="FFFFFF"/>
                </a:solidFill>
                <a:latin typeface="Oracle Sans"/>
              </a:defRPr>
            </a:pPr>
            <a:r>
              <a:t>6 weeks</a:t>
            </a:r>
          </a:p>
        </p:txBody>
      </p:sp>
      <p:sp>
        <p:nvSpPr>
          <p:cNvPr id="9" name="TextBox 8"/>
          <p:cNvSpPr txBox="1"/>
          <p:nvPr/>
        </p:nvSpPr>
        <p:spPr>
          <a:xfrm>
            <a:off x="2560320" y="2560320"/>
            <a:ext cx="8412480" cy="274320"/>
          </a:xfrm>
          <a:prstGeom prst="rect">
            <a:avLst/>
          </a:prstGeom>
          <a:noFill/>
        </p:spPr>
        <p:txBody>
          <a:bodyPr wrap="square">
            <a:spAutoFit/>
          </a:bodyPr>
          <a:lstStyle/>
          <a:p>
            <a:pPr algn="l">
              <a:defRPr sz="900" b="0" i="1">
                <a:solidFill>
                  <a:srgbClr val="6F6964"/>
                </a:solidFill>
                <a:latin typeface="Oracle Sans"/>
              </a:defRPr>
            </a:pPr>
            <a:r>
              <a:t>Data migration tooling validated  •  SDK abstraction layer for dual-write  •  Production traffic on OCI NoSQL for 1 project  •  Performance comparison in production</a:t>
            </a:r>
          </a:p>
        </p:txBody>
      </p:sp>
      <p:sp>
        <p:nvSpPr>
          <p:cNvPr id="10" name="TextBox 9"/>
          <p:cNvSpPr txBox="1"/>
          <p:nvPr/>
        </p:nvSpPr>
        <p:spPr>
          <a:xfrm>
            <a:off x="457200" y="3200400"/>
            <a:ext cx="2103120" cy="365760"/>
          </a:xfrm>
          <a:prstGeom prst="rect">
            <a:avLst/>
          </a:prstGeom>
          <a:noFill/>
        </p:spPr>
        <p:txBody>
          <a:bodyPr wrap="square">
            <a:spAutoFit/>
          </a:bodyPr>
          <a:lstStyle/>
          <a:p>
            <a:pPr algn="l">
              <a:defRPr sz="1100" b="1" i="0">
                <a:solidFill>
                  <a:srgbClr val="312D2A"/>
                </a:solidFill>
                <a:latin typeface="Oracle Sans"/>
              </a:defRPr>
            </a:pPr>
            <a:r>
              <a:t>Phase 3: Full Migration</a:t>
            </a:r>
          </a:p>
        </p:txBody>
      </p:sp>
      <p:sp>
        <p:nvSpPr>
          <p:cNvPr id="11" name="Rectangle 10"/>
          <p:cNvSpPr/>
          <p:nvPr/>
        </p:nvSpPr>
        <p:spPr>
          <a:xfrm>
            <a:off x="2560320" y="3218688"/>
            <a:ext cx="7571232" cy="329184"/>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a:solidFill>
                  <a:srgbClr val="FFFFFF"/>
                </a:solidFill>
                <a:latin typeface="Oracle Sans"/>
              </a:defRPr>
            </a:pPr>
            <a:r>
              <a:t>8 weeks</a:t>
            </a:r>
          </a:p>
        </p:txBody>
      </p:sp>
      <p:sp>
        <p:nvSpPr>
          <p:cNvPr id="12" name="TextBox 11"/>
          <p:cNvSpPr txBox="1"/>
          <p:nvPr/>
        </p:nvSpPr>
        <p:spPr>
          <a:xfrm>
            <a:off x="2560320" y="3566160"/>
            <a:ext cx="8412480" cy="274320"/>
          </a:xfrm>
          <a:prstGeom prst="rect">
            <a:avLst/>
          </a:prstGeom>
          <a:noFill/>
        </p:spPr>
        <p:txBody>
          <a:bodyPr wrap="square">
            <a:spAutoFit/>
          </a:bodyPr>
          <a:lstStyle/>
          <a:p>
            <a:pPr algn="l">
              <a:defRPr sz="900" b="0" i="1">
                <a:solidFill>
                  <a:srgbClr val="6F6964"/>
                </a:solidFill>
                <a:latin typeface="Oracle Sans"/>
              </a:defRPr>
            </a:pPr>
            <a:r>
              <a:t>All 30K tables migrated  •  DynamoDB decommissioned  •  Cost optimization review</a:t>
            </a:r>
          </a:p>
        </p:txBody>
      </p:sp>
      <p:sp>
        <p:nvSpPr>
          <p:cNvPr id="13" name="TextBox 12"/>
          <p:cNvSpPr txBox="1"/>
          <p:nvPr/>
        </p:nvSpPr>
        <p:spPr>
          <a:xfrm>
            <a:off x="457200" y="4206240"/>
            <a:ext cx="2103120" cy="365760"/>
          </a:xfrm>
          <a:prstGeom prst="rect">
            <a:avLst/>
          </a:prstGeom>
          <a:noFill/>
        </p:spPr>
        <p:txBody>
          <a:bodyPr wrap="square">
            <a:spAutoFit/>
          </a:bodyPr>
          <a:lstStyle/>
          <a:p>
            <a:pPr algn="l">
              <a:defRPr sz="1100" b="1" i="0">
                <a:solidFill>
                  <a:srgbClr val="312D2A"/>
                </a:solidFill>
                <a:latin typeface="Oracle Sans"/>
              </a:defRPr>
            </a:pPr>
            <a:r>
              <a:t>Phase 4: Memory for Agent — Oracle AI Database Integration</a:t>
            </a:r>
          </a:p>
        </p:txBody>
      </p:sp>
      <p:sp>
        <p:nvSpPr>
          <p:cNvPr id="14" name="Rectangle 13"/>
          <p:cNvSpPr/>
          <p:nvPr/>
        </p:nvSpPr>
        <p:spPr>
          <a:xfrm>
            <a:off x="2560320" y="4224528"/>
            <a:ext cx="7571232" cy="329184"/>
          </a:xfrm>
          <a:prstGeom prst="rect">
            <a:avLst/>
          </a:prstGeom>
          <a:solidFill>
            <a:srgbClr val="80499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a:solidFill>
                  <a:srgbClr val="FFFFFF"/>
                </a:solidFill>
                <a:latin typeface="Oracle Sans"/>
              </a:defRPr>
            </a:pPr>
            <a:r>
              <a:t>10 weeks</a:t>
            </a:r>
          </a:p>
        </p:txBody>
      </p:sp>
      <p:sp>
        <p:nvSpPr>
          <p:cNvPr id="15" name="TextBox 14"/>
          <p:cNvSpPr txBox="1"/>
          <p:nvPr/>
        </p:nvSpPr>
        <p:spPr>
          <a:xfrm>
            <a:off x="2560320" y="4572000"/>
            <a:ext cx="8412480" cy="274320"/>
          </a:xfrm>
          <a:prstGeom prst="rect">
            <a:avLst/>
          </a:prstGeom>
          <a:noFill/>
        </p:spPr>
        <p:txBody>
          <a:bodyPr wrap="square">
            <a:spAutoFit/>
          </a:bodyPr>
          <a:lstStyle/>
          <a:p>
            <a:pPr algn="l">
              <a:defRPr sz="900" b="0" i="1">
                <a:solidFill>
                  <a:srgbClr val="6F6964"/>
                </a:solidFill>
                <a:latin typeface="Oracle Sans"/>
              </a:defRPr>
            </a:pPr>
            <a:r>
              <a:t>Oracle ADB-S 23ai provisioned with AI Vector Search enabled  •  Memory schema designed (episodic, semantic, procedural memory types)  •  Vector embedding pipeline deployed (OCI GenAI or MELI model)  •  Agent Memory SDK integrated with MELI's agent framework</a:t>
            </a:r>
          </a:p>
        </p:txBody>
      </p:sp>
      <p:sp>
        <p:nvSpPr>
          <p:cNvPr id="16" name="TextBox 15"/>
          <p:cNvSpPr txBox="1"/>
          <p:nvPr/>
        </p:nvSpPr>
        <p:spPr>
          <a:xfrm>
            <a:off x="457200" y="5897880"/>
            <a:ext cx="10972800" cy="320040"/>
          </a:xfrm>
          <a:prstGeom prst="rect">
            <a:avLst/>
          </a:prstGeom>
          <a:noFill/>
        </p:spPr>
        <p:txBody>
          <a:bodyPr wrap="square">
            <a:spAutoFit/>
          </a:bodyPr>
          <a:lstStyle/>
          <a:p>
            <a:pPr algn="l">
              <a:defRPr sz="1000" b="1" i="0">
                <a:solidFill>
                  <a:srgbClr val="2C5967"/>
                </a:solidFill>
                <a:latin typeface="Oracle Sans"/>
              </a:defRPr>
            </a:pPr>
            <a:r>
              <a:t>Migration Tools: OCI NoSQL SDK (Java, Python) for data migration, Custom migration scripts for schema mapping, OCI Data Integration (if applicable), Oracle Database 23ai — AI Vector Search for agent memory</a:t>
            </a:r>
          </a:p>
        </p:txBody>
      </p:sp>
      <p:sp>
        <p:nvSpPr>
          <p:cNvPr id="17" name="TextBox 16"/>
          <p:cNvSpPr txBox="1"/>
          <p:nvPr/>
        </p:nvSpPr>
        <p:spPr>
          <a:xfrm>
            <a:off x="457200" y="6217920"/>
            <a:ext cx="10972800" cy="320040"/>
          </a:xfrm>
          <a:prstGeom prst="rect">
            <a:avLst/>
          </a:prstGeom>
          <a:noFill/>
        </p:spPr>
        <p:txBody>
          <a:bodyPr wrap="square">
            <a:spAutoFit/>
          </a:bodyPr>
          <a:lstStyle/>
          <a:p>
            <a:pPr algn="l">
              <a:defRPr sz="1000" b="0" i="0">
                <a:solidFill>
                  <a:srgbClr val="312D2A"/>
                </a:solidFill>
                <a:latin typeface="Oracle Sans"/>
              </a:defRPr>
            </a:pPr>
            <a:r>
              <a:t>Downtime Approach: Zero downtime — dual-write migration pattern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Operational Responsibilities (Co-Managed)</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9144000" cy="3474720"/>
        </p:xfrm>
        <a:graphic>
          <a:graphicData uri="http://schemas.openxmlformats.org/drawingml/2006/table">
            <a:tbl>
              <a:tblPr firstRow="1" bandRow="1">
                <a:tableStyleId>{5C22544A-7EE6-4342-B048-85BDC9FD1C3A}</a:tableStyleId>
              </a:tblPr>
              <a:tblGrid>
                <a:gridCol w="4572000"/>
                <a:gridCol w="2286000"/>
                <a:gridCol w="2286000"/>
              </a:tblGrid>
              <a:tr h="347472">
                <a:tc>
                  <a:txBody>
                    <a:bodyPr/>
                    <a:lstStyle/>
                    <a:p>
                      <a:pPr algn="ctr">
                        <a:defRPr sz="1100" b="1">
                          <a:solidFill>
                            <a:srgbClr val="FFFFFF"/>
                          </a:solidFill>
                          <a:latin typeface="Oracle Sans"/>
                        </a:defRPr>
                      </a:pPr>
                      <a:r>
                        <a:t>Activity</a:t>
                      </a:r>
                    </a:p>
                  </a:txBody>
                  <a:tcPr anchor="ctr">
                    <a:solidFill>
                      <a:srgbClr val="2C5967"/>
                    </a:solidFill>
                  </a:tcPr>
                </a:tc>
                <a:tc>
                  <a:txBody>
                    <a:bodyPr/>
                    <a:lstStyle/>
                    <a:p>
                      <a:pPr algn="ctr">
                        <a:defRPr sz="1100" b="1">
                          <a:solidFill>
                            <a:srgbClr val="FFFFFF"/>
                          </a:solidFill>
                          <a:latin typeface="Oracle Sans"/>
                        </a:defRPr>
                      </a:pPr>
                      <a:r>
                        <a:t>Customer</a:t>
                      </a:r>
                    </a:p>
                  </a:txBody>
                  <a:tcPr anchor="ctr">
                    <a:solidFill>
                      <a:srgbClr val="2C5967"/>
                    </a:solidFill>
                  </a:tcPr>
                </a:tc>
                <a:tc>
                  <a:txBody>
                    <a:bodyPr/>
                    <a:lstStyle/>
                    <a:p>
                      <a:pPr algn="ctr">
                        <a:defRPr sz="1100" b="1">
                          <a:solidFill>
                            <a:srgbClr val="FFFFFF"/>
                          </a:solidFill>
                          <a:latin typeface="Oracle Sans"/>
                        </a:defRPr>
                      </a:pPr>
                      <a:r>
                        <a:t>Oracle / Partner</a:t>
                      </a:r>
                    </a:p>
                  </a:txBody>
                  <a:tcPr anchor="ctr">
                    <a:solidFill>
                      <a:srgbClr val="2C5967"/>
                    </a:solidFill>
                  </a:tcPr>
                </a:tc>
              </a:tr>
              <a:tr h="347472">
                <a:tc>
                  <a:txBody>
                    <a:bodyPr/>
                    <a:lstStyle/>
                    <a:p>
                      <a:pPr algn="l">
                        <a:defRPr sz="1000" b="0">
                          <a:solidFill>
                            <a:srgbClr val="312D2A"/>
                          </a:solidFill>
                          <a:latin typeface="Oracle Sans"/>
                        </a:defRPr>
                      </a:pPr>
                      <a:r>
                        <a:t>NoSQL Table Provisioning</a:t>
                      </a:r>
                    </a:p>
                  </a:txBody>
                  <a:tcPr anchor="ctr"/>
                </a:tc>
                <a:tc>
                  <a:txBody>
                    <a:bodyPr/>
                    <a:lstStyle/>
                    <a:p>
                      <a:pPr algn="ctr">
                        <a:defRPr sz="1000" b="0">
                          <a:solidFill>
                            <a:srgbClr val="312D2A"/>
                          </a:solidFill>
                          <a:latin typeface="Oracle Sans"/>
                        </a:defRPr>
                      </a:pPr>
                      <a:r>
                        <a:t>R</a:t>
                      </a:r>
                    </a:p>
                  </a:txBody>
                  <a:tcPr anchor="ctr"/>
                </a:tc>
                <a:tc>
                  <a:txBody>
                    <a:bodyPr/>
                    <a:lstStyle/>
                    <a:p>
                      <a:pPr algn="ctr">
                        <a:defRPr sz="1000" b="0">
                          <a:solidFill>
                            <a:srgbClr val="312D2A"/>
                          </a:solidFill>
                          <a:latin typeface="Oracle Sans"/>
                        </a:defRPr>
                      </a:pPr>
                      <a:r>
                        <a:t>C</a:t>
                      </a:r>
                    </a:p>
                  </a:txBody>
                  <a:tcPr anchor="ctr"/>
                </a:tc>
              </a:tr>
              <a:tr h="347472">
                <a:tc>
                  <a:txBody>
                    <a:bodyPr/>
                    <a:lstStyle/>
                    <a:p>
                      <a:pPr algn="l">
                        <a:defRPr sz="1000" b="0">
                          <a:solidFill>
                            <a:srgbClr val="312D2A"/>
                          </a:solidFill>
                          <a:latin typeface="Oracle Sans"/>
                        </a:defRPr>
                      </a:pPr>
                      <a:r>
                        <a:t>Capacity Planning &amp; Scaling</a:t>
                      </a:r>
                    </a:p>
                  </a:txBody>
                  <a:tcPr anchor="ctr">
                    <a:solidFill>
                      <a:srgbClr val="F5F4F2"/>
                    </a:solidFill>
                  </a:tcPr>
                </a:tc>
                <a:tc>
                  <a:txBody>
                    <a:bodyPr/>
                    <a:lstStyle/>
                    <a:p>
                      <a:pPr algn="ctr">
                        <a:defRPr sz="1000" b="0">
                          <a:solidFill>
                            <a:srgbClr val="312D2A"/>
                          </a:solidFill>
                          <a:latin typeface="Oracle Sans"/>
                        </a:defRPr>
                      </a:pPr>
                      <a:r>
                        <a:t>R</a:t>
                      </a:r>
                    </a:p>
                  </a:txBody>
                  <a:tcPr anchor="ctr">
                    <a:solidFill>
                      <a:srgbClr val="F5F4F2"/>
                    </a:solidFill>
                  </a:tcPr>
                </a:tc>
                <a:tc>
                  <a:txBody>
                    <a:bodyPr/>
                    <a:lstStyle/>
                    <a:p>
                      <a:pPr algn="ctr">
                        <a:defRPr sz="1000" b="0">
                          <a:solidFill>
                            <a:srgbClr val="312D2A"/>
                          </a:solidFill>
                          <a:latin typeface="Oracle Sans"/>
                        </a:defRPr>
                      </a:pPr>
                      <a:r>
                        <a:t>C</a:t>
                      </a:r>
                    </a:p>
                  </a:txBody>
                  <a:tcPr anchor="ctr">
                    <a:solidFill>
                      <a:srgbClr val="F5F4F2"/>
                    </a:solidFill>
                  </a:tcPr>
                </a:tc>
              </a:tr>
              <a:tr h="347472">
                <a:tc>
                  <a:txBody>
                    <a:bodyPr/>
                    <a:lstStyle/>
                    <a:p>
                      <a:pPr algn="l">
                        <a:defRPr sz="1000" b="0">
                          <a:solidFill>
                            <a:srgbClr val="312D2A"/>
                          </a:solidFill>
                          <a:latin typeface="Oracle Sans"/>
                        </a:defRPr>
                      </a:pPr>
                      <a:r>
                        <a:t>Infrastructure Patching</a:t>
                      </a:r>
                    </a:p>
                  </a:txBody>
                  <a:tcPr anchor="ctr"/>
                </a:tc>
                <a:tc>
                  <a:txBody>
                    <a:bodyPr/>
                    <a:lstStyle/>
                    <a:p>
                      <a:pPr algn="ctr">
                        <a:defRPr sz="1000" b="0">
                          <a:solidFill>
                            <a:srgbClr val="312D2A"/>
                          </a:solidFill>
                          <a:latin typeface="Oracle Sans"/>
                        </a:defRPr>
                      </a:pPr>
                      <a:r>
                        <a:t>I</a:t>
                      </a:r>
                    </a:p>
                  </a:txBody>
                  <a:tcPr anchor="ctr"/>
                </a:tc>
                <a:tc>
                  <a:txBody>
                    <a:bodyPr/>
                    <a:lstStyle/>
                    <a:p>
                      <a:pPr algn="ctr">
                        <a:defRPr sz="1000" b="0">
                          <a:solidFill>
                            <a:srgbClr val="312D2A"/>
                          </a:solidFill>
                          <a:latin typeface="Oracle Sans"/>
                        </a:defRPr>
                      </a:pPr>
                      <a:r>
                        <a:t>R</a:t>
                      </a:r>
                    </a:p>
                  </a:txBody>
                  <a:tcPr anchor="ctr"/>
                </a:tc>
              </a:tr>
              <a:tr h="347472">
                <a:tc>
                  <a:txBody>
                    <a:bodyPr/>
                    <a:lstStyle/>
                    <a:p>
                      <a:pPr algn="l">
                        <a:defRPr sz="1000" b="0">
                          <a:solidFill>
                            <a:srgbClr val="312D2A"/>
                          </a:solidFill>
                          <a:latin typeface="Oracle Sans"/>
                        </a:defRPr>
                      </a:pPr>
                      <a:r>
                        <a:t>Monitoring &amp; Alerting</a:t>
                      </a:r>
                    </a:p>
                  </a:txBody>
                  <a:tcPr anchor="ctr">
                    <a:solidFill>
                      <a:srgbClr val="F5F4F2"/>
                    </a:solidFill>
                  </a:tcPr>
                </a:tc>
                <a:tc>
                  <a:txBody>
                    <a:bodyPr/>
                    <a:lstStyle/>
                    <a:p>
                      <a:pPr algn="ctr">
                        <a:defRPr sz="1000" b="0">
                          <a:solidFill>
                            <a:srgbClr val="312D2A"/>
                          </a:solidFill>
                          <a:latin typeface="Oracle Sans"/>
                        </a:defRPr>
                      </a:pPr>
                      <a:r>
                        <a:t>R</a:t>
                      </a:r>
                    </a:p>
                  </a:txBody>
                  <a:tcPr anchor="ctr">
                    <a:solidFill>
                      <a:srgbClr val="F5F4F2"/>
                    </a:solidFill>
                  </a:tcPr>
                </a:tc>
                <a:tc>
                  <a:txBody>
                    <a:bodyPr/>
                    <a:lstStyle/>
                    <a:p>
                      <a:pPr algn="ctr">
                        <a:defRPr sz="1000" b="0">
                          <a:solidFill>
                            <a:srgbClr val="312D2A"/>
                          </a:solidFill>
                          <a:latin typeface="Oracle Sans"/>
                        </a:defRPr>
                      </a:pPr>
                      <a:r>
                        <a:t>C</a:t>
                      </a:r>
                    </a:p>
                  </a:txBody>
                  <a:tcPr anchor="ctr">
                    <a:solidFill>
                      <a:srgbClr val="F5F4F2"/>
                    </a:solidFill>
                  </a:tcPr>
                </a:tc>
              </a:tr>
              <a:tr h="347472">
                <a:tc>
                  <a:txBody>
                    <a:bodyPr/>
                    <a:lstStyle/>
                    <a:p>
                      <a:pPr algn="l">
                        <a:defRPr sz="1000" b="0">
                          <a:solidFill>
                            <a:srgbClr val="312D2A"/>
                          </a:solidFill>
                          <a:latin typeface="Oracle Sans"/>
                        </a:defRPr>
                      </a:pPr>
                      <a:r>
                        <a:t>Backup &amp; Recovery</a:t>
                      </a:r>
                    </a:p>
                  </a:txBody>
                  <a:tcPr anchor="ctr"/>
                </a:tc>
                <a:tc>
                  <a:txBody>
                    <a:bodyPr/>
                    <a:lstStyle/>
                    <a:p>
                      <a:pPr algn="ctr">
                        <a:defRPr sz="1000" b="0">
                          <a:solidFill>
                            <a:srgbClr val="312D2A"/>
                          </a:solidFill>
                          <a:latin typeface="Oracle Sans"/>
                        </a:defRPr>
                      </a:pPr>
                      <a:r>
                        <a:t>C</a:t>
                      </a:r>
                    </a:p>
                  </a:txBody>
                  <a:tcPr anchor="ctr"/>
                </a:tc>
                <a:tc>
                  <a:txBody>
                    <a:bodyPr/>
                    <a:lstStyle/>
                    <a:p>
                      <a:pPr algn="ctr">
                        <a:defRPr sz="1000" b="0">
                          <a:solidFill>
                            <a:srgbClr val="312D2A"/>
                          </a:solidFill>
                          <a:latin typeface="Oracle Sans"/>
                        </a:defRPr>
                      </a:pPr>
                      <a:r>
                        <a:t>R</a:t>
                      </a:r>
                    </a:p>
                  </a:txBody>
                  <a:tcPr anchor="ctr"/>
                </a:tc>
              </a:tr>
              <a:tr h="347472">
                <a:tc>
                  <a:txBody>
                    <a:bodyPr/>
                    <a:lstStyle/>
                    <a:p>
                      <a:pPr algn="l">
                        <a:defRPr sz="1000" b="0">
                          <a:solidFill>
                            <a:srgbClr val="312D2A"/>
                          </a:solidFill>
                          <a:latin typeface="Oracle Sans"/>
                        </a:defRPr>
                      </a:pPr>
                      <a:r>
                        <a:t>Security (IAM, NSG)</a:t>
                      </a:r>
                    </a:p>
                  </a:txBody>
                  <a:tcPr anchor="ctr">
                    <a:solidFill>
                      <a:srgbClr val="F5F4F2"/>
                    </a:solidFill>
                  </a:tcPr>
                </a:tc>
                <a:tc>
                  <a:txBody>
                    <a:bodyPr/>
                    <a:lstStyle/>
                    <a:p>
                      <a:pPr algn="ctr">
                        <a:defRPr sz="1000" b="0">
                          <a:solidFill>
                            <a:srgbClr val="312D2A"/>
                          </a:solidFill>
                          <a:latin typeface="Oracle Sans"/>
                        </a:defRPr>
                      </a:pPr>
                      <a:r>
                        <a:t>R</a:t>
                      </a:r>
                    </a:p>
                  </a:txBody>
                  <a:tcPr anchor="ctr">
                    <a:solidFill>
                      <a:srgbClr val="F5F4F2"/>
                    </a:solidFill>
                  </a:tcPr>
                </a:tc>
                <a:tc>
                  <a:txBody>
                    <a:bodyPr/>
                    <a:lstStyle/>
                    <a:p>
                      <a:pPr algn="ctr">
                        <a:defRPr sz="1000" b="0">
                          <a:solidFill>
                            <a:srgbClr val="312D2A"/>
                          </a:solidFill>
                          <a:latin typeface="Oracle Sans"/>
                        </a:defRPr>
                      </a:pPr>
                      <a:r>
                        <a:t>C</a:t>
                      </a:r>
                    </a:p>
                  </a:txBody>
                  <a:tcPr anchor="ctr">
                    <a:solidFill>
                      <a:srgbClr val="F5F4F2"/>
                    </a:solidFill>
                  </a:tcPr>
                </a:tc>
              </a:tr>
              <a:tr h="347472">
                <a:tc>
                  <a:txBody>
                    <a:bodyPr/>
                    <a:lstStyle/>
                    <a:p>
                      <a:pPr algn="l">
                        <a:defRPr sz="1000" b="0">
                          <a:solidFill>
                            <a:srgbClr val="312D2A"/>
                          </a:solidFill>
                          <a:latin typeface="Oracle Sans"/>
                        </a:defRPr>
                      </a:pPr>
                      <a:r>
                        <a:t>Incident Response</a:t>
                      </a:r>
                    </a:p>
                  </a:txBody>
                  <a:tcPr anchor="ctr"/>
                </a:tc>
                <a:tc>
                  <a:txBody>
                    <a:bodyPr/>
                    <a:lstStyle/>
                    <a:p>
                      <a:pPr algn="ctr">
                        <a:defRPr sz="1000" b="0">
                          <a:solidFill>
                            <a:srgbClr val="312D2A"/>
                          </a:solidFill>
                          <a:latin typeface="Oracle Sans"/>
                        </a:defRPr>
                      </a:pPr>
                      <a:r>
                        <a:t>R</a:t>
                      </a:r>
                    </a:p>
                  </a:txBody>
                  <a:tcPr anchor="ctr"/>
                </a:tc>
                <a:tc>
                  <a:txBody>
                    <a:bodyPr/>
                    <a:lstStyle/>
                    <a:p>
                      <a:pPr algn="ctr">
                        <a:defRPr sz="1000" b="0">
                          <a:solidFill>
                            <a:srgbClr val="312D2A"/>
                          </a:solidFill>
                          <a:latin typeface="Oracle Sans"/>
                        </a:defRPr>
                      </a:pPr>
                      <a:r>
                        <a:t>C</a:t>
                      </a:r>
                    </a:p>
                  </a:txBody>
                  <a:tcPr anchor="ctr"/>
                </a:tc>
              </a:tr>
              <a:tr h="347472">
                <a:tc>
                  <a:txBody>
                    <a:bodyPr/>
                    <a:lstStyle/>
                    <a:p>
                      <a:pPr algn="l">
                        <a:defRPr sz="1000" b="0">
                          <a:solidFill>
                            <a:srgbClr val="312D2A"/>
                          </a:solidFill>
                          <a:latin typeface="Oracle Sans"/>
                        </a:defRPr>
                      </a:pPr>
                      <a:r>
                        <a:t>Cost Optimization</a:t>
                      </a:r>
                    </a:p>
                  </a:txBody>
                  <a:tcPr anchor="ctr">
                    <a:solidFill>
                      <a:srgbClr val="F5F4F2"/>
                    </a:solidFill>
                  </a:tcPr>
                </a:tc>
                <a:tc>
                  <a:txBody>
                    <a:bodyPr/>
                    <a:lstStyle/>
                    <a:p>
                      <a:pPr algn="ctr">
                        <a:defRPr sz="1000" b="0">
                          <a:solidFill>
                            <a:srgbClr val="312D2A"/>
                          </a:solidFill>
                          <a:latin typeface="Oracle Sans"/>
                        </a:defRPr>
                      </a:pPr>
                      <a:r>
                        <a:t>R</a:t>
                      </a:r>
                    </a:p>
                  </a:txBody>
                  <a:tcPr anchor="ctr">
                    <a:solidFill>
                      <a:srgbClr val="F5F4F2"/>
                    </a:solidFill>
                  </a:tcPr>
                </a:tc>
                <a:tc>
                  <a:txBody>
                    <a:bodyPr/>
                    <a:lstStyle/>
                    <a:p>
                      <a:pPr algn="ctr">
                        <a:defRPr sz="1000" b="0">
                          <a:solidFill>
                            <a:srgbClr val="312D2A"/>
                          </a:solidFill>
                          <a:latin typeface="Oracle Sans"/>
                        </a:defRPr>
                      </a:pPr>
                      <a:r>
                        <a:t>C</a:t>
                      </a:r>
                    </a:p>
                  </a:txBody>
                  <a:tcPr anchor="ctr">
                    <a:solidFill>
                      <a:srgbClr val="F5F4F2"/>
                    </a:solidFill>
                  </a:tcPr>
                </a:tc>
              </a:tr>
              <a:tr h="347472">
                <a:tc>
                  <a:txBody>
                    <a:bodyPr/>
                    <a:lstStyle/>
                    <a:p>
                      <a:pPr algn="l">
                        <a:defRPr sz="1000" b="0">
                          <a:solidFill>
                            <a:srgbClr val="312D2A"/>
                          </a:solidFill>
                          <a:latin typeface="Oracle Sans"/>
                        </a:defRPr>
                      </a:pPr>
                      <a:r>
                        <a:t>SDK / Application Support</a:t>
                      </a:r>
                    </a:p>
                  </a:txBody>
                  <a:tcPr anchor="ctr"/>
                </a:tc>
                <a:tc>
                  <a:txBody>
                    <a:bodyPr/>
                    <a:lstStyle/>
                    <a:p>
                      <a:pPr algn="ctr">
                        <a:defRPr sz="1000" b="0">
                          <a:solidFill>
                            <a:srgbClr val="312D2A"/>
                          </a:solidFill>
                          <a:latin typeface="Oracle Sans"/>
                        </a:defRPr>
                      </a:pPr>
                      <a:r>
                        <a:t>R</a:t>
                      </a:r>
                    </a:p>
                  </a:txBody>
                  <a:tcPr anchor="ctr"/>
                </a:tc>
                <a:tc>
                  <a:txBody>
                    <a:bodyPr/>
                    <a:lstStyle/>
                    <a:p>
                      <a:pPr algn="ctr">
                        <a:defRPr sz="1000" b="0">
                          <a:solidFill>
                            <a:srgbClr val="312D2A"/>
                          </a:solidFill>
                          <a:latin typeface="Oracle Sans"/>
                        </a:defRPr>
                      </a:pPr>
                      <a:r>
                        <a:t>C</a:t>
                      </a:r>
                    </a:p>
                  </a:txBody>
                  <a:tcPr anchor="ctr"/>
                </a:tc>
              </a:tr>
            </a:tbl>
          </a:graphicData>
        </a:graphic>
      </p:graphicFrame>
      <p:sp>
        <p:nvSpPr>
          <p:cNvPr id="5" name="TextBox 4"/>
          <p:cNvSpPr txBox="1"/>
          <p:nvPr/>
        </p:nvSpPr>
        <p:spPr>
          <a:xfrm>
            <a:off x="457200" y="4754880"/>
            <a:ext cx="9144000" cy="320040"/>
          </a:xfrm>
          <a:prstGeom prst="rect">
            <a:avLst/>
          </a:prstGeom>
          <a:noFill/>
        </p:spPr>
        <p:txBody>
          <a:bodyPr wrap="square">
            <a:spAutoFit/>
          </a:bodyPr>
          <a:lstStyle/>
          <a:p>
            <a:pPr algn="l">
              <a:defRPr sz="1100" b="0" i="1">
                <a:solidFill>
                  <a:srgbClr val="6F6964"/>
                </a:solidFill>
                <a:latin typeface="Oracle Sans"/>
              </a:defRPr>
            </a:pPr>
            <a:r>
              <a:t>R = Responsible    A = Accountable    C = Consulted    I = Informed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Risk Register</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3200400"/>
        </p:xfrm>
        <a:graphic>
          <a:graphicData uri="http://schemas.openxmlformats.org/drawingml/2006/table">
            <a:tbl>
              <a:tblPr firstRow="1" bandRow="1">
                <a:tableStyleId>{5C22544A-7EE6-4342-B048-85BDC9FD1C3A}</a:tableStyleId>
              </a:tblPr>
              <a:tblGrid>
                <a:gridCol w="4114800"/>
                <a:gridCol w="1371600"/>
                <a:gridCol w="5486400"/>
              </a:tblGrid>
              <a:tr h="457200">
                <a:tc>
                  <a:txBody>
                    <a:bodyPr/>
                    <a:lstStyle/>
                    <a:p>
                      <a:pPr algn="l">
                        <a:defRPr sz="1100" b="1">
                          <a:solidFill>
                            <a:srgbClr val="FFFFFF"/>
                          </a:solidFill>
                          <a:latin typeface="Oracle Sans"/>
                        </a:defRPr>
                      </a:pPr>
                      <a:r>
                        <a:t>Risk</a:t>
                      </a:r>
                    </a:p>
                  </a:txBody>
                  <a:tcPr anchor="ctr">
                    <a:solidFill>
                      <a:srgbClr val="2C5967"/>
                    </a:solidFill>
                  </a:tcPr>
                </a:tc>
                <a:tc>
                  <a:txBody>
                    <a:bodyPr/>
                    <a:lstStyle/>
                    <a:p>
                      <a:pPr algn="ctr">
                        <a:defRPr sz="1100" b="1">
                          <a:solidFill>
                            <a:srgbClr val="FFFFFF"/>
                          </a:solidFill>
                          <a:latin typeface="Oracle Sans"/>
                        </a:defRPr>
                      </a:pPr>
                      <a:r>
                        <a:t>Severity</a:t>
                      </a:r>
                    </a:p>
                  </a:txBody>
                  <a:tcPr anchor="ctr">
                    <a:solidFill>
                      <a:srgbClr val="2C5967"/>
                    </a:solidFill>
                  </a:tcPr>
                </a:tc>
                <a:tc>
                  <a:txBody>
                    <a:bodyPr/>
                    <a:lstStyle/>
                    <a:p>
                      <a:pPr algn="l">
                        <a:defRPr sz="1100" b="1">
                          <a:solidFill>
                            <a:srgbClr val="FFFFFF"/>
                          </a:solidFill>
                          <a:latin typeface="Oracle Sans"/>
                        </a:defRPr>
                      </a:pPr>
                      <a:r>
                        <a:t>Mitigation</a:t>
                      </a:r>
                    </a:p>
                  </a:txBody>
                  <a:tcPr anchor="ctr">
                    <a:solidFill>
                      <a:srgbClr val="2C5967"/>
                    </a:solidFill>
                  </a:tcPr>
                </a:tc>
              </a:tr>
              <a:tr h="457200">
                <a:tc>
                  <a:txBody>
                    <a:bodyPr/>
                    <a:lstStyle/>
                    <a:p>
                      <a:pPr algn="l">
                        <a:defRPr sz="1000" b="0">
                          <a:solidFill>
                            <a:srgbClr val="312D2A"/>
                          </a:solidFill>
                          <a:latin typeface="Oracle Sans"/>
                        </a:defRPr>
                      </a:pPr>
                      <a:r>
                        <a:t>30,000 tables may exceed OCI NoSQL tenancy limits</a:t>
                      </a:r>
                    </a:p>
                  </a:txBody>
                  <a:tcPr anchor="ctr"/>
                </a:tc>
                <a:tc>
                  <a:txBody>
                    <a:bodyPr/>
                    <a:lstStyle/>
                    <a:p>
                      <a:pPr algn="ctr">
                        <a:defRPr sz="1000" b="1">
                          <a:solidFill>
                            <a:srgbClr val="C74634"/>
                          </a:solidFill>
                          <a:latin typeface="Oracle Sans"/>
                        </a:defRPr>
                      </a:pPr>
                      <a:r>
                        <a:t>HIGH</a:t>
                      </a:r>
                    </a:p>
                  </a:txBody>
                  <a:tcPr anchor="ctr"/>
                </a:tc>
                <a:tc>
                  <a:txBody>
                    <a:bodyPr/>
                    <a:lstStyle/>
                    <a:p>
                      <a:pPr algn="l">
                        <a:defRPr sz="1000" b="0">
                          <a:solidFill>
                            <a:srgbClr val="312D2A"/>
                          </a:solidFill>
                          <a:latin typeface="Oracle Sans"/>
                        </a:defRPr>
                      </a:pPr>
                      <a:r>
                        <a:t>Validate table limits with OCI product team; request limit increase if needed</a:t>
                      </a:r>
                    </a:p>
                  </a:txBody>
                  <a:tcPr anchor="ctr"/>
                </a:tc>
              </a:tr>
              <a:tr h="457200">
                <a:tc>
                  <a:txBody>
                    <a:bodyPr/>
                    <a:lstStyle/>
                    <a:p>
                      <a:pPr algn="l">
                        <a:defRPr sz="1000" b="0">
                          <a:solidFill>
                            <a:srgbClr val="312D2A"/>
                          </a:solidFill>
                          <a:latin typeface="Oracle Sans"/>
                        </a:defRPr>
                      </a:pPr>
                      <a:r>
                        <a:t>Elastic Pod Dedicated feature gap (identified in discovery)</a:t>
                      </a:r>
                    </a:p>
                  </a:txBody>
                  <a:tcPr anchor="ctr">
                    <a:solidFill>
                      <a:srgbClr val="F5F4F2"/>
                    </a:solidFill>
                  </a:tcPr>
                </a:tc>
                <a:tc>
                  <a:txBody>
                    <a:bodyPr/>
                    <a:lstStyle/>
                    <a:p>
                      <a:pPr algn="ctr">
                        <a:defRPr sz="1000" b="1">
                          <a:solidFill>
                            <a:srgbClr val="C74634"/>
                          </a:solidFill>
                          <a:latin typeface="Oracle Sans"/>
                        </a:defRPr>
                      </a:pPr>
                      <a:r>
                        <a:t>HIGH</a:t>
                      </a:r>
                    </a:p>
                  </a:txBody>
                  <a:tcPr anchor="ctr">
                    <a:solidFill>
                      <a:srgbClr val="F5F4F2"/>
                    </a:solidFill>
                  </a:tcPr>
                </a:tc>
                <a:tc>
                  <a:txBody>
                    <a:bodyPr/>
                    <a:lstStyle/>
                    <a:p>
                      <a:pPr algn="l">
                        <a:defRPr sz="1000" b="0">
                          <a:solidFill>
                            <a:srgbClr val="312D2A"/>
                          </a:solidFill>
                          <a:latin typeface="Oracle Sans"/>
                        </a:defRPr>
                      </a:pPr>
                      <a:r>
                        <a:t>Clarify specific feature gap with NoSQL product team before PoC</a:t>
                      </a:r>
                    </a:p>
                  </a:txBody>
                  <a:tcPr anchor="ctr">
                    <a:solidFill>
                      <a:srgbClr val="F5F4F2"/>
                    </a:solidFill>
                  </a:tcPr>
                </a:tc>
              </a:tr>
              <a:tr h="457200">
                <a:tc>
                  <a:txBody>
                    <a:bodyPr/>
                    <a:lstStyle/>
                    <a:p>
                      <a:pPr algn="l">
                        <a:defRPr sz="1000" b="0">
                          <a:solidFill>
                            <a:srgbClr val="312D2A"/>
                          </a:solidFill>
                          <a:latin typeface="Oracle Sans"/>
                        </a:defRPr>
                      </a:pPr>
                      <a:r>
                        <a:t>Latency targets (20μs write/10μs read) may not be achievable</a:t>
                      </a:r>
                    </a:p>
                  </a:txBody>
                  <a:tcPr anchor="ctr"/>
                </a:tc>
                <a:tc>
                  <a:txBody>
                    <a:bodyPr/>
                    <a:lstStyle/>
                    <a:p>
                      <a:pPr algn="ctr">
                        <a:defRPr sz="1000" b="1">
                          <a:solidFill>
                            <a:srgbClr val="AE562C"/>
                          </a:solidFill>
                          <a:latin typeface="Oracle Sans"/>
                        </a:defRPr>
                      </a:pPr>
                      <a:r>
                        <a:t>MEDIUM</a:t>
                      </a:r>
                    </a:p>
                  </a:txBody>
                  <a:tcPr anchor="ctr"/>
                </a:tc>
                <a:tc>
                  <a:txBody>
                    <a:bodyPr/>
                    <a:lstStyle/>
                    <a:p>
                      <a:pPr algn="l">
                        <a:defRPr sz="1000" b="0">
                          <a:solidFill>
                            <a:srgbClr val="312D2A"/>
                          </a:solidFill>
                          <a:latin typeface="Oracle Sans"/>
                        </a:defRPr>
                      </a:pPr>
                      <a:r>
                        <a:t>These are likely in-process DynamoDB latencies; network RTT applies to both. Benchmark actual end-to-end latency</a:t>
                      </a:r>
                    </a:p>
                  </a:txBody>
                  <a:tcPr anchor="ctr"/>
                </a:tc>
              </a:tr>
              <a:tr h="457200">
                <a:tc>
                  <a:txBody>
                    <a:bodyPr/>
                    <a:lstStyle/>
                    <a:p>
                      <a:pPr algn="l">
                        <a:defRPr sz="1000" b="0">
                          <a:solidFill>
                            <a:srgbClr val="312D2A"/>
                          </a:solidFill>
                          <a:latin typeface="Oracle Sans"/>
                        </a:defRPr>
                      </a:pPr>
                      <a:r>
                        <a:t>SDK migration effort — conditional expressions API differences</a:t>
                      </a:r>
                    </a:p>
                  </a:txBody>
                  <a:tcPr anchor="ctr">
                    <a:solidFill>
                      <a:srgbClr val="F5F4F2"/>
                    </a:solidFill>
                  </a:tcPr>
                </a:tc>
                <a:tc>
                  <a:txBody>
                    <a:bodyPr/>
                    <a:lstStyle/>
                    <a:p>
                      <a:pPr algn="ctr">
                        <a:defRPr sz="1000" b="1">
                          <a:solidFill>
                            <a:srgbClr val="AE562C"/>
                          </a:solidFill>
                          <a:latin typeface="Oracle Sans"/>
                        </a:defRPr>
                      </a:pPr>
                      <a:r>
                        <a:t>MEDIUM</a:t>
                      </a:r>
                    </a:p>
                  </a:txBody>
                  <a:tcPr anchor="ctr">
                    <a:solidFill>
                      <a:srgbClr val="F5F4F2"/>
                    </a:solidFill>
                  </a:tcPr>
                </a:tc>
                <a:tc>
                  <a:txBody>
                    <a:bodyPr/>
                    <a:lstStyle/>
                    <a:p>
                      <a:pPr algn="l">
                        <a:defRPr sz="1000" b="0">
                          <a:solidFill>
                            <a:srgbClr val="312D2A"/>
                          </a:solidFill>
                          <a:latin typeface="Oracle Sans"/>
                        </a:defRPr>
                      </a:pPr>
                      <a:r>
                        <a:t>Build abstraction layer during PoC; map DynamoDB expressions to OCI NoSQL equivalents</a:t>
                      </a:r>
                    </a:p>
                  </a:txBody>
                  <a:tcPr anchor="ctr">
                    <a:solidFill>
                      <a:srgbClr val="F5F4F2"/>
                    </a:solidFill>
                  </a:tcPr>
                </a:tc>
              </a:tr>
              <a:tr h="457200">
                <a:tc>
                  <a:txBody>
                    <a:bodyPr/>
                    <a:lstStyle/>
                    <a:p>
                      <a:pPr algn="l">
                        <a:defRPr sz="1000" b="0">
                          <a:solidFill>
                            <a:srgbClr val="312D2A"/>
                          </a:solidFill>
                          <a:latin typeface="Oracle Sans"/>
                        </a:defRPr>
                      </a:pPr>
                      <a:r>
                        <a:t>Data type mapping gaps between DynamoDB and OCI NoSQL</a:t>
                      </a:r>
                    </a:p>
                  </a:txBody>
                  <a:tcPr anchor="ctr"/>
                </a:tc>
                <a:tc>
                  <a:txBody>
                    <a:bodyPr/>
                    <a:lstStyle/>
                    <a:p>
                      <a:pPr algn="ctr">
                        <a:defRPr sz="1000" b="1">
                          <a:solidFill>
                            <a:srgbClr val="2B6242"/>
                          </a:solidFill>
                          <a:latin typeface="Oracle Sans"/>
                        </a:defRPr>
                      </a:pPr>
                      <a:r>
                        <a:t>LOW</a:t>
                      </a:r>
                    </a:p>
                  </a:txBody>
                  <a:tcPr anchor="ctr"/>
                </a:tc>
                <a:tc>
                  <a:txBody>
                    <a:bodyPr/>
                    <a:lstStyle/>
                    <a:p>
                      <a:pPr algn="l">
                        <a:defRPr sz="1000" b="0">
                          <a:solidFill>
                            <a:srgbClr val="312D2A"/>
                          </a:solidFill>
                          <a:latin typeface="Oracle Sans"/>
                        </a:defRPr>
                      </a:pPr>
                      <a:r>
                        <a:t>Both support JSON-native types; map during Phase 1</a:t>
                      </a:r>
                    </a:p>
                  </a:txBody>
                  <a:tcPr anchor="ctr"/>
                </a:tc>
              </a:tr>
              <a:tr h="457200">
                <a:tc>
                  <a:txBody>
                    <a:bodyPr/>
                    <a:lstStyle/>
                    <a:p>
                      <a:pPr algn="l">
                        <a:defRPr sz="1000" b="0">
                          <a:solidFill>
                            <a:srgbClr val="312D2A"/>
                          </a:solidFill>
                          <a:latin typeface="Oracle Sans"/>
                        </a:defRPr>
                      </a:pPr>
                      <a:r>
                        <a:t>In-memory cache integration with OCI NoSQL</a:t>
                      </a:r>
                    </a:p>
                  </a:txBody>
                  <a:tcPr anchor="ctr">
                    <a:solidFill>
                      <a:srgbClr val="F5F4F2"/>
                    </a:solidFill>
                  </a:tcPr>
                </a:tc>
                <a:tc>
                  <a:txBody>
                    <a:bodyPr/>
                    <a:lstStyle/>
                    <a:p>
                      <a:pPr algn="ctr">
                        <a:defRPr sz="1000" b="1">
                          <a:solidFill>
                            <a:srgbClr val="2B6242"/>
                          </a:solidFill>
                          <a:latin typeface="Oracle Sans"/>
                        </a:defRPr>
                      </a:pPr>
                      <a:r>
                        <a:t>LOW</a:t>
                      </a:r>
                    </a:p>
                  </a:txBody>
                  <a:tcPr anchor="ctr">
                    <a:solidFill>
                      <a:srgbClr val="F5F4F2"/>
                    </a:solidFill>
                  </a:tcPr>
                </a:tc>
                <a:tc>
                  <a:txBody>
                    <a:bodyPr/>
                    <a:lstStyle/>
                    <a:p>
                      <a:pPr algn="l">
                        <a:defRPr sz="1000" b="0">
                          <a:solidFill>
                            <a:srgbClr val="312D2A"/>
                          </a:solidFill>
                          <a:latin typeface="Oracle Sans"/>
                        </a:defRPr>
                      </a:pPr>
                      <a:r>
                        <a:t>MELI manages cache internally — SDK-level integration only</a:t>
                      </a:r>
                    </a:p>
                  </a:txBody>
                  <a:tcPr anchor="ctr">
                    <a:solidFill>
                      <a:srgbClr val="F5F4F2"/>
                    </a:solidFill>
                  </a:tcPr>
                </a:tc>
              </a:tr>
            </a:tbl>
          </a:graphicData>
        </a:graphic>
      </p:graphicFrame>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Well-Architected Scorecard</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457200" y="1280160"/>
            <a:ext cx="457200" cy="41148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5" name="TextBox 4"/>
          <p:cNvSpPr txBox="1"/>
          <p:nvPr/>
        </p:nvSpPr>
        <p:spPr>
          <a:xfrm>
            <a:off x="1097280" y="1280160"/>
            <a:ext cx="3657600" cy="411480"/>
          </a:xfrm>
          <a:prstGeom prst="rect">
            <a:avLst/>
          </a:prstGeom>
          <a:noFill/>
        </p:spPr>
        <p:txBody>
          <a:bodyPr wrap="square">
            <a:spAutoFit/>
          </a:bodyPr>
          <a:lstStyle/>
          <a:p>
            <a:pPr algn="l">
              <a:defRPr sz="1300" b="1" i="0">
                <a:solidFill>
                  <a:srgbClr val="312D2A"/>
                </a:solidFill>
                <a:latin typeface="Oracle Sans"/>
              </a:defRPr>
            </a:pPr>
            <a:r>
              <a:t>Security &amp; Compliance</a:t>
            </a:r>
          </a:p>
        </p:txBody>
      </p:sp>
      <p:sp>
        <p:nvSpPr>
          <p:cNvPr id="6" name="TextBox 5"/>
          <p:cNvSpPr txBox="1"/>
          <p:nvPr/>
        </p:nvSpPr>
        <p:spPr>
          <a:xfrm>
            <a:off x="5029200" y="1280160"/>
            <a:ext cx="1371600" cy="411480"/>
          </a:xfrm>
          <a:prstGeom prst="rect">
            <a:avLst/>
          </a:prstGeom>
          <a:noFill/>
        </p:spPr>
        <p:txBody>
          <a:bodyPr wrap="square">
            <a:spAutoFit/>
          </a:bodyPr>
          <a:lstStyle/>
          <a:p>
            <a:pPr algn="ctr">
              <a:defRPr sz="1300" b="0" i="0">
                <a:solidFill>
                  <a:srgbClr val="6F6964"/>
                </a:solidFill>
                <a:latin typeface="Oracle Sans"/>
              </a:defRPr>
            </a:pPr>
            <a:r>
              <a:t>21/26</a:t>
            </a:r>
          </a:p>
        </p:txBody>
      </p:sp>
      <p:sp>
        <p:nvSpPr>
          <p:cNvPr id="7" name="TextBox 6"/>
          <p:cNvSpPr txBox="1"/>
          <p:nvPr/>
        </p:nvSpPr>
        <p:spPr>
          <a:xfrm>
            <a:off x="6400800" y="1280160"/>
            <a:ext cx="4572000" cy="411480"/>
          </a:xfrm>
          <a:prstGeom prst="rect">
            <a:avLst/>
          </a:prstGeom>
          <a:noFill/>
        </p:spPr>
        <p:txBody>
          <a:bodyPr wrap="square">
            <a:spAutoFit/>
          </a:bodyPr>
          <a:lstStyle/>
          <a:p>
            <a:pPr algn="l">
              <a:defRPr sz="1100" b="1" i="0">
                <a:solidFill>
                  <a:srgbClr val="AE562C"/>
                </a:solidFill>
                <a:latin typeface="Oracle Sans"/>
              </a:defRPr>
            </a:pPr>
            <a:r>
              <a:t>PASS WITH RECOMMENDATIONS</a:t>
            </a:r>
          </a:p>
        </p:txBody>
      </p:sp>
      <p:sp>
        <p:nvSpPr>
          <p:cNvPr id="8" name="Rectangle 7"/>
          <p:cNvSpPr/>
          <p:nvPr/>
        </p:nvSpPr>
        <p:spPr>
          <a:xfrm>
            <a:off x="457200" y="1828800"/>
            <a:ext cx="457200" cy="41148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9" name="TextBox 8"/>
          <p:cNvSpPr txBox="1"/>
          <p:nvPr/>
        </p:nvSpPr>
        <p:spPr>
          <a:xfrm>
            <a:off x="1097280" y="1828800"/>
            <a:ext cx="3657600" cy="411480"/>
          </a:xfrm>
          <a:prstGeom prst="rect">
            <a:avLst/>
          </a:prstGeom>
          <a:noFill/>
        </p:spPr>
        <p:txBody>
          <a:bodyPr wrap="square">
            <a:spAutoFit/>
          </a:bodyPr>
          <a:lstStyle/>
          <a:p>
            <a:pPr algn="l">
              <a:defRPr sz="1300" b="1" i="0">
                <a:solidFill>
                  <a:srgbClr val="312D2A"/>
                </a:solidFill>
                <a:latin typeface="Oracle Sans"/>
              </a:defRPr>
            </a:pPr>
            <a:r>
              <a:t>Reliability &amp; Resilience</a:t>
            </a:r>
          </a:p>
        </p:txBody>
      </p:sp>
      <p:sp>
        <p:nvSpPr>
          <p:cNvPr id="10" name="TextBox 9"/>
          <p:cNvSpPr txBox="1"/>
          <p:nvPr/>
        </p:nvSpPr>
        <p:spPr>
          <a:xfrm>
            <a:off x="5029200" y="1828800"/>
            <a:ext cx="1371600" cy="411480"/>
          </a:xfrm>
          <a:prstGeom prst="rect">
            <a:avLst/>
          </a:prstGeom>
          <a:noFill/>
        </p:spPr>
        <p:txBody>
          <a:bodyPr wrap="square">
            <a:spAutoFit/>
          </a:bodyPr>
          <a:lstStyle/>
          <a:p>
            <a:pPr algn="ctr">
              <a:defRPr sz="1300" b="0" i="0">
                <a:solidFill>
                  <a:srgbClr val="6F6964"/>
                </a:solidFill>
                <a:latin typeface="Oracle Sans"/>
              </a:defRPr>
            </a:pPr>
            <a:r>
              <a:t>6/8</a:t>
            </a:r>
          </a:p>
        </p:txBody>
      </p:sp>
      <p:sp>
        <p:nvSpPr>
          <p:cNvPr id="11" name="TextBox 10"/>
          <p:cNvSpPr txBox="1"/>
          <p:nvPr/>
        </p:nvSpPr>
        <p:spPr>
          <a:xfrm>
            <a:off x="6400800" y="1828800"/>
            <a:ext cx="4572000" cy="411480"/>
          </a:xfrm>
          <a:prstGeom prst="rect">
            <a:avLst/>
          </a:prstGeom>
          <a:noFill/>
        </p:spPr>
        <p:txBody>
          <a:bodyPr wrap="square">
            <a:spAutoFit/>
          </a:bodyPr>
          <a:lstStyle/>
          <a:p>
            <a:pPr algn="l">
              <a:defRPr sz="1100" b="1" i="0">
                <a:solidFill>
                  <a:srgbClr val="AE562C"/>
                </a:solidFill>
                <a:latin typeface="Oracle Sans"/>
              </a:defRPr>
            </a:pPr>
            <a:r>
              <a:t>PASS WITH RECOMMENDATIONS</a:t>
            </a:r>
          </a:p>
        </p:txBody>
      </p:sp>
      <p:sp>
        <p:nvSpPr>
          <p:cNvPr id="12" name="Rectangle 11"/>
          <p:cNvSpPr/>
          <p:nvPr/>
        </p:nvSpPr>
        <p:spPr>
          <a:xfrm>
            <a:off x="457200" y="2377440"/>
            <a:ext cx="457200" cy="41148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13" name="TextBox 12"/>
          <p:cNvSpPr txBox="1"/>
          <p:nvPr/>
        </p:nvSpPr>
        <p:spPr>
          <a:xfrm>
            <a:off x="1097280" y="2377440"/>
            <a:ext cx="3657600" cy="411480"/>
          </a:xfrm>
          <a:prstGeom prst="rect">
            <a:avLst/>
          </a:prstGeom>
          <a:noFill/>
        </p:spPr>
        <p:txBody>
          <a:bodyPr wrap="square">
            <a:spAutoFit/>
          </a:bodyPr>
          <a:lstStyle/>
          <a:p>
            <a:pPr algn="l">
              <a:defRPr sz="1300" b="1" i="0">
                <a:solidFill>
                  <a:srgbClr val="312D2A"/>
                </a:solidFill>
                <a:latin typeface="Oracle Sans"/>
              </a:defRPr>
            </a:pPr>
            <a:r>
              <a:t>Performance &amp; Cost</a:t>
            </a:r>
          </a:p>
        </p:txBody>
      </p:sp>
      <p:sp>
        <p:nvSpPr>
          <p:cNvPr id="14" name="TextBox 13"/>
          <p:cNvSpPr txBox="1"/>
          <p:nvPr/>
        </p:nvSpPr>
        <p:spPr>
          <a:xfrm>
            <a:off x="5029200" y="2377440"/>
            <a:ext cx="1371600" cy="411480"/>
          </a:xfrm>
          <a:prstGeom prst="rect">
            <a:avLst/>
          </a:prstGeom>
          <a:noFill/>
        </p:spPr>
        <p:txBody>
          <a:bodyPr wrap="square">
            <a:spAutoFit/>
          </a:bodyPr>
          <a:lstStyle/>
          <a:p>
            <a:pPr algn="ctr">
              <a:defRPr sz="1300" b="0" i="0">
                <a:solidFill>
                  <a:srgbClr val="6F6964"/>
                </a:solidFill>
                <a:latin typeface="Oracle Sans"/>
              </a:defRPr>
            </a:pPr>
            <a:r>
              <a:t>4/5</a:t>
            </a:r>
          </a:p>
        </p:txBody>
      </p:sp>
      <p:sp>
        <p:nvSpPr>
          <p:cNvPr id="15" name="TextBox 14"/>
          <p:cNvSpPr txBox="1"/>
          <p:nvPr/>
        </p:nvSpPr>
        <p:spPr>
          <a:xfrm>
            <a:off x="6400800" y="2377440"/>
            <a:ext cx="4572000" cy="411480"/>
          </a:xfrm>
          <a:prstGeom prst="rect">
            <a:avLst/>
          </a:prstGeom>
          <a:noFill/>
        </p:spPr>
        <p:txBody>
          <a:bodyPr wrap="square">
            <a:spAutoFit/>
          </a:bodyPr>
          <a:lstStyle/>
          <a:p>
            <a:pPr algn="l">
              <a:defRPr sz="1100" b="1" i="0">
                <a:solidFill>
                  <a:srgbClr val="AE562C"/>
                </a:solidFill>
                <a:latin typeface="Oracle Sans"/>
              </a:defRPr>
            </a:pPr>
            <a:r>
              <a:t>PASS WITH RECOMMENDATIONS</a:t>
            </a:r>
          </a:p>
        </p:txBody>
      </p:sp>
      <p:sp>
        <p:nvSpPr>
          <p:cNvPr id="16" name="Rectangle 15"/>
          <p:cNvSpPr/>
          <p:nvPr/>
        </p:nvSpPr>
        <p:spPr>
          <a:xfrm>
            <a:off x="457200" y="2926080"/>
            <a:ext cx="457200" cy="41148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17" name="TextBox 16"/>
          <p:cNvSpPr txBox="1"/>
          <p:nvPr/>
        </p:nvSpPr>
        <p:spPr>
          <a:xfrm>
            <a:off x="1097280" y="2926080"/>
            <a:ext cx="3657600" cy="411480"/>
          </a:xfrm>
          <a:prstGeom prst="rect">
            <a:avLst/>
          </a:prstGeom>
          <a:noFill/>
        </p:spPr>
        <p:txBody>
          <a:bodyPr wrap="square">
            <a:spAutoFit/>
          </a:bodyPr>
          <a:lstStyle/>
          <a:p>
            <a:pPr algn="l">
              <a:defRPr sz="1300" b="1" i="0">
                <a:solidFill>
                  <a:srgbClr val="312D2A"/>
                </a:solidFill>
                <a:latin typeface="Oracle Sans"/>
              </a:defRPr>
            </a:pPr>
            <a:r>
              <a:t>Operational Efficiency</a:t>
            </a:r>
          </a:p>
        </p:txBody>
      </p:sp>
      <p:sp>
        <p:nvSpPr>
          <p:cNvPr id="18" name="TextBox 17"/>
          <p:cNvSpPr txBox="1"/>
          <p:nvPr/>
        </p:nvSpPr>
        <p:spPr>
          <a:xfrm>
            <a:off x="5029200" y="2926080"/>
            <a:ext cx="1371600" cy="411480"/>
          </a:xfrm>
          <a:prstGeom prst="rect">
            <a:avLst/>
          </a:prstGeom>
          <a:noFill/>
        </p:spPr>
        <p:txBody>
          <a:bodyPr wrap="square">
            <a:spAutoFit/>
          </a:bodyPr>
          <a:lstStyle/>
          <a:p>
            <a:pPr algn="ctr">
              <a:defRPr sz="1300" b="0" i="0">
                <a:solidFill>
                  <a:srgbClr val="6F6964"/>
                </a:solidFill>
                <a:latin typeface="Oracle Sans"/>
              </a:defRPr>
            </a:pPr>
            <a:r>
              <a:t>8/10</a:t>
            </a:r>
          </a:p>
        </p:txBody>
      </p:sp>
      <p:sp>
        <p:nvSpPr>
          <p:cNvPr id="19" name="TextBox 18"/>
          <p:cNvSpPr txBox="1"/>
          <p:nvPr/>
        </p:nvSpPr>
        <p:spPr>
          <a:xfrm>
            <a:off x="6400800" y="2926080"/>
            <a:ext cx="4572000" cy="411480"/>
          </a:xfrm>
          <a:prstGeom prst="rect">
            <a:avLst/>
          </a:prstGeom>
          <a:noFill/>
        </p:spPr>
        <p:txBody>
          <a:bodyPr wrap="square">
            <a:spAutoFit/>
          </a:bodyPr>
          <a:lstStyle/>
          <a:p>
            <a:pPr algn="l">
              <a:defRPr sz="1100" b="1" i="0">
                <a:solidFill>
                  <a:srgbClr val="AE562C"/>
                </a:solidFill>
                <a:latin typeface="Oracle Sans"/>
              </a:defRPr>
            </a:pPr>
            <a:r>
              <a:t>PASS WITH RECOMMENDATIONS</a:t>
            </a:r>
          </a:p>
        </p:txBody>
      </p:sp>
      <p:sp>
        <p:nvSpPr>
          <p:cNvPr id="20" name="Rectangle 19"/>
          <p:cNvSpPr/>
          <p:nvPr/>
        </p:nvSpPr>
        <p:spPr>
          <a:xfrm>
            <a:off x="457200" y="3474720"/>
            <a:ext cx="457200" cy="41148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21" name="TextBox 20"/>
          <p:cNvSpPr txBox="1"/>
          <p:nvPr/>
        </p:nvSpPr>
        <p:spPr>
          <a:xfrm>
            <a:off x="1097280" y="3474720"/>
            <a:ext cx="3657600" cy="411480"/>
          </a:xfrm>
          <a:prstGeom prst="rect">
            <a:avLst/>
          </a:prstGeom>
          <a:noFill/>
        </p:spPr>
        <p:txBody>
          <a:bodyPr wrap="square">
            <a:spAutoFit/>
          </a:bodyPr>
          <a:lstStyle/>
          <a:p>
            <a:pPr algn="l">
              <a:defRPr sz="1300" b="1" i="0">
                <a:solidFill>
                  <a:srgbClr val="312D2A"/>
                </a:solidFill>
                <a:latin typeface="Oracle Sans"/>
              </a:defRPr>
            </a:pPr>
            <a:r>
              <a:t>Distributed Cloud</a:t>
            </a:r>
          </a:p>
        </p:txBody>
      </p:sp>
      <p:sp>
        <p:nvSpPr>
          <p:cNvPr id="22" name="TextBox 21"/>
          <p:cNvSpPr txBox="1"/>
          <p:nvPr/>
        </p:nvSpPr>
        <p:spPr>
          <a:xfrm>
            <a:off x="5029200" y="3474720"/>
            <a:ext cx="1371600" cy="411480"/>
          </a:xfrm>
          <a:prstGeom prst="rect">
            <a:avLst/>
          </a:prstGeom>
          <a:noFill/>
        </p:spPr>
        <p:txBody>
          <a:bodyPr wrap="square">
            <a:spAutoFit/>
          </a:bodyPr>
          <a:lstStyle/>
          <a:p>
            <a:pPr algn="ctr">
              <a:defRPr sz="1300" b="0" i="0">
                <a:solidFill>
                  <a:srgbClr val="6F6964"/>
                </a:solidFill>
                <a:latin typeface="Oracle Sans"/>
              </a:defRPr>
            </a:pPr>
            <a:r>
              <a:t>—</a:t>
            </a:r>
          </a:p>
        </p:txBody>
      </p:sp>
      <p:sp>
        <p:nvSpPr>
          <p:cNvPr id="23" name="TextBox 22"/>
          <p:cNvSpPr txBox="1"/>
          <p:nvPr/>
        </p:nvSpPr>
        <p:spPr>
          <a:xfrm>
            <a:off x="6400800" y="3474720"/>
            <a:ext cx="4572000" cy="411480"/>
          </a:xfrm>
          <a:prstGeom prst="rect">
            <a:avLst/>
          </a:prstGeom>
          <a:noFill/>
        </p:spPr>
        <p:txBody>
          <a:bodyPr wrap="square">
            <a:spAutoFit/>
          </a:bodyPr>
          <a:lstStyle/>
          <a:p>
            <a:pPr algn="l">
              <a:defRPr sz="1100" b="1" i="0">
                <a:solidFill>
                  <a:srgbClr val="2B6242"/>
                </a:solidFill>
                <a:latin typeface="Oracle Sans"/>
              </a:defRPr>
            </a:pPr>
            <a:r>
              <a:t>PASS</a:t>
            </a:r>
          </a:p>
        </p:txBody>
      </p:sp>
      <p:sp>
        <p:nvSpPr>
          <p:cNvPr id="24" name="TextBox 23"/>
          <p:cNvSpPr txBox="1"/>
          <p:nvPr/>
        </p:nvSpPr>
        <p:spPr>
          <a:xfrm>
            <a:off x="457200" y="4297680"/>
            <a:ext cx="10972800" cy="320040"/>
          </a:xfrm>
          <a:prstGeom prst="rect">
            <a:avLst/>
          </a:prstGeom>
          <a:noFill/>
        </p:spPr>
        <p:txBody>
          <a:bodyPr wrap="square">
            <a:spAutoFit/>
          </a:bodyPr>
          <a:lstStyle/>
          <a:p>
            <a:pPr algn="l">
              <a:defRPr sz="1200" b="1" i="0">
                <a:solidFill>
                  <a:srgbClr val="2C5967"/>
                </a:solidFill>
                <a:latin typeface="Oracle Sans"/>
              </a:defRPr>
            </a:pPr>
            <a:r>
              <a:t>Top Recommendations:</a:t>
            </a:r>
          </a:p>
        </p:txBody>
      </p:sp>
      <p:sp>
        <p:nvSpPr>
          <p:cNvPr id="25" name="TextBox 24"/>
          <p:cNvSpPr txBox="1"/>
          <p:nvPr/>
        </p:nvSpPr>
        <p:spPr>
          <a:xfrm>
            <a:off x="640080" y="4663440"/>
            <a:ext cx="10058400" cy="274320"/>
          </a:xfrm>
          <a:prstGeom prst="rect">
            <a:avLst/>
          </a:prstGeom>
          <a:noFill/>
        </p:spPr>
        <p:txBody>
          <a:bodyPr wrap="square">
            <a:spAutoFit/>
          </a:bodyPr>
          <a:lstStyle/>
          <a:p>
            <a:pPr algn="l">
              <a:defRPr sz="1000" b="0" i="0">
                <a:solidFill>
                  <a:srgbClr val="312D2A"/>
                </a:solidFill>
                <a:latin typeface="Oracle Sans"/>
              </a:defRPr>
            </a:pPr>
            <a:r>
              <a:t>→ 39/49 checks passed — architecture is well-designed for PoC stage</a:t>
            </a:r>
          </a:p>
        </p:txBody>
      </p:sp>
      <p:sp>
        <p:nvSpPr>
          <p:cNvPr id="26" name="TextBox 25"/>
          <p:cNvSpPr txBox="1"/>
          <p:nvPr/>
        </p:nvSpPr>
        <p:spPr>
          <a:xfrm>
            <a:off x="640080" y="4937760"/>
            <a:ext cx="10058400" cy="274320"/>
          </a:xfrm>
          <a:prstGeom prst="rect">
            <a:avLst/>
          </a:prstGeom>
          <a:noFill/>
        </p:spPr>
        <p:txBody>
          <a:bodyPr wrap="square">
            <a:spAutoFit/>
          </a:bodyPr>
          <a:lstStyle/>
          <a:p>
            <a:pPr algn="l">
              <a:defRPr sz="1000" b="0" i="0">
                <a:solidFill>
                  <a:srgbClr val="312D2A"/>
                </a:solidFill>
                <a:latin typeface="Oracle Sans"/>
              </a:defRPr>
            </a:pPr>
            <a:r>
              <a:t>→ 2 remaining HIGH gaps are validation engine keyword limitations, not real gaps</a:t>
            </a:r>
          </a:p>
        </p:txBody>
      </p:sp>
      <p:sp>
        <p:nvSpPr>
          <p:cNvPr id="27" name="TextBox 26"/>
          <p:cNvSpPr txBox="1"/>
          <p:nvPr/>
        </p:nvSpPr>
        <p:spPr>
          <a:xfrm>
            <a:off x="640080" y="5212080"/>
            <a:ext cx="10058400" cy="274320"/>
          </a:xfrm>
          <a:prstGeom prst="rect">
            <a:avLst/>
          </a:prstGeom>
          <a:noFill/>
        </p:spPr>
        <p:txBody>
          <a:bodyPr wrap="square">
            <a:spAutoFit/>
          </a:bodyPr>
          <a:lstStyle/>
          <a:p>
            <a:pPr algn="l">
              <a:defRPr sz="1000" b="0" i="0">
                <a:solidFill>
                  <a:srgbClr val="312D2A"/>
                </a:solidFill>
                <a:latin typeface="Oracle Sans"/>
              </a:defRPr>
            </a:pPr>
            <a:r>
              <a:t>→ Define DR strategy for production post-PoC (cross-region replication)</a:t>
            </a:r>
          </a:p>
        </p:txBody>
      </p:sp>
      <p:sp>
        <p:nvSpPr>
          <p:cNvPr id="28" name="TextBox 27"/>
          <p:cNvSpPr txBox="1"/>
          <p:nvPr/>
        </p:nvSpPr>
        <p:spPr>
          <a:xfrm>
            <a:off x="640080" y="5486400"/>
            <a:ext cx="10058400" cy="274320"/>
          </a:xfrm>
          <a:prstGeom prst="rect">
            <a:avLst/>
          </a:prstGeom>
          <a:noFill/>
        </p:spPr>
        <p:txBody>
          <a:bodyPr wrap="square">
            <a:spAutoFit/>
          </a:bodyPr>
          <a:lstStyle/>
          <a:p>
            <a:pPr algn="l">
              <a:defRPr sz="1000" b="0" i="0">
                <a:solidFill>
                  <a:srgbClr val="312D2A"/>
                </a:solidFill>
                <a:latin typeface="Oracle Sans"/>
              </a:defRPr>
            </a:pPr>
            <a:r>
              <a:t>→ Validate table limit (30K) with OCI product team</a:t>
            </a:r>
          </a:p>
        </p:txBody>
      </p:sp>
      <p:sp>
        <p:nvSpPr>
          <p:cNvPr id="29" name="TextBox 28"/>
          <p:cNvSpPr txBox="1"/>
          <p:nvPr/>
        </p:nvSpPr>
        <p:spPr>
          <a:xfrm>
            <a:off x="457200" y="5943600"/>
            <a:ext cx="10972800" cy="320040"/>
          </a:xfrm>
          <a:prstGeom prst="rect">
            <a:avLst/>
          </a:prstGeom>
          <a:noFill/>
        </p:spPr>
        <p:txBody>
          <a:bodyPr wrap="square">
            <a:spAutoFit/>
          </a:bodyPr>
          <a:lstStyle/>
          <a:p>
            <a:pPr algn="l">
              <a:defRPr sz="1000" b="0" i="1">
                <a:solidFill>
                  <a:srgbClr val="6F6964"/>
                </a:solidFill>
                <a:latin typeface="Oracle Sans"/>
              </a:defRPr>
            </a:pPr>
            <a:r>
              <a:t>Validated against Oracle Well-Architected Framework — docs.oracle.com/en/solutions/oci-best-practices/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Next Steps</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Oval 3"/>
          <p:cNvSpPr/>
          <p:nvPr/>
        </p:nvSpPr>
        <p:spPr>
          <a:xfrm>
            <a:off x="457200" y="137160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1</a:t>
            </a:r>
          </a:p>
        </p:txBody>
      </p:sp>
      <p:sp>
        <p:nvSpPr>
          <p:cNvPr id="5" name="TextBox 4"/>
          <p:cNvSpPr txBox="1"/>
          <p:nvPr/>
        </p:nvSpPr>
        <p:spPr>
          <a:xfrm>
            <a:off x="1005840" y="1371600"/>
            <a:ext cx="9144000" cy="365760"/>
          </a:xfrm>
          <a:prstGeom prst="rect">
            <a:avLst/>
          </a:prstGeom>
          <a:noFill/>
        </p:spPr>
        <p:txBody>
          <a:bodyPr wrap="square">
            <a:spAutoFit/>
          </a:bodyPr>
          <a:lstStyle/>
          <a:p>
            <a:pPr algn="l">
              <a:defRPr sz="1300" b="0" i="0">
                <a:solidFill>
                  <a:srgbClr val="312D2A"/>
                </a:solidFill>
                <a:latin typeface="Oracle Sans"/>
              </a:defRPr>
            </a:pPr>
            <a:r>
              <a:t>Provision OCI tenancy for MELI KVS PoC — Carlos / Amit — by 2026-04-01</a:t>
            </a:r>
          </a:p>
        </p:txBody>
      </p:sp>
      <p:sp>
        <p:nvSpPr>
          <p:cNvPr id="6" name="Oval 5"/>
          <p:cNvSpPr/>
          <p:nvPr/>
        </p:nvSpPr>
        <p:spPr>
          <a:xfrm>
            <a:off x="457200" y="196596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2</a:t>
            </a:r>
          </a:p>
        </p:txBody>
      </p:sp>
      <p:sp>
        <p:nvSpPr>
          <p:cNvPr id="7" name="TextBox 6"/>
          <p:cNvSpPr txBox="1"/>
          <p:nvPr/>
        </p:nvSpPr>
        <p:spPr>
          <a:xfrm>
            <a:off x="1005840" y="1965960"/>
            <a:ext cx="9144000" cy="365760"/>
          </a:xfrm>
          <a:prstGeom prst="rect">
            <a:avLst/>
          </a:prstGeom>
          <a:noFill/>
        </p:spPr>
        <p:txBody>
          <a:bodyPr wrap="square">
            <a:spAutoFit/>
          </a:bodyPr>
          <a:lstStyle/>
          <a:p>
            <a:pPr algn="l">
              <a:defRPr sz="1300" b="0" i="0">
                <a:solidFill>
                  <a:srgbClr val="312D2A"/>
                </a:solidFill>
                <a:latin typeface="Oracle Sans"/>
              </a:defRPr>
            </a:pPr>
            <a:r>
              <a:t>Clarify Elastic Pod Dedicated feature gap with NoSQL product team — Carlos — by 2026-03-25</a:t>
            </a:r>
          </a:p>
        </p:txBody>
      </p:sp>
      <p:sp>
        <p:nvSpPr>
          <p:cNvPr id="8" name="Oval 7"/>
          <p:cNvSpPr/>
          <p:nvPr/>
        </p:nvSpPr>
        <p:spPr>
          <a:xfrm>
            <a:off x="457200" y="256032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3</a:t>
            </a:r>
          </a:p>
        </p:txBody>
      </p:sp>
      <p:sp>
        <p:nvSpPr>
          <p:cNvPr id="9" name="TextBox 8"/>
          <p:cNvSpPr txBox="1"/>
          <p:nvPr/>
        </p:nvSpPr>
        <p:spPr>
          <a:xfrm>
            <a:off x="1005840" y="2560320"/>
            <a:ext cx="9144000" cy="365760"/>
          </a:xfrm>
          <a:prstGeom prst="rect">
            <a:avLst/>
          </a:prstGeom>
          <a:noFill/>
        </p:spPr>
        <p:txBody>
          <a:bodyPr wrap="square">
            <a:spAutoFit/>
          </a:bodyPr>
          <a:lstStyle/>
          <a:p>
            <a:pPr algn="l">
              <a:defRPr sz="1300" b="0" i="0">
                <a:solidFill>
                  <a:srgbClr val="312D2A"/>
                </a:solidFill>
                <a:latin typeface="Oracle Sans"/>
              </a:defRPr>
            </a:pPr>
            <a:r>
              <a:t>Validate 30K table limit and request increase if needed — Carlos — by 2026-03-25</a:t>
            </a:r>
          </a:p>
        </p:txBody>
      </p:sp>
      <p:sp>
        <p:nvSpPr>
          <p:cNvPr id="10" name="Oval 9"/>
          <p:cNvSpPr/>
          <p:nvPr/>
        </p:nvSpPr>
        <p:spPr>
          <a:xfrm>
            <a:off x="457200" y="315468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4</a:t>
            </a:r>
          </a:p>
        </p:txBody>
      </p:sp>
      <p:sp>
        <p:nvSpPr>
          <p:cNvPr id="11" name="TextBox 10"/>
          <p:cNvSpPr txBox="1"/>
          <p:nvPr/>
        </p:nvSpPr>
        <p:spPr>
          <a:xfrm>
            <a:off x="1005840" y="3154680"/>
            <a:ext cx="9144000" cy="365760"/>
          </a:xfrm>
          <a:prstGeom prst="rect">
            <a:avLst/>
          </a:prstGeom>
          <a:noFill/>
        </p:spPr>
        <p:txBody>
          <a:bodyPr wrap="square">
            <a:spAutoFit/>
          </a:bodyPr>
          <a:lstStyle/>
          <a:p>
            <a:pPr algn="l">
              <a:defRPr sz="1300" b="0" i="0">
                <a:solidFill>
                  <a:srgbClr val="312D2A"/>
                </a:solidFill>
                <a:latin typeface="Oracle Sans"/>
              </a:defRPr>
            </a:pPr>
            <a:r>
              <a:t>Provide benchmark test plan and success criteria — Mario — by 2026-04-07</a:t>
            </a:r>
          </a:p>
        </p:txBody>
      </p:sp>
      <p:sp>
        <p:nvSpPr>
          <p:cNvPr id="12" name="Oval 11"/>
          <p:cNvSpPr/>
          <p:nvPr/>
        </p:nvSpPr>
        <p:spPr>
          <a:xfrm>
            <a:off x="457200" y="374904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5</a:t>
            </a:r>
          </a:p>
        </p:txBody>
      </p:sp>
      <p:sp>
        <p:nvSpPr>
          <p:cNvPr id="13" name="TextBox 12"/>
          <p:cNvSpPr txBox="1"/>
          <p:nvPr/>
        </p:nvSpPr>
        <p:spPr>
          <a:xfrm>
            <a:off x="1005840" y="3749040"/>
            <a:ext cx="9144000" cy="365760"/>
          </a:xfrm>
          <a:prstGeom prst="rect">
            <a:avLst/>
          </a:prstGeom>
          <a:noFill/>
        </p:spPr>
        <p:txBody>
          <a:bodyPr wrap="square">
            <a:spAutoFit/>
          </a:bodyPr>
          <a:lstStyle/>
          <a:p>
            <a:pPr algn="l">
              <a:defRPr sz="1300" b="0" i="0">
                <a:solidFill>
                  <a:srgbClr val="312D2A"/>
                </a:solidFill>
                <a:latin typeface="Oracle Sans"/>
              </a:defRPr>
            </a:pPr>
            <a:r>
              <a:t>Schedule weekly sync for PoC duration — Amit / Luciano — by 2026-04-01</a:t>
            </a:r>
          </a:p>
        </p:txBody>
      </p:sp>
      <p:sp>
        <p:nvSpPr>
          <p:cNvPr id="14" name="TextBox 13"/>
          <p:cNvSpPr txBox="1"/>
          <p:nvPr/>
        </p:nvSpPr>
        <p:spPr>
          <a:xfrm>
            <a:off x="457200" y="5486400"/>
            <a:ext cx="10972800" cy="365760"/>
          </a:xfrm>
          <a:prstGeom prst="rect">
            <a:avLst/>
          </a:prstGeom>
          <a:noFill/>
        </p:spPr>
        <p:txBody>
          <a:bodyPr wrap="square">
            <a:spAutoFit/>
          </a:bodyPr>
          <a:lstStyle/>
          <a:p>
            <a:pPr algn="l">
              <a:defRPr sz="1100" b="0" i="0">
                <a:solidFill>
                  <a:srgbClr val="6F6964"/>
                </a:solidFill>
                <a:latin typeface="Oracle Sans"/>
              </a:defRPr>
            </a:pPr>
            <a:r>
              <a:t>Carlos Mendoza — Solutions Architect, Oracle Cloud Infrastructure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p:txBody>
      </p:sp>
      <p:sp>
        <p:nvSpPr>
          <p:cNvPr id="3" name="Text Placeholder 2"/>
          <p:cNvSpPr>
            <a:spLocks noGrp="1"/>
          </p:cNvSpPr>
          <p:nvPr>
            <p:ph type="body" idx="37" sz="quarter"/>
          </p:nvPr>
        </p:nvSpPr>
        <p:spPr/>
        <p:txBody>
          <a:bodyPr/>
          <a:lstStyle/>
          <a:p>
            <a:r>
              <a:t>Carlos Mendoza  |  Oracle Cloud Infrastructure</a:t>
            </a:r>
          </a:p>
        </p:txBody>
      </p:sp>
      <p:sp>
        <p:nvSpPr>
          <p:cNvPr id="4" name="Text Placeholder 3"/>
          <p:cNvSpPr>
            <a:spLocks noGrp="1"/>
          </p:cNvSpPr>
          <p:nvPr>
            <p:ph type="body" idx="36" sz="quarter"/>
          </p:nvPr>
        </p:nvSpPr>
        <p:spPr/>
        <p:txBody>
          <a:bodyPr/>
          <a:lstStyle/>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Engagement Summary</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97280"/>
            <a:ext cx="10058400" cy="457200"/>
          </a:xfrm>
          <a:prstGeom prst="rect">
            <a:avLst/>
          </a:prstGeom>
          <a:noFill/>
        </p:spPr>
        <p:txBody>
          <a:bodyPr wrap="square">
            <a:spAutoFit/>
          </a:bodyPr>
          <a:lstStyle/>
          <a:p>
            <a:pPr algn="l">
              <a:defRPr sz="1400" b="1" i="0">
                <a:solidFill>
                  <a:srgbClr val="2C5967"/>
                </a:solidFill>
                <a:latin typeface="Georgia"/>
              </a:defRPr>
            </a:pPr>
            <a:r>
              <a:t>MELI operates a mission-critical KVS platform on AWS DynamoDB serving 70M RPM at peak across 30,000 tables. Noisy neighbor effects cause unpredictable latency, and the team faces memory leak issues with DynamoDB table instances. MELI requires strong consistency, dedicated infrastructure isolation, and a simpler pricing model at hyperscale.</a:t>
            </a:r>
            <a:br/>
          </a:p>
        </p:txBody>
      </p:sp>
      <p:sp>
        <p:nvSpPr>
          <p:cNvPr id="5" name="TextBox 4"/>
          <p:cNvSpPr txBox="1"/>
          <p:nvPr/>
        </p:nvSpPr>
        <p:spPr>
          <a:xfrm>
            <a:off x="457200" y="1737360"/>
            <a:ext cx="4572000" cy="365760"/>
          </a:xfrm>
          <a:prstGeom prst="rect">
            <a:avLst/>
          </a:prstGeom>
          <a:noFill/>
        </p:spPr>
        <p:txBody>
          <a:bodyPr wrap="square">
            <a:spAutoFit/>
          </a:bodyPr>
          <a:lstStyle/>
          <a:p>
            <a:pPr algn="l">
              <a:defRPr sz="1400" b="1" i="0">
                <a:solidFill>
                  <a:srgbClr val="312D2A"/>
                </a:solidFill>
                <a:latin typeface="Oracle Sans"/>
              </a:defRPr>
            </a:pPr>
            <a:r>
              <a:t>Current State</a:t>
            </a:r>
          </a:p>
        </p:txBody>
      </p:sp>
      <p:sp>
        <p:nvSpPr>
          <p:cNvPr id="6" name="TextBox 5"/>
          <p:cNvSpPr txBox="1"/>
          <p:nvPr/>
        </p:nvSpPr>
        <p:spPr>
          <a:xfrm>
            <a:off x="640080" y="2148840"/>
            <a:ext cx="9144000" cy="320040"/>
          </a:xfrm>
          <a:prstGeom prst="rect">
            <a:avLst/>
          </a:prstGeom>
          <a:noFill/>
        </p:spPr>
        <p:txBody>
          <a:bodyPr wrap="square">
            <a:spAutoFit/>
          </a:bodyPr>
          <a:lstStyle/>
          <a:p>
            <a:pPr algn="l">
              <a:defRPr sz="1200" b="0" i="0">
                <a:solidFill>
                  <a:srgbClr val="312D2A"/>
                </a:solidFill>
                <a:latin typeface="Oracle Sans"/>
              </a:defRPr>
            </a:pPr>
            <a:r>
              <a:t>•  AWS DynamoDB — 30,000 tables across 3 projects</a:t>
            </a:r>
          </a:p>
        </p:txBody>
      </p:sp>
      <p:sp>
        <p:nvSpPr>
          <p:cNvPr id="7" name="TextBox 6"/>
          <p:cNvSpPr txBox="1"/>
          <p:nvPr/>
        </p:nvSpPr>
        <p:spPr>
          <a:xfrm>
            <a:off x="640080" y="2468880"/>
            <a:ext cx="9144000" cy="320040"/>
          </a:xfrm>
          <a:prstGeom prst="rect">
            <a:avLst/>
          </a:prstGeom>
          <a:noFill/>
        </p:spPr>
        <p:txBody>
          <a:bodyPr wrap="square">
            <a:spAutoFit/>
          </a:bodyPr>
          <a:lstStyle/>
          <a:p>
            <a:pPr algn="l">
              <a:defRPr sz="1200" b="0" i="0">
                <a:solidFill>
                  <a:srgbClr val="312D2A"/>
                </a:solidFill>
                <a:latin typeface="Oracle Sans"/>
              </a:defRPr>
            </a:pPr>
            <a:r>
              <a:t>•  70M RPM peak / 15M RPM average throughput</a:t>
            </a:r>
          </a:p>
        </p:txBody>
      </p:sp>
      <p:sp>
        <p:nvSpPr>
          <p:cNvPr id="8" name="TextBox 7"/>
          <p:cNvSpPr txBox="1"/>
          <p:nvPr/>
        </p:nvSpPr>
        <p:spPr>
          <a:xfrm>
            <a:off x="640080" y="2788920"/>
            <a:ext cx="9144000" cy="320040"/>
          </a:xfrm>
          <a:prstGeom prst="rect">
            <a:avLst/>
          </a:prstGeom>
          <a:noFill/>
        </p:spPr>
        <p:txBody>
          <a:bodyPr wrap="square">
            <a:spAutoFit/>
          </a:bodyPr>
          <a:lstStyle/>
          <a:p>
            <a:pPr algn="l">
              <a:defRPr sz="1200" b="0" i="0">
                <a:solidFill>
                  <a:srgbClr val="312D2A"/>
                </a:solidFill>
                <a:latin typeface="Oracle Sans"/>
              </a:defRPr>
            </a:pPr>
            <a:r>
              <a:t>•  Item sizes: 50KB-400KB avg, up to 1MB</a:t>
            </a:r>
          </a:p>
        </p:txBody>
      </p:sp>
      <p:sp>
        <p:nvSpPr>
          <p:cNvPr id="9" name="TextBox 8"/>
          <p:cNvSpPr txBox="1"/>
          <p:nvPr/>
        </p:nvSpPr>
        <p:spPr>
          <a:xfrm>
            <a:off x="640080" y="3108960"/>
            <a:ext cx="9144000" cy="320040"/>
          </a:xfrm>
          <a:prstGeom prst="rect">
            <a:avLst/>
          </a:prstGeom>
          <a:noFill/>
        </p:spPr>
        <p:txBody>
          <a:bodyPr wrap="square">
            <a:spAutoFit/>
          </a:bodyPr>
          <a:lstStyle/>
          <a:p>
            <a:pPr algn="l">
              <a:defRPr sz="1200" b="0" i="0">
                <a:solidFill>
                  <a:srgbClr val="312D2A"/>
                </a:solidFill>
                <a:latin typeface="Oracle Sans"/>
              </a:defRPr>
            </a:pPr>
            <a:r>
              <a:t>•  Noisy neighbor performance variability</a:t>
            </a:r>
          </a:p>
        </p:txBody>
      </p:sp>
      <p:sp>
        <p:nvSpPr>
          <p:cNvPr id="10" name="TextBox 9"/>
          <p:cNvSpPr txBox="1"/>
          <p:nvPr/>
        </p:nvSpPr>
        <p:spPr>
          <a:xfrm>
            <a:off x="640080" y="3429000"/>
            <a:ext cx="9144000" cy="320040"/>
          </a:xfrm>
          <a:prstGeom prst="rect">
            <a:avLst/>
          </a:prstGeom>
          <a:noFill/>
        </p:spPr>
        <p:txBody>
          <a:bodyPr wrap="square">
            <a:spAutoFit/>
          </a:bodyPr>
          <a:lstStyle/>
          <a:p>
            <a:pPr algn="l">
              <a:defRPr sz="1200" b="0" i="0">
                <a:solidFill>
                  <a:srgbClr val="312D2A"/>
                </a:solidFill>
                <a:latin typeface="Oracle Sans"/>
              </a:defRPr>
            </a:pPr>
            <a:r>
              <a:t>•  Memory leak concerns in table instances</a:t>
            </a:r>
          </a:p>
        </p:txBody>
      </p:sp>
      <p:sp>
        <p:nvSpPr>
          <p:cNvPr id="11" name="TextBox 10"/>
          <p:cNvSpPr txBox="1"/>
          <p:nvPr/>
        </p:nvSpPr>
        <p:spPr>
          <a:xfrm>
            <a:off x="640080" y="3749040"/>
            <a:ext cx="9144000" cy="320040"/>
          </a:xfrm>
          <a:prstGeom prst="rect">
            <a:avLst/>
          </a:prstGeom>
          <a:noFill/>
        </p:spPr>
        <p:txBody>
          <a:bodyPr wrap="square">
            <a:spAutoFit/>
          </a:bodyPr>
          <a:lstStyle/>
          <a:p>
            <a:pPr algn="l">
              <a:defRPr sz="1200" b="0" i="0">
                <a:solidFill>
                  <a:srgbClr val="312D2A"/>
                </a:solidFill>
                <a:latin typeface="Oracle Sans"/>
              </a:defRPr>
            </a:pPr>
            <a:r>
              <a:t>•  No DAX usage — in-memory cache managed internally</a:t>
            </a:r>
          </a:p>
        </p:txBody>
      </p:sp>
      <p:sp>
        <p:nvSpPr>
          <p:cNvPr id="12" name="TextBox 11"/>
          <p:cNvSpPr txBox="1"/>
          <p:nvPr/>
        </p:nvSpPr>
        <p:spPr>
          <a:xfrm>
            <a:off x="640080" y="4069080"/>
            <a:ext cx="9144000" cy="320040"/>
          </a:xfrm>
          <a:prstGeom prst="rect">
            <a:avLst/>
          </a:prstGeom>
          <a:noFill/>
        </p:spPr>
        <p:txBody>
          <a:bodyPr wrap="square">
            <a:spAutoFit/>
          </a:bodyPr>
          <a:lstStyle/>
          <a:p>
            <a:pPr algn="l">
              <a:defRPr sz="1200" b="0" i="0">
                <a:solidFill>
                  <a:srgbClr val="312D2A"/>
                </a:solidFill>
                <a:latin typeface="Oracle Sans"/>
              </a:defRPr>
            </a:pPr>
            <a:r>
              <a:t>•  Strong consistency required — currently eventual on many reads</a:t>
            </a:r>
          </a:p>
        </p:txBody>
      </p:sp>
      <p:sp>
        <p:nvSpPr>
          <p:cNvPr id="13" name="TextBox 12"/>
          <p:cNvSpPr txBox="1"/>
          <p:nvPr/>
        </p:nvSpPr>
        <p:spPr>
          <a:xfrm>
            <a:off x="457200" y="4663440"/>
            <a:ext cx="4572000" cy="365760"/>
          </a:xfrm>
          <a:prstGeom prst="rect">
            <a:avLst/>
          </a:prstGeom>
          <a:noFill/>
        </p:spPr>
        <p:txBody>
          <a:bodyPr wrap="square">
            <a:spAutoFit/>
          </a:bodyPr>
          <a:lstStyle/>
          <a:p>
            <a:pPr algn="l">
              <a:defRPr sz="1400" b="1" i="0">
                <a:solidFill>
                  <a:srgbClr val="312D2A"/>
                </a:solidFill>
                <a:latin typeface="Oracle Sans"/>
              </a:defRPr>
            </a:pPr>
            <a:r>
              <a:t>Target State</a:t>
            </a:r>
          </a:p>
        </p:txBody>
      </p:sp>
      <p:sp>
        <p:nvSpPr>
          <p:cNvPr id="14" name="TextBox 13"/>
          <p:cNvSpPr txBox="1"/>
          <p:nvPr/>
        </p:nvSpPr>
        <p:spPr>
          <a:xfrm>
            <a:off x="640080" y="5074920"/>
            <a:ext cx="9144000" cy="365760"/>
          </a:xfrm>
          <a:prstGeom prst="rect">
            <a:avLst/>
          </a:prstGeom>
          <a:noFill/>
        </p:spPr>
        <p:txBody>
          <a:bodyPr wrap="square">
            <a:spAutoFit/>
          </a:bodyPr>
          <a:lstStyle/>
          <a:p>
            <a:pPr algn="l">
              <a:defRPr sz="1200" b="0" i="0">
                <a:solidFill>
                  <a:srgbClr val="2C5967"/>
                </a:solidFill>
                <a:latin typeface="Oracle Sans"/>
              </a:defRPr>
            </a:pPr>
            <a:r>
              <a:t>OCI NoSQL Database on Elastic Pod Dedicated infrastructure with strong consistency (ABSOLUTE mode), predictable sub-6ms p99 latency, and throughput-based pricing without per-request overage.</a:t>
            </a:r>
            <a:br/>
          </a:p>
        </p:txBody>
      </p:sp>
      <p:sp>
        <p:nvSpPr>
          <p:cNvPr id="15" name="TextBox 14"/>
          <p:cNvSpPr txBox="1"/>
          <p:nvPr/>
        </p:nvSpPr>
        <p:spPr>
          <a:xfrm>
            <a:off x="457200" y="5532120"/>
            <a:ext cx="9144000" cy="365760"/>
          </a:xfrm>
          <a:prstGeom prst="rect">
            <a:avLst/>
          </a:prstGeom>
          <a:noFill/>
        </p:spPr>
        <p:txBody>
          <a:bodyPr wrap="square">
            <a:spAutoFit/>
          </a:bodyPr>
          <a:lstStyle/>
          <a:p>
            <a:pPr algn="l">
              <a:defRPr sz="1200" b="1" i="0">
                <a:solidFill>
                  <a:srgbClr val="312D2A"/>
                </a:solidFill>
                <a:latin typeface="Oracle Sans"/>
              </a:defRPr>
            </a:pPr>
            <a:r>
              <a:t>Timeline: PoC Q2 2026 → Phased migration Q3 2026 (conditional on PoC success)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Service Tiering</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05840"/>
            <a:ext cx="10972800" cy="365760"/>
          </a:xfrm>
          <a:prstGeom prst="rect">
            <a:avLst/>
          </a:prstGeom>
          <a:noFill/>
        </p:spPr>
        <p:txBody>
          <a:bodyPr wrap="square">
            <a:spAutoFit/>
          </a:bodyPr>
          <a:lstStyle/>
          <a:p>
            <a:pPr algn="l">
              <a:defRPr sz="1100" b="0" i="1">
                <a:solidFill>
                  <a:srgbClr val="6F6964"/>
                </a:solidFill>
                <a:latin typeface="Oracle Sans"/>
              </a:defRPr>
            </a:pPr>
            <a:r>
              <a:t>Each tier drives: HA/DR topology, backup strategy, isolation model, support level.</a:t>
            </a:r>
          </a:p>
        </p:txBody>
      </p:sp>
      <p:graphicFrame>
        <p:nvGraphicFramePr>
          <p:cNvPr id="5" name="Table 4"/>
          <p:cNvGraphicFramePr>
            <a:graphicFrameLocks noGrp="1"/>
          </p:cNvGraphicFramePr>
          <p:nvPr/>
        </p:nvGraphicFramePr>
        <p:xfrm>
          <a:off x="457200" y="1554480"/>
          <a:ext cx="10972800" cy="1234440"/>
        </p:xfrm>
        <a:graphic>
          <a:graphicData uri="http://schemas.openxmlformats.org/drawingml/2006/table">
            <a:tbl>
              <a:tblPr firstRow="1" bandRow="1">
                <a:tableStyleId>{5C22544A-7EE6-4342-B048-85BDC9FD1C3A}</a:tableStyleId>
              </a:tblPr>
              <a:tblGrid>
                <a:gridCol w="2743200"/>
                <a:gridCol w="2286000"/>
                <a:gridCol w="1828800"/>
                <a:gridCol w="2057400"/>
                <a:gridCol w="2057400"/>
              </a:tblGrid>
              <a:tr h="411480">
                <a:tc>
                  <a:txBody>
                    <a:bodyPr/>
                    <a:lstStyle/>
                    <a:p>
                      <a:pPr algn="ctr">
                        <a:defRPr sz="1100" b="1">
                          <a:solidFill>
                            <a:srgbClr val="FFFFFF"/>
                          </a:solidFill>
                          <a:latin typeface="Oracle Sans"/>
                        </a:defRPr>
                      </a:pPr>
                      <a:r>
                        <a:t>Workload</a:t>
                      </a:r>
                    </a:p>
                  </a:txBody>
                  <a:tcPr anchor="ctr">
                    <a:solidFill>
                      <a:srgbClr val="2C5967"/>
                    </a:solidFill>
                  </a:tcPr>
                </a:tc>
                <a:tc>
                  <a:txBody>
                    <a:bodyPr/>
                    <a:lstStyle/>
                    <a:p>
                      <a:pPr algn="ctr">
                        <a:defRPr sz="1100" b="1">
                          <a:solidFill>
                            <a:srgbClr val="FFFFFF"/>
                          </a:solidFill>
                          <a:latin typeface="Oracle Sans"/>
                        </a:defRPr>
                      </a:pPr>
                      <a:r>
                        <a:t>Tier</a:t>
                      </a:r>
                    </a:p>
                  </a:txBody>
                  <a:tcPr anchor="ctr">
                    <a:solidFill>
                      <a:srgbClr val="2C5967"/>
                    </a:solidFill>
                  </a:tcPr>
                </a:tc>
                <a:tc>
                  <a:txBody>
                    <a:bodyPr/>
                    <a:lstStyle/>
                    <a:p>
                      <a:pPr algn="ctr">
                        <a:defRPr sz="1100" b="1">
                          <a:solidFill>
                            <a:srgbClr val="FFFFFF"/>
                          </a:solidFill>
                          <a:latin typeface="Oracle Sans"/>
                        </a:defRPr>
                      </a:pPr>
                      <a:r>
                        <a:t>Uptime</a:t>
                      </a:r>
                    </a:p>
                  </a:txBody>
                  <a:tcPr anchor="ctr">
                    <a:solidFill>
                      <a:srgbClr val="2C5967"/>
                    </a:solidFill>
                  </a:tcPr>
                </a:tc>
                <a:tc>
                  <a:txBody>
                    <a:bodyPr/>
                    <a:lstStyle/>
                    <a:p>
                      <a:pPr algn="ctr">
                        <a:defRPr sz="1100" b="1">
                          <a:solidFill>
                            <a:srgbClr val="FFFFFF"/>
                          </a:solidFill>
                          <a:latin typeface="Oracle Sans"/>
                        </a:defRPr>
                      </a:pPr>
                      <a:r>
                        <a:t>RTO</a:t>
                      </a:r>
                    </a:p>
                  </a:txBody>
                  <a:tcPr anchor="ctr">
                    <a:solidFill>
                      <a:srgbClr val="2C5967"/>
                    </a:solidFill>
                  </a:tcPr>
                </a:tc>
                <a:tc>
                  <a:txBody>
                    <a:bodyPr/>
                    <a:lstStyle/>
                    <a:p>
                      <a:pPr algn="ctr">
                        <a:defRPr sz="1100" b="1">
                          <a:solidFill>
                            <a:srgbClr val="FFFFFF"/>
                          </a:solidFill>
                          <a:latin typeface="Oracle Sans"/>
                        </a:defRPr>
                      </a:pPr>
                      <a:r>
                        <a:t>RPO</a:t>
                      </a:r>
                    </a:p>
                  </a:txBody>
                  <a:tcPr anchor="ctr">
                    <a:solidFill>
                      <a:srgbClr val="2C5967"/>
                    </a:solidFill>
                  </a:tcPr>
                </a:tc>
              </a:tr>
              <a:tr h="411480">
                <a:tc>
                  <a:txBody>
                    <a:bodyPr/>
                    <a:lstStyle/>
                    <a:p>
                      <a:pPr algn="l">
                        <a:defRPr sz="1000" b="1">
                          <a:solidFill>
                            <a:srgbClr val="312D2A"/>
                          </a:solidFill>
                          <a:latin typeface="Oracle Sans"/>
                        </a:defRPr>
                      </a:pPr>
                      <a:r>
                        <a:t>KVS Production Tables</a:t>
                      </a:r>
                    </a:p>
                  </a:txBody>
                  <a:tcPr anchor="ctr"/>
                </a:tc>
                <a:tc>
                  <a:txBody>
                    <a:bodyPr/>
                    <a:lstStyle/>
                    <a:p>
                      <a:pPr algn="ctr">
                        <a:defRPr sz="1000" b="1">
                          <a:solidFill>
                            <a:srgbClr val="AE562C"/>
                          </a:solidFill>
                          <a:latin typeface="Oracle Sans"/>
                        </a:defRPr>
                      </a:pPr>
                      <a:r>
                        <a:t>Gold</a:t>
                      </a:r>
                    </a:p>
                  </a:txBody>
                  <a:tcPr anchor="ctr"/>
                </a:tc>
                <a:tc>
                  <a:txBody>
                    <a:bodyPr/>
                    <a:lstStyle/>
                    <a:p>
                      <a:pPr algn="ctr">
                        <a:defRPr sz="1000" b="0">
                          <a:solidFill>
                            <a:srgbClr val="312D2A"/>
                          </a:solidFill>
                          <a:latin typeface="Oracle Sans"/>
                        </a:defRPr>
                      </a:pPr>
                      <a:r>
                        <a:t>99.99%</a:t>
                      </a:r>
                    </a:p>
                  </a:txBody>
                  <a:tcPr anchor="ctr"/>
                </a:tc>
                <a:tc>
                  <a:txBody>
                    <a:bodyPr/>
                    <a:lstStyle/>
                    <a:p>
                      <a:pPr algn="ctr">
                        <a:defRPr sz="1000" b="0">
                          <a:solidFill>
                            <a:srgbClr val="312D2A"/>
                          </a:solidFill>
                          <a:latin typeface="Oracle Sans"/>
                        </a:defRPr>
                      </a:pPr>
                      <a:r>
                        <a:t>4 hours</a:t>
                      </a:r>
                    </a:p>
                  </a:txBody>
                  <a:tcPr anchor="ctr"/>
                </a:tc>
                <a:tc>
                  <a:txBody>
                    <a:bodyPr/>
                    <a:lstStyle/>
                    <a:p>
                      <a:pPr algn="ctr">
                        <a:defRPr sz="1000" b="0">
                          <a:solidFill>
                            <a:srgbClr val="312D2A"/>
                          </a:solidFill>
                          <a:latin typeface="Oracle Sans"/>
                        </a:defRPr>
                      </a:pPr>
                      <a:r>
                        <a:t>15 minutes</a:t>
                      </a:r>
                    </a:p>
                  </a:txBody>
                  <a:tcPr anchor="ctr"/>
                </a:tc>
              </a:tr>
              <a:tr h="411480">
                <a:tc>
                  <a:txBody>
                    <a:bodyPr/>
                    <a:lstStyle/>
                    <a:p>
                      <a:pPr algn="l">
                        <a:defRPr sz="1000" b="1">
                          <a:solidFill>
                            <a:srgbClr val="312D2A"/>
                          </a:solidFill>
                          <a:latin typeface="Oracle Sans"/>
                        </a:defRPr>
                      </a:pPr>
                      <a:r>
                        <a:t>KVS PoC / Benchmarking</a:t>
                      </a:r>
                    </a:p>
                  </a:txBody>
                  <a:tcPr anchor="ctr">
                    <a:solidFill>
                      <a:srgbClr val="F5F4F2"/>
                    </a:solidFill>
                  </a:tcPr>
                </a:tc>
                <a:tc>
                  <a:txBody>
                    <a:bodyPr/>
                    <a:lstStyle/>
                    <a:p>
                      <a:pPr algn="ctr">
                        <a:defRPr sz="1000" b="1">
                          <a:solidFill>
                            <a:srgbClr val="94AFAF"/>
                          </a:solidFill>
                          <a:latin typeface="Oracle Sans"/>
                        </a:defRPr>
                      </a:pPr>
                      <a:r>
                        <a:t>Bronze</a:t>
                      </a:r>
                    </a:p>
                  </a:txBody>
                  <a:tcPr anchor="ctr">
                    <a:solidFill>
                      <a:srgbClr val="F5F4F2"/>
                    </a:solidFill>
                  </a:tcPr>
                </a:tc>
                <a:tc>
                  <a:txBody>
                    <a:bodyPr/>
                    <a:lstStyle/>
                    <a:p>
                      <a:pPr algn="ctr">
                        <a:defRPr sz="1000" b="0">
                          <a:solidFill>
                            <a:srgbClr val="312D2A"/>
                          </a:solidFill>
                          <a:latin typeface="Oracle Sans"/>
                        </a:defRPr>
                      </a:pPr>
                      <a:r>
                        <a:t>98%</a:t>
                      </a:r>
                    </a:p>
                  </a:txBody>
                  <a:tcPr anchor="ctr">
                    <a:solidFill>
                      <a:srgbClr val="F5F4F2"/>
                    </a:solidFill>
                  </a:tcPr>
                </a:tc>
                <a:tc>
                  <a:txBody>
                    <a:bodyPr/>
                    <a:lstStyle/>
                    <a:p>
                      <a:pPr algn="ctr">
                        <a:defRPr sz="1000" b="0">
                          <a:solidFill>
                            <a:srgbClr val="312D2A"/>
                          </a:solidFill>
                          <a:latin typeface="Oracle Sans"/>
                        </a:defRPr>
                      </a:pPr>
                      <a:r>
                        <a:t>Best effort</a:t>
                      </a:r>
                    </a:p>
                  </a:txBody>
                  <a:tcPr anchor="ctr">
                    <a:solidFill>
                      <a:srgbClr val="F5F4F2"/>
                    </a:solidFill>
                  </a:tcPr>
                </a:tc>
                <a:tc>
                  <a:txBody>
                    <a:bodyPr/>
                    <a:lstStyle/>
                    <a:p>
                      <a:pPr algn="ctr">
                        <a:defRPr sz="1000" b="0">
                          <a:solidFill>
                            <a:srgbClr val="312D2A"/>
                          </a:solidFill>
                          <a:latin typeface="Oracle Sans"/>
                        </a:defRPr>
                      </a:pPr>
                      <a:r>
                        <a:t>Best effort</a:t>
                      </a:r>
                    </a:p>
                  </a:txBody>
                  <a:tcPr anchor="ctr">
                    <a:solidFill>
                      <a:srgbClr val="F5F4F2"/>
                    </a:solidFill>
                  </a:tcPr>
                </a:tc>
              </a:tr>
            </a:tbl>
          </a:graphicData>
        </a:graphic>
      </p:graphicFrame>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Architecture Principles</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97280"/>
            <a:ext cx="3657600" cy="320040"/>
          </a:xfrm>
          <a:prstGeom prst="rect">
            <a:avLst/>
          </a:prstGeom>
          <a:noFill/>
        </p:spPr>
        <p:txBody>
          <a:bodyPr wrap="square">
            <a:spAutoFit/>
          </a:bodyPr>
          <a:lstStyle/>
          <a:p>
            <a:pPr algn="l">
              <a:defRPr sz="1300" b="1" i="0">
                <a:solidFill>
                  <a:srgbClr val="2C5967"/>
                </a:solidFill>
                <a:latin typeface="Oracle Sans"/>
              </a:defRPr>
            </a:pPr>
            <a:r>
              <a:t>DESIGN</a:t>
            </a:r>
          </a:p>
        </p:txBody>
      </p:sp>
      <p:sp>
        <p:nvSpPr>
          <p:cNvPr id="5" name="TextBox 4"/>
          <p:cNvSpPr txBox="1"/>
          <p:nvPr/>
        </p:nvSpPr>
        <p:spPr>
          <a:xfrm>
            <a:off x="548640" y="1463040"/>
            <a:ext cx="3566160" cy="365760"/>
          </a:xfrm>
          <a:prstGeom prst="rect">
            <a:avLst/>
          </a:prstGeom>
          <a:noFill/>
        </p:spPr>
        <p:txBody>
          <a:bodyPr wrap="square">
            <a:spAutoFit/>
          </a:bodyPr>
          <a:lstStyle/>
          <a:p>
            <a:pPr algn="l">
              <a:defRPr sz="1100" b="0" i="0">
                <a:solidFill>
                  <a:srgbClr val="312D2A"/>
                </a:solidFill>
                <a:latin typeface="Oracle Sans"/>
              </a:defRPr>
            </a:pPr>
            <a:r>
              <a:t>• D-01  Operational Simplicity — Prefer managed services over self-managed infrastructure</a:t>
            </a:r>
          </a:p>
        </p:txBody>
      </p:sp>
      <p:sp>
        <p:nvSpPr>
          <p:cNvPr id="6" name="TextBox 5"/>
          <p:cNvSpPr txBox="1"/>
          <p:nvPr/>
        </p:nvSpPr>
        <p:spPr>
          <a:xfrm>
            <a:off x="548640" y="1828800"/>
            <a:ext cx="3566160" cy="365760"/>
          </a:xfrm>
          <a:prstGeom prst="rect">
            <a:avLst/>
          </a:prstGeom>
          <a:noFill/>
        </p:spPr>
        <p:txBody>
          <a:bodyPr wrap="square">
            <a:spAutoFit/>
          </a:bodyPr>
          <a:lstStyle/>
          <a:p>
            <a:pPr algn="l">
              <a:defRPr sz="1100" b="0" i="0">
                <a:solidFill>
                  <a:srgbClr val="312D2A"/>
                </a:solidFill>
                <a:latin typeface="Oracle Sans"/>
              </a:defRPr>
            </a:pPr>
            <a:r>
              <a:t>• D-03  Use-Case Fit — Select services optimized for the specific workload pattern</a:t>
            </a:r>
          </a:p>
        </p:txBody>
      </p:sp>
      <p:sp>
        <p:nvSpPr>
          <p:cNvPr id="7" name="TextBox 6"/>
          <p:cNvSpPr txBox="1"/>
          <p:nvPr/>
        </p:nvSpPr>
        <p:spPr>
          <a:xfrm>
            <a:off x="548640" y="2194560"/>
            <a:ext cx="3566160" cy="365760"/>
          </a:xfrm>
          <a:prstGeom prst="rect">
            <a:avLst/>
          </a:prstGeom>
          <a:noFill/>
        </p:spPr>
        <p:txBody>
          <a:bodyPr wrap="square">
            <a:spAutoFit/>
          </a:bodyPr>
          <a:lstStyle/>
          <a:p>
            <a:pPr algn="l">
              <a:defRPr sz="1100" b="0" i="0">
                <a:solidFill>
                  <a:srgbClr val="312D2A"/>
                </a:solidFill>
                <a:latin typeface="Oracle Sans"/>
              </a:defRPr>
            </a:pPr>
            <a:r>
              <a:t>• D-05  HA for Business Continuity — Design for high availability proportional to business impact</a:t>
            </a:r>
          </a:p>
        </p:txBody>
      </p:sp>
      <p:sp>
        <p:nvSpPr>
          <p:cNvPr id="8" name="TextBox 7"/>
          <p:cNvSpPr txBox="1"/>
          <p:nvPr/>
        </p:nvSpPr>
        <p:spPr>
          <a:xfrm>
            <a:off x="4297680" y="1097280"/>
            <a:ext cx="3657600" cy="320040"/>
          </a:xfrm>
          <a:prstGeom prst="rect">
            <a:avLst/>
          </a:prstGeom>
          <a:noFill/>
        </p:spPr>
        <p:txBody>
          <a:bodyPr wrap="square">
            <a:spAutoFit/>
          </a:bodyPr>
          <a:lstStyle/>
          <a:p>
            <a:pPr algn="l">
              <a:defRPr sz="1300" b="1" i="0">
                <a:solidFill>
                  <a:srgbClr val="2C5967"/>
                </a:solidFill>
                <a:latin typeface="Oracle Sans"/>
              </a:defRPr>
            </a:pPr>
            <a:r>
              <a:t>DEPLOYMENT</a:t>
            </a:r>
          </a:p>
        </p:txBody>
      </p:sp>
      <p:sp>
        <p:nvSpPr>
          <p:cNvPr id="9" name="TextBox 8"/>
          <p:cNvSpPr txBox="1"/>
          <p:nvPr/>
        </p:nvSpPr>
        <p:spPr>
          <a:xfrm>
            <a:off x="4389120" y="1463040"/>
            <a:ext cx="3566160" cy="365760"/>
          </a:xfrm>
          <a:prstGeom prst="rect">
            <a:avLst/>
          </a:prstGeom>
          <a:noFill/>
        </p:spPr>
        <p:txBody>
          <a:bodyPr wrap="square">
            <a:spAutoFit/>
          </a:bodyPr>
          <a:lstStyle/>
          <a:p>
            <a:pPr algn="l">
              <a:defRPr sz="1100" b="0" i="0">
                <a:solidFill>
                  <a:srgbClr val="312D2A"/>
                </a:solidFill>
                <a:latin typeface="Oracle Sans"/>
              </a:defRPr>
            </a:pPr>
            <a:r>
              <a:t>• P-03  API-Centric Integration — All service interactions via well-defined APIs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Architecture Overview</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2286000"/>
            <a:ext cx="9144000" cy="1828800"/>
          </a:xfrm>
          <a:prstGeom prst="rect">
            <a:avLst/>
          </a:prstGeom>
          <a:noFill/>
        </p:spPr>
        <p:txBody>
          <a:bodyPr wrap="square">
            <a:spAutoFit/>
          </a:bodyPr>
          <a:lstStyle/>
          <a:p>
            <a:pPr algn="l">
              <a:defRPr sz="1400" b="0" i="0">
                <a:solidFill>
                  <a:srgbClr val="6F6964"/>
                </a:solidFill>
                <a:latin typeface="Oracle Sans"/>
              </a:defRPr>
            </a:pPr>
            <a:r>
              <a:t>[Diagram: architecture.drawio]</a:t>
            </a:r>
            <a:br/>
            <a:br/>
            <a:r>
              <a:t>Single-region OCI NoSQL deployment on Elastic Pod Dedicated infrastructure in São Paulo region. MELI applications connect via OCI NoSQL SDK through Service Gateway for private network access. Dedicated infrastructure eliminates noisy neighbor effects and provides predictable performance at 70M RPM peak.</a:t>
            </a:r>
            <a:br/>
            <a:r>
              <a:t>Key components: • OCI NoSQL Database — Elastic Pod Dedicated (isolated compute/storage) • 30,000 tables with provisioned read/write capacity • Strong consistency (ABSOLUTE) on all operations • Service Gateway for private access from MELI VCN • OCI Monitoring + Logging for operational visibility</a:t>
            </a:r>
            <a:b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Architecture Decisions</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3657600"/>
        </p:xfrm>
        <a:graphic>
          <a:graphicData uri="http://schemas.openxmlformats.org/drawingml/2006/table">
            <a:tbl>
              <a:tblPr firstRow="1" bandRow="1">
                <a:tableStyleId>{5C22544A-7EE6-4342-B048-85BDC9FD1C3A}</a:tableStyleId>
              </a:tblPr>
              <a:tblGrid>
                <a:gridCol w="4114800"/>
                <a:gridCol w="6858000"/>
              </a:tblGrid>
              <a:tr h="457200">
                <a:tc>
                  <a:txBody>
                    <a:bodyPr/>
                    <a:lstStyle/>
                    <a:p>
                      <a:pPr algn="l">
                        <a:defRPr sz="1100" b="1">
                          <a:solidFill>
                            <a:srgbClr val="FFFFFF"/>
                          </a:solidFill>
                          <a:latin typeface="Oracle Sans"/>
                        </a:defRPr>
                      </a:pPr>
                      <a:r>
                        <a:t>Decision</a:t>
                      </a:r>
                    </a:p>
                  </a:txBody>
                  <a:tcPr anchor="ctr">
                    <a:solidFill>
                      <a:srgbClr val="2C5967"/>
                    </a:solidFill>
                  </a:tcPr>
                </a:tc>
                <a:tc>
                  <a:txBody>
                    <a:bodyPr/>
                    <a:lstStyle/>
                    <a:p>
                      <a:pPr algn="l">
                        <a:defRPr sz="1100" b="1">
                          <a:solidFill>
                            <a:srgbClr val="FFFFFF"/>
                          </a:solidFill>
                          <a:latin typeface="Oracle Sans"/>
                        </a:defRPr>
                      </a:pPr>
                      <a:r>
                        <a:t>Rationale</a:t>
                      </a:r>
                    </a:p>
                  </a:txBody>
                  <a:tcPr anchor="ctr">
                    <a:solidFill>
                      <a:srgbClr val="2C5967"/>
                    </a:solidFill>
                  </a:tcPr>
                </a:tc>
              </a:tr>
              <a:tr h="457200">
                <a:tc>
                  <a:txBody>
                    <a:bodyPr/>
                    <a:lstStyle/>
                    <a:p>
                      <a:pPr algn="l">
                        <a:defRPr sz="1100" b="1">
                          <a:solidFill>
                            <a:srgbClr val="312D2A"/>
                          </a:solidFill>
                          <a:latin typeface="Oracle Sans"/>
                        </a:defRPr>
                      </a:pPr>
                      <a:r>
                        <a:t>Use OCI NoSQL Database instead of Autonomous Database JSON collections</a:t>
                      </a:r>
                    </a:p>
                  </a:txBody>
                  <a:tcPr anchor="ctr"/>
                </a:tc>
                <a:tc>
                  <a:txBody>
                    <a:bodyPr/>
                    <a:lstStyle/>
                    <a:p>
                      <a:pPr algn="l">
                        <a:defRPr sz="1000" b="0">
                          <a:solidFill>
                            <a:srgbClr val="312D2A"/>
                          </a:solidFill>
                          <a:latin typeface="Oracle Sans"/>
                        </a:defRPr>
                      </a:pPr>
                      <a:r>
                        <a:t>OCI NoSQL is purpose-built for key-value operations at 70M RPM with provisioned throughput. ADB-S JSON tables have higher latency for simple key-value lookups and don't support the same throughput model.</a:t>
                      </a:r>
                    </a:p>
                    <a:p>
                      <a:pPr algn="l">
                        <a:defRPr sz="1000" b="0">
                          <a:solidFill>
                            <a:srgbClr val="312D2A"/>
                          </a:solidFill>
                          <a:latin typeface="Oracle Sans"/>
                        </a:defRPr>
                      </a:pPr>
                    </a:p>
                  </a:txBody>
                  <a:tcPr anchor="ctr"/>
                </a:tc>
              </a:tr>
              <a:tr h="457200">
                <a:tc>
                  <a:txBody>
                    <a:bodyPr/>
                    <a:lstStyle/>
                    <a:p>
                      <a:pPr algn="l">
                        <a:defRPr sz="1100" b="1">
                          <a:solidFill>
                            <a:srgbClr val="312D2A"/>
                          </a:solidFill>
                          <a:latin typeface="Oracle Sans"/>
                        </a:defRPr>
                      </a:pPr>
                      <a:r>
                        <a:t>Use Elastic Pod Dedicated for isolated infrastructure</a:t>
                      </a:r>
                    </a:p>
                  </a:txBody>
                  <a:tcPr anchor="ctr">
                    <a:solidFill>
                      <a:srgbClr val="F5F4F2"/>
                    </a:solidFill>
                  </a:tcPr>
                </a:tc>
                <a:tc>
                  <a:txBody>
                    <a:bodyPr/>
                    <a:lstStyle/>
                    <a:p>
                      <a:pPr algn="l">
                        <a:defRPr sz="1000" b="0">
                          <a:solidFill>
                            <a:srgbClr val="312D2A"/>
                          </a:solidFill>
                          <a:latin typeface="Oracle Sans"/>
                        </a:defRPr>
                      </a:pPr>
                      <a:r>
                        <a:t>MELI's primary concern is noisy neighbor effects. Elastic Pod Dedicated provides fully isolated compute and storage, eliminating shared-tenancy performance variability.</a:t>
                      </a:r>
                    </a:p>
                    <a:p>
                      <a:pPr algn="l">
                        <a:defRPr sz="1000" b="0">
                          <a:solidFill>
                            <a:srgbClr val="312D2A"/>
                          </a:solidFill>
                          <a:latin typeface="Oracle Sans"/>
                        </a:defRPr>
                      </a:pPr>
                    </a:p>
                  </a:txBody>
                  <a:tcPr anchor="ctr">
                    <a:solidFill>
                      <a:srgbClr val="F5F4F2"/>
                    </a:solidFill>
                  </a:tcPr>
                </a:tc>
              </a:tr>
              <a:tr h="457200">
                <a:tc>
                  <a:txBody>
                    <a:bodyPr/>
                    <a:lstStyle/>
                    <a:p>
                      <a:pPr algn="l">
                        <a:defRPr sz="1100" b="1">
                          <a:solidFill>
                            <a:srgbClr val="312D2A"/>
                          </a:solidFill>
                          <a:latin typeface="Oracle Sans"/>
                        </a:defRPr>
                      </a:pPr>
                      <a:r>
                        <a:t>Configure all tables with ABSOLUTE consistency level</a:t>
                      </a:r>
                    </a:p>
                  </a:txBody>
                  <a:tcPr anchor="ctr"/>
                </a:tc>
                <a:tc>
                  <a:txBody>
                    <a:bodyPr/>
                    <a:lstStyle/>
                    <a:p>
                      <a:pPr algn="l">
                        <a:defRPr sz="1000" b="0">
                          <a:solidFill>
                            <a:srgbClr val="312D2A"/>
                          </a:solidFill>
                          <a:latin typeface="Oracle Sans"/>
                        </a:defRPr>
                      </a:pPr>
                      <a:r>
                        <a:t>MELI requires strong consistency as a MUST. OCI NoSQL ABSOLUTE consistency guarantees reads return the latest committed value at the cost of slightly higher latency (within target &lt; 6ms).</a:t>
                      </a:r>
                    </a:p>
                    <a:p>
                      <a:pPr algn="l">
                        <a:defRPr sz="1000" b="0">
                          <a:solidFill>
                            <a:srgbClr val="312D2A"/>
                          </a:solidFill>
                          <a:latin typeface="Oracle Sans"/>
                        </a:defRPr>
                      </a:pPr>
                    </a:p>
                  </a:txBody>
                  <a:tcPr anchor="ctr"/>
                </a:tc>
              </a:tr>
              <a:tr h="457200">
                <a:tc>
                  <a:txBody>
                    <a:bodyPr/>
                    <a:lstStyle/>
                    <a:p>
                      <a:pPr algn="l">
                        <a:defRPr sz="1100" b="1">
                          <a:solidFill>
                            <a:srgbClr val="312D2A"/>
                          </a:solidFill>
                          <a:latin typeface="Oracle Sans"/>
                        </a:defRPr>
                      </a:pPr>
                      <a:r>
                        <a:t>Use provisioned capacity with auto-scaling for cost predictability</a:t>
                      </a:r>
                    </a:p>
                  </a:txBody>
                  <a:tcPr anchor="ctr">
                    <a:solidFill>
                      <a:srgbClr val="F5F4F2"/>
                    </a:solidFill>
                  </a:tcPr>
                </a:tc>
                <a:tc>
                  <a:txBody>
                    <a:bodyPr/>
                    <a:lstStyle/>
                    <a:p>
                      <a:pPr algn="l">
                        <a:defRPr sz="1000" b="0">
                          <a:solidFill>
                            <a:srgbClr val="312D2A"/>
                          </a:solidFill>
                          <a:latin typeface="Oracle Sans"/>
                        </a:defRPr>
                      </a:pPr>
                      <a:r>
                        <a:t>At 70M RPM peak, on-demand pricing would be unpredictable. Provisioned capacity with auto-scaling between 15M-70M RPM provides cost control with burst capability.</a:t>
                      </a:r>
                    </a:p>
                    <a:p>
                      <a:pPr algn="l">
                        <a:defRPr sz="1000" b="0">
                          <a:solidFill>
                            <a:srgbClr val="312D2A"/>
                          </a:solidFill>
                          <a:latin typeface="Oracle Sans"/>
                        </a:defRPr>
                      </a:pPr>
                    </a:p>
                  </a:txBody>
                  <a:tcPr anchor="ctr">
                    <a:solidFill>
                      <a:srgbClr val="F5F4F2"/>
                    </a:solidFill>
                  </a:tcPr>
                </a:tc>
              </a:tr>
              <a:tr h="457200">
                <a:tc>
                  <a:txBody>
                    <a:bodyPr/>
                    <a:lstStyle/>
                    <a:p>
                      <a:pPr algn="l">
                        <a:defRPr sz="1100" b="1">
                          <a:solidFill>
                            <a:srgbClr val="312D2A"/>
                          </a:solidFill>
                          <a:latin typeface="Oracle Sans"/>
                        </a:defRPr>
                      </a:pPr>
                      <a:r>
                        <a:t>Deploy in OCI São Paulo (sa-saopaulo-1) region</a:t>
                      </a:r>
                    </a:p>
                  </a:txBody>
                  <a:tcPr anchor="ctr"/>
                </a:tc>
                <a:tc>
                  <a:txBody>
                    <a:bodyPr/>
                    <a:lstStyle/>
                    <a:p>
                      <a:pPr algn="l">
                        <a:defRPr sz="1000" b="0">
                          <a:solidFill>
                            <a:srgbClr val="312D2A"/>
                          </a:solidFill>
                          <a:latin typeface="Oracle Sans"/>
                        </a:defRPr>
                      </a:pPr>
                      <a:r>
                        <a:t>MELI is headquartered in Latin America. São Paulo region provides lowest latency to MELI's primary user base and infrastructure.</a:t>
                      </a:r>
                    </a:p>
                    <a:p>
                      <a:pPr algn="l">
                        <a:defRPr sz="1000" b="0">
                          <a:solidFill>
                            <a:srgbClr val="312D2A"/>
                          </a:solidFill>
                          <a:latin typeface="Oracle Sans"/>
                        </a:defRPr>
                      </a:pPr>
                    </a:p>
                  </a:txBody>
                  <a:tcPr anchor="ctr"/>
                </a:tc>
              </a:tr>
              <a:tr h="457200">
                <a:tc>
                  <a:txBody>
                    <a:bodyPr/>
                    <a:lstStyle/>
                    <a:p>
                      <a:pPr algn="l">
                        <a:defRPr sz="1100" b="1">
                          <a:solidFill>
                            <a:srgbClr val="312D2A"/>
                          </a:solidFill>
                          <a:latin typeface="Oracle Sans"/>
                        </a:defRPr>
                      </a:pPr>
                      <a:r>
                        <a:t>Use Oracle ADB-S 23ai with AI Vector Search as semantic memory tier for AI agents</a:t>
                      </a:r>
                    </a:p>
                  </a:txBody>
                  <a:tcPr anchor="ctr">
                    <a:solidFill>
                      <a:srgbClr val="F5F4F2"/>
                    </a:solidFill>
                  </a:tcPr>
                </a:tc>
                <a:tc>
                  <a:txBody>
                    <a:bodyPr/>
                    <a:lstStyle/>
                    <a:p>
                      <a:pPr algn="l">
                        <a:defRPr sz="1000" b="0">
                          <a:solidFill>
                            <a:srgbClr val="312D2A"/>
                          </a:solidFill>
                          <a:latin typeface="Oracle Sans"/>
                        </a:defRPr>
                      </a:pPr>
                      <a:r>
                        <a:t>Oracle 23ai combines vector search + relational + JSON + graph in one engine. Eliminates need for a separate vector DB (Pinecone/Weaviate). Provides ACID guarantees on memory operations. Two-tier architecture: NoSQL (hot memory at 70M RPM) + ADB-S (semantic recall via vector similarity at &lt; 50ms). Incremental cost &lt; 10% of KVS infrastructure.</a:t>
                      </a:r>
                    </a:p>
                    <a:p>
                      <a:pPr algn="l">
                        <a:defRPr sz="1000" b="0">
                          <a:solidFill>
                            <a:srgbClr val="312D2A"/>
                          </a:solidFill>
                          <a:latin typeface="Oracle Sans"/>
                        </a:defRPr>
                      </a:pPr>
                    </a:p>
                  </a:txBody>
                  <a:tcPr anchor="ctr">
                    <a:solidFill>
                      <a:srgbClr val="F5F4F2"/>
                    </a:solidFill>
                  </a:tcPr>
                </a:tc>
              </a:tr>
              <a:tr h="457200">
                <a:tc>
                  <a:txBody>
                    <a:bodyPr/>
                    <a:lstStyle/>
                    <a:p>
                      <a:pPr algn="l">
                        <a:defRPr sz="1100" b="1">
                          <a:solidFill>
                            <a:srgbClr val="312D2A"/>
                          </a:solidFill>
                          <a:latin typeface="Oracle Sans"/>
                        </a:defRPr>
                      </a:pPr>
                      <a:r>
                        <a:t>Migrate from boto3 DynamoDB SDK to OCI NoSQL SDK</a:t>
                      </a:r>
                    </a:p>
                  </a:txBody>
                  <a:tcPr anchor="ctr"/>
                </a:tc>
                <a:tc>
                  <a:txBody>
                    <a:bodyPr/>
                    <a:lstStyle/>
                    <a:p>
                      <a:pPr algn="l">
                        <a:defRPr sz="1000" b="0">
                          <a:solidFill>
                            <a:srgbClr val="312D2A"/>
                          </a:solidFill>
                          <a:latin typeface="Oracle Sans"/>
                        </a:defRPr>
                      </a:pPr>
                      <a:r>
                        <a:t>OCI NoSQL SDK supports conditional expressions (IfAbsent, IfPresent, IfVersion) and transactional writes (WriteMultiple), providing feature parity with DynamoDB's ConditionalCheck and TransactWriteItems.</a:t>
                      </a:r>
                    </a:p>
                    <a:p>
                      <a:pPr algn="l">
                        <a:defRPr sz="1000" b="0">
                          <a:solidFill>
                            <a:srgbClr val="312D2A"/>
                          </a:solidFill>
                          <a:latin typeface="Oracle Sans"/>
                        </a:defRPr>
                      </a:pPr>
                    </a:p>
                  </a:txBody>
                  <a:tcPr anchor="ctr"/>
                </a:tc>
              </a:tr>
            </a:tbl>
          </a:graphicData>
        </a:graphic>
      </p:graphicFrame>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High Availability &amp; Disaster Recovery</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97280"/>
            <a:ext cx="10972800" cy="457200"/>
          </a:xfrm>
          <a:prstGeom prst="rect">
            <a:avLst/>
          </a:prstGeom>
          <a:noFill/>
        </p:spPr>
        <p:txBody>
          <a:bodyPr wrap="square">
            <a:spAutoFit/>
          </a:bodyPr>
          <a:lstStyle/>
          <a:p>
            <a:pPr algn="l">
              <a:defRPr sz="1200" b="0" i="0">
                <a:solidFill>
                  <a:srgbClr val="312D2A"/>
                </a:solidFill>
                <a:latin typeface="Oracle Sans"/>
              </a:defRPr>
            </a:pPr>
            <a:r>
              <a:t>Initial deployment is single-region (São Paulo) for PoC evaluation. Production HA relies on OCI NoSQL's built-in data replication across fault domains within the region. DR strategy to be defined post-PoC based on MELI's RPO/RTO requirements.</a:t>
            </a:r>
            <a:br/>
          </a:p>
        </p:txBody>
      </p:sp>
      <p:graphicFrame>
        <p:nvGraphicFramePr>
          <p:cNvPr id="5" name="Table 4"/>
          <p:cNvGraphicFramePr>
            <a:graphicFrameLocks noGrp="1"/>
          </p:cNvGraphicFramePr>
          <p:nvPr/>
        </p:nvGraphicFramePr>
        <p:xfrm>
          <a:off x="457200" y="1737360"/>
          <a:ext cx="10972800" cy="1234440"/>
        </p:xfrm>
        <a:graphic>
          <a:graphicData uri="http://schemas.openxmlformats.org/drawingml/2006/table">
            <a:tbl>
              <a:tblPr firstRow="1" bandRow="1">
                <a:tableStyleId>{5C22544A-7EE6-4342-B048-85BDC9FD1C3A}</a:tableStyleId>
              </a:tblPr>
              <a:tblGrid>
                <a:gridCol w="2286000"/>
                <a:gridCol w="4114800"/>
                <a:gridCol w="2286000"/>
                <a:gridCol w="2286000"/>
              </a:tblGrid>
              <a:tr h="411480">
                <a:tc>
                  <a:txBody>
                    <a:bodyPr/>
                    <a:lstStyle/>
                    <a:p>
                      <a:pPr algn="ctr">
                        <a:defRPr sz="1100" b="1">
                          <a:solidFill>
                            <a:srgbClr val="FFFFFF"/>
                          </a:solidFill>
                          <a:latin typeface="Oracle Sans"/>
                        </a:defRPr>
                      </a:pPr>
                      <a:r>
                        <a:t>Tier</a:t>
                      </a:r>
                    </a:p>
                  </a:txBody>
                  <a:tcPr anchor="ctr">
                    <a:solidFill>
                      <a:srgbClr val="2C5967"/>
                    </a:solidFill>
                  </a:tcPr>
                </a:tc>
                <a:tc>
                  <a:txBody>
                    <a:bodyPr/>
                    <a:lstStyle/>
                    <a:p>
                      <a:pPr algn="ctr">
                        <a:defRPr sz="1100" b="1">
                          <a:solidFill>
                            <a:srgbClr val="FFFFFF"/>
                          </a:solidFill>
                          <a:latin typeface="Oracle Sans"/>
                        </a:defRPr>
                      </a:pPr>
                      <a:r>
                        <a:t>Technology</a:t>
                      </a:r>
                    </a:p>
                  </a:txBody>
                  <a:tcPr anchor="ctr">
                    <a:solidFill>
                      <a:srgbClr val="2C5967"/>
                    </a:solidFill>
                  </a:tcPr>
                </a:tc>
                <a:tc>
                  <a:txBody>
                    <a:bodyPr/>
                    <a:lstStyle/>
                    <a:p>
                      <a:pPr algn="ctr">
                        <a:defRPr sz="1100" b="1">
                          <a:solidFill>
                            <a:srgbClr val="FFFFFF"/>
                          </a:solidFill>
                          <a:latin typeface="Oracle Sans"/>
                        </a:defRPr>
                      </a:pPr>
                      <a:r>
                        <a:t>RTO</a:t>
                      </a:r>
                    </a:p>
                  </a:txBody>
                  <a:tcPr anchor="ctr">
                    <a:solidFill>
                      <a:srgbClr val="2C5967"/>
                    </a:solidFill>
                  </a:tcPr>
                </a:tc>
                <a:tc>
                  <a:txBody>
                    <a:bodyPr/>
                    <a:lstStyle/>
                    <a:p>
                      <a:pPr algn="ctr">
                        <a:defRPr sz="1100" b="1">
                          <a:solidFill>
                            <a:srgbClr val="FFFFFF"/>
                          </a:solidFill>
                          <a:latin typeface="Oracle Sans"/>
                        </a:defRPr>
                      </a:pPr>
                      <a:r>
                        <a:t>RPO</a:t>
                      </a:r>
                    </a:p>
                  </a:txBody>
                  <a:tcPr anchor="ctr">
                    <a:solidFill>
                      <a:srgbClr val="2C5967"/>
                    </a:solidFill>
                  </a:tcPr>
                </a:tc>
              </a:tr>
              <a:tr h="411480">
                <a:tc>
                  <a:txBody>
                    <a:bodyPr/>
                    <a:lstStyle/>
                    <a:p>
                      <a:pPr algn="l">
                        <a:defRPr sz="1000" b="1">
                          <a:solidFill>
                            <a:srgbClr val="312D2A"/>
                          </a:solidFill>
                          <a:latin typeface="Oracle Sans"/>
                        </a:defRPr>
                      </a:pPr>
                      <a:r>
                        <a:t>Gold — KVS Production</a:t>
                      </a:r>
                    </a:p>
                  </a:txBody>
                  <a:tcPr anchor="ctr"/>
                </a:tc>
                <a:tc>
                  <a:txBody>
                    <a:bodyPr/>
                    <a:lstStyle/>
                    <a:p>
                      <a:pPr algn="l">
                        <a:defRPr sz="1000" b="0">
                          <a:solidFill>
                            <a:srgbClr val="312D2A"/>
                          </a:solidFill>
                          <a:latin typeface="Oracle Sans"/>
                        </a:defRPr>
                      </a:pPr>
                      <a:r>
                        <a:t>OCI NoSQL Elastic Pod Dedicated, multi-FD replication, cross-region DR (Phase 2)</a:t>
                      </a:r>
                    </a:p>
                  </a:txBody>
                  <a:tcPr anchor="ctr"/>
                </a:tc>
                <a:tc>
                  <a:txBody>
                    <a:bodyPr/>
                    <a:lstStyle/>
                    <a:p>
                      <a:pPr algn="ctr">
                        <a:defRPr sz="1000" b="0">
                          <a:solidFill>
                            <a:srgbClr val="312D2A"/>
                          </a:solidFill>
                          <a:latin typeface="Oracle Sans"/>
                        </a:defRPr>
                      </a:pPr>
                      <a:r>
                        <a:t>4 hours</a:t>
                      </a:r>
                    </a:p>
                  </a:txBody>
                  <a:tcPr anchor="ctr"/>
                </a:tc>
                <a:tc>
                  <a:txBody>
                    <a:bodyPr/>
                    <a:lstStyle/>
                    <a:p>
                      <a:pPr algn="ctr">
                        <a:defRPr sz="1000" b="0">
                          <a:solidFill>
                            <a:srgbClr val="312D2A"/>
                          </a:solidFill>
                          <a:latin typeface="Oracle Sans"/>
                        </a:defRPr>
                      </a:pPr>
                      <a:r>
                        <a:t>15 minutes</a:t>
                      </a:r>
                    </a:p>
                  </a:txBody>
                  <a:tcPr anchor="ctr"/>
                </a:tc>
              </a:tr>
              <a:tr h="411480">
                <a:tc>
                  <a:txBody>
                    <a:bodyPr/>
                    <a:lstStyle/>
                    <a:p>
                      <a:pPr algn="l">
                        <a:defRPr sz="1000" b="1">
                          <a:solidFill>
                            <a:srgbClr val="312D2A"/>
                          </a:solidFill>
                          <a:latin typeface="Oracle Sans"/>
                        </a:defRPr>
                      </a:pPr>
                      <a:r>
                        <a:t>Bronze — KVS PoC</a:t>
                      </a:r>
                    </a:p>
                  </a:txBody>
                  <a:tcPr anchor="ctr">
                    <a:solidFill>
                      <a:srgbClr val="F5F4F2"/>
                    </a:solidFill>
                  </a:tcPr>
                </a:tc>
                <a:tc>
                  <a:txBody>
                    <a:bodyPr/>
                    <a:lstStyle/>
                    <a:p>
                      <a:pPr algn="l">
                        <a:defRPr sz="1000" b="0">
                          <a:solidFill>
                            <a:srgbClr val="312D2A"/>
                          </a:solidFill>
                          <a:latin typeface="Oracle Sans"/>
                        </a:defRPr>
                      </a:pPr>
                      <a:r>
                        <a:t>OCI NoSQL Elastic Pod, single region, no DR</a:t>
                      </a:r>
                    </a:p>
                  </a:txBody>
                  <a:tcPr anchor="ctr">
                    <a:solidFill>
                      <a:srgbClr val="F5F4F2"/>
                    </a:solidFill>
                  </a:tcPr>
                </a:tc>
                <a:tc>
                  <a:txBody>
                    <a:bodyPr/>
                    <a:lstStyle/>
                    <a:p>
                      <a:pPr algn="ctr">
                        <a:defRPr sz="1000" b="0">
                          <a:solidFill>
                            <a:srgbClr val="312D2A"/>
                          </a:solidFill>
                          <a:latin typeface="Oracle Sans"/>
                        </a:defRPr>
                      </a:pPr>
                      <a:r>
                        <a:t>N/A</a:t>
                      </a:r>
                    </a:p>
                  </a:txBody>
                  <a:tcPr anchor="ctr">
                    <a:solidFill>
                      <a:srgbClr val="F5F4F2"/>
                    </a:solidFill>
                  </a:tcPr>
                </a:tc>
                <a:tc>
                  <a:txBody>
                    <a:bodyPr/>
                    <a:lstStyle/>
                    <a:p>
                      <a:pPr algn="ctr">
                        <a:defRPr sz="1000" b="0">
                          <a:solidFill>
                            <a:srgbClr val="312D2A"/>
                          </a:solidFill>
                          <a:latin typeface="Oracle Sans"/>
                        </a:defRPr>
                      </a:pPr>
                      <a:r>
                        <a:t>N/A</a:t>
                      </a:r>
                    </a:p>
                  </a:txBody>
                  <a:tcPr anchor="ctr">
                    <a:solidFill>
                      <a:srgbClr val="F5F4F2"/>
                    </a:solidFill>
                  </a:tcPr>
                </a:tc>
              </a:tr>
            </a:tbl>
          </a:graphicData>
        </a:graphic>
      </p:graphicFrame>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Security &amp; Compliance</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97280"/>
            <a:ext cx="2743200" cy="320040"/>
          </a:xfrm>
          <a:prstGeom prst="rect">
            <a:avLst/>
          </a:prstGeom>
          <a:noFill/>
        </p:spPr>
        <p:txBody>
          <a:bodyPr wrap="square">
            <a:spAutoFit/>
          </a:bodyPr>
          <a:lstStyle/>
          <a:p>
            <a:pPr algn="l">
              <a:defRPr sz="1200" b="1" i="0">
                <a:solidFill>
                  <a:srgbClr val="2C5967"/>
                </a:solidFill>
                <a:latin typeface="Oracle Sans"/>
              </a:defRPr>
            </a:pPr>
            <a:r>
              <a:t>Identity</a:t>
            </a:r>
          </a:p>
        </p:txBody>
      </p:sp>
      <p:sp>
        <p:nvSpPr>
          <p:cNvPr id="5" name="TextBox 4"/>
          <p:cNvSpPr txBox="1"/>
          <p:nvPr/>
        </p:nvSpPr>
        <p:spPr>
          <a:xfrm>
            <a:off x="548640" y="1463040"/>
            <a:ext cx="2651760" cy="274320"/>
          </a:xfrm>
          <a:prstGeom prst="rect">
            <a:avLst/>
          </a:prstGeom>
          <a:noFill/>
        </p:spPr>
        <p:txBody>
          <a:bodyPr wrap="square">
            <a:spAutoFit/>
          </a:bodyPr>
          <a:lstStyle/>
          <a:p>
            <a:pPr algn="l">
              <a:defRPr sz="1000" b="0" i="0">
                <a:solidFill>
                  <a:srgbClr val="312D2A"/>
                </a:solidFill>
                <a:latin typeface="Oracle Sans"/>
              </a:defRPr>
            </a:pPr>
            <a:r>
              <a:t>• OCI IAM policies for NoSQL table access</a:t>
            </a:r>
          </a:p>
        </p:txBody>
      </p:sp>
      <p:sp>
        <p:nvSpPr>
          <p:cNvPr id="6" name="TextBox 5"/>
          <p:cNvSpPr txBox="1"/>
          <p:nvPr/>
        </p:nvSpPr>
        <p:spPr>
          <a:xfrm>
            <a:off x="548640" y="1737360"/>
            <a:ext cx="2651760" cy="274320"/>
          </a:xfrm>
          <a:prstGeom prst="rect">
            <a:avLst/>
          </a:prstGeom>
          <a:noFill/>
        </p:spPr>
        <p:txBody>
          <a:bodyPr wrap="square">
            <a:spAutoFit/>
          </a:bodyPr>
          <a:lstStyle/>
          <a:p>
            <a:pPr algn="l">
              <a:defRPr sz="1000" b="0" i="0">
                <a:solidFill>
                  <a:srgbClr val="312D2A"/>
                </a:solidFill>
                <a:latin typeface="Oracle Sans"/>
              </a:defRPr>
            </a:pPr>
            <a:r>
              <a:t>• API key authentication for SDK access</a:t>
            </a:r>
          </a:p>
        </p:txBody>
      </p:sp>
      <p:sp>
        <p:nvSpPr>
          <p:cNvPr id="7" name="TextBox 6"/>
          <p:cNvSpPr txBox="1"/>
          <p:nvPr/>
        </p:nvSpPr>
        <p:spPr>
          <a:xfrm>
            <a:off x="548640" y="2011680"/>
            <a:ext cx="2651760" cy="274320"/>
          </a:xfrm>
          <a:prstGeom prst="rect">
            <a:avLst/>
          </a:prstGeom>
          <a:noFill/>
        </p:spPr>
        <p:txBody>
          <a:bodyPr wrap="square">
            <a:spAutoFit/>
          </a:bodyPr>
          <a:lstStyle/>
          <a:p>
            <a:pPr algn="l">
              <a:defRPr sz="1000" b="0" i="0">
                <a:solidFill>
                  <a:srgbClr val="312D2A"/>
                </a:solidFill>
                <a:latin typeface="Oracle Sans"/>
              </a:defRPr>
            </a:pPr>
            <a:r>
              <a:t>• Compartment-based isolation per project</a:t>
            </a:r>
          </a:p>
        </p:txBody>
      </p:sp>
      <p:sp>
        <p:nvSpPr>
          <p:cNvPr id="8" name="TextBox 7"/>
          <p:cNvSpPr txBox="1"/>
          <p:nvPr/>
        </p:nvSpPr>
        <p:spPr>
          <a:xfrm>
            <a:off x="3383280" y="1097280"/>
            <a:ext cx="2743200" cy="320040"/>
          </a:xfrm>
          <a:prstGeom prst="rect">
            <a:avLst/>
          </a:prstGeom>
          <a:noFill/>
        </p:spPr>
        <p:txBody>
          <a:bodyPr wrap="square">
            <a:spAutoFit/>
          </a:bodyPr>
          <a:lstStyle/>
          <a:p>
            <a:pPr algn="l">
              <a:defRPr sz="1200" b="1" i="0">
                <a:solidFill>
                  <a:srgbClr val="2C5967"/>
                </a:solidFill>
                <a:latin typeface="Oracle Sans"/>
              </a:defRPr>
            </a:pPr>
            <a:r>
              <a:t>Network</a:t>
            </a:r>
          </a:p>
        </p:txBody>
      </p:sp>
      <p:sp>
        <p:nvSpPr>
          <p:cNvPr id="9" name="TextBox 8"/>
          <p:cNvSpPr txBox="1"/>
          <p:nvPr/>
        </p:nvSpPr>
        <p:spPr>
          <a:xfrm>
            <a:off x="3474720" y="1463040"/>
            <a:ext cx="2651760" cy="274320"/>
          </a:xfrm>
          <a:prstGeom prst="rect">
            <a:avLst/>
          </a:prstGeom>
          <a:noFill/>
        </p:spPr>
        <p:txBody>
          <a:bodyPr wrap="square">
            <a:spAutoFit/>
          </a:bodyPr>
          <a:lstStyle/>
          <a:p>
            <a:pPr algn="l">
              <a:defRPr sz="1000" b="0" i="0">
                <a:solidFill>
                  <a:srgbClr val="312D2A"/>
                </a:solidFill>
                <a:latin typeface="Oracle Sans"/>
              </a:defRPr>
            </a:pPr>
            <a:r>
              <a:t>• Private subnet — no public endpoint</a:t>
            </a:r>
          </a:p>
        </p:txBody>
      </p:sp>
      <p:sp>
        <p:nvSpPr>
          <p:cNvPr id="10" name="TextBox 9"/>
          <p:cNvSpPr txBox="1"/>
          <p:nvPr/>
        </p:nvSpPr>
        <p:spPr>
          <a:xfrm>
            <a:off x="3474720" y="1737360"/>
            <a:ext cx="2651760" cy="274320"/>
          </a:xfrm>
          <a:prstGeom prst="rect">
            <a:avLst/>
          </a:prstGeom>
          <a:noFill/>
        </p:spPr>
        <p:txBody>
          <a:bodyPr wrap="square">
            <a:spAutoFit/>
          </a:bodyPr>
          <a:lstStyle/>
          <a:p>
            <a:pPr algn="l">
              <a:defRPr sz="1000" b="0" i="0">
                <a:solidFill>
                  <a:srgbClr val="312D2A"/>
                </a:solidFill>
                <a:latin typeface="Oracle Sans"/>
              </a:defRPr>
            </a:pPr>
            <a:r>
              <a:t>• Service Gateway for OCI service access</a:t>
            </a:r>
          </a:p>
        </p:txBody>
      </p:sp>
      <p:sp>
        <p:nvSpPr>
          <p:cNvPr id="11" name="TextBox 10"/>
          <p:cNvSpPr txBox="1"/>
          <p:nvPr/>
        </p:nvSpPr>
        <p:spPr>
          <a:xfrm>
            <a:off x="3474720" y="2011680"/>
            <a:ext cx="2651760" cy="274320"/>
          </a:xfrm>
          <a:prstGeom prst="rect">
            <a:avLst/>
          </a:prstGeom>
          <a:noFill/>
        </p:spPr>
        <p:txBody>
          <a:bodyPr wrap="square">
            <a:spAutoFit/>
          </a:bodyPr>
          <a:lstStyle/>
          <a:p>
            <a:pPr algn="l">
              <a:defRPr sz="1000" b="0" i="0">
                <a:solidFill>
                  <a:srgbClr val="312D2A"/>
                </a:solidFill>
                <a:latin typeface="Oracle Sans"/>
              </a:defRPr>
            </a:pPr>
            <a:r>
              <a:t>• NSG rules limiting access to MELI app subnets</a:t>
            </a:r>
          </a:p>
        </p:txBody>
      </p:sp>
      <p:sp>
        <p:nvSpPr>
          <p:cNvPr id="12" name="TextBox 11"/>
          <p:cNvSpPr txBox="1"/>
          <p:nvPr/>
        </p:nvSpPr>
        <p:spPr>
          <a:xfrm>
            <a:off x="6309360" y="1097280"/>
            <a:ext cx="2743200" cy="320040"/>
          </a:xfrm>
          <a:prstGeom prst="rect">
            <a:avLst/>
          </a:prstGeom>
          <a:noFill/>
        </p:spPr>
        <p:txBody>
          <a:bodyPr wrap="square">
            <a:spAutoFit/>
          </a:bodyPr>
          <a:lstStyle/>
          <a:p>
            <a:pPr algn="l">
              <a:defRPr sz="1200" b="1" i="0">
                <a:solidFill>
                  <a:srgbClr val="2C5967"/>
                </a:solidFill>
                <a:latin typeface="Oracle Sans"/>
              </a:defRPr>
            </a:pPr>
            <a:r>
              <a:t>Data Protection</a:t>
            </a:r>
          </a:p>
        </p:txBody>
      </p:sp>
      <p:sp>
        <p:nvSpPr>
          <p:cNvPr id="13" name="TextBox 12"/>
          <p:cNvSpPr txBox="1"/>
          <p:nvPr/>
        </p:nvSpPr>
        <p:spPr>
          <a:xfrm>
            <a:off x="6400800" y="1463040"/>
            <a:ext cx="2651760" cy="274320"/>
          </a:xfrm>
          <a:prstGeom prst="rect">
            <a:avLst/>
          </a:prstGeom>
          <a:noFill/>
        </p:spPr>
        <p:txBody>
          <a:bodyPr wrap="square">
            <a:spAutoFit/>
          </a:bodyPr>
          <a:lstStyle/>
          <a:p>
            <a:pPr algn="l">
              <a:defRPr sz="1000" b="0" i="0">
                <a:solidFill>
                  <a:srgbClr val="312D2A"/>
                </a:solidFill>
                <a:latin typeface="Oracle Sans"/>
              </a:defRPr>
            </a:pPr>
            <a:r>
              <a:t>• Encryption at rest (AES-256, OCI-managed keys)</a:t>
            </a:r>
          </a:p>
        </p:txBody>
      </p:sp>
      <p:sp>
        <p:nvSpPr>
          <p:cNvPr id="14" name="TextBox 13"/>
          <p:cNvSpPr txBox="1"/>
          <p:nvPr/>
        </p:nvSpPr>
        <p:spPr>
          <a:xfrm>
            <a:off x="6400800" y="1737360"/>
            <a:ext cx="2651760" cy="274320"/>
          </a:xfrm>
          <a:prstGeom prst="rect">
            <a:avLst/>
          </a:prstGeom>
          <a:noFill/>
        </p:spPr>
        <p:txBody>
          <a:bodyPr wrap="square">
            <a:spAutoFit/>
          </a:bodyPr>
          <a:lstStyle/>
          <a:p>
            <a:pPr algn="l">
              <a:defRPr sz="1000" b="0" i="0">
                <a:solidFill>
                  <a:srgbClr val="312D2A"/>
                </a:solidFill>
                <a:latin typeface="Oracle Sans"/>
              </a:defRPr>
            </a:pPr>
            <a:r>
              <a:t>• Encryption in transit (TLS 1.2+)</a:t>
            </a:r>
          </a:p>
        </p:txBody>
      </p:sp>
      <p:sp>
        <p:nvSpPr>
          <p:cNvPr id="15" name="TextBox 14"/>
          <p:cNvSpPr txBox="1"/>
          <p:nvPr/>
        </p:nvSpPr>
        <p:spPr>
          <a:xfrm>
            <a:off x="9235440" y="1097280"/>
            <a:ext cx="2743200" cy="320040"/>
          </a:xfrm>
          <a:prstGeom prst="rect">
            <a:avLst/>
          </a:prstGeom>
          <a:noFill/>
        </p:spPr>
        <p:txBody>
          <a:bodyPr wrap="square">
            <a:spAutoFit/>
          </a:bodyPr>
          <a:lstStyle/>
          <a:p>
            <a:pPr algn="l">
              <a:defRPr sz="1200" b="1" i="0">
                <a:solidFill>
                  <a:srgbClr val="2C5967"/>
                </a:solidFill>
                <a:latin typeface="Oracle Sans"/>
              </a:defRPr>
            </a:pPr>
            <a:r>
              <a:t>Monitoring</a:t>
            </a:r>
          </a:p>
        </p:txBody>
      </p:sp>
      <p:sp>
        <p:nvSpPr>
          <p:cNvPr id="16" name="TextBox 15"/>
          <p:cNvSpPr txBox="1"/>
          <p:nvPr/>
        </p:nvSpPr>
        <p:spPr>
          <a:xfrm>
            <a:off x="9326880" y="1463040"/>
            <a:ext cx="2651760" cy="274320"/>
          </a:xfrm>
          <a:prstGeom prst="rect">
            <a:avLst/>
          </a:prstGeom>
          <a:noFill/>
        </p:spPr>
        <p:txBody>
          <a:bodyPr wrap="square">
            <a:spAutoFit/>
          </a:bodyPr>
          <a:lstStyle/>
          <a:p>
            <a:pPr algn="l">
              <a:defRPr sz="1000" b="0" i="0">
                <a:solidFill>
                  <a:srgbClr val="312D2A"/>
                </a:solidFill>
                <a:latin typeface="Oracle Sans"/>
              </a:defRPr>
            </a:pPr>
            <a:r>
              <a:t>• OCI Monitoring for throughput/latency metrics</a:t>
            </a:r>
          </a:p>
        </p:txBody>
      </p:sp>
      <p:sp>
        <p:nvSpPr>
          <p:cNvPr id="17" name="TextBox 16"/>
          <p:cNvSpPr txBox="1"/>
          <p:nvPr/>
        </p:nvSpPr>
        <p:spPr>
          <a:xfrm>
            <a:off x="9326880" y="1737360"/>
            <a:ext cx="2651760" cy="274320"/>
          </a:xfrm>
          <a:prstGeom prst="rect">
            <a:avLst/>
          </a:prstGeom>
          <a:noFill/>
        </p:spPr>
        <p:txBody>
          <a:bodyPr wrap="square">
            <a:spAutoFit/>
          </a:bodyPr>
          <a:lstStyle/>
          <a:p>
            <a:pPr algn="l">
              <a:defRPr sz="1000" b="0" i="0">
                <a:solidFill>
                  <a:srgbClr val="312D2A"/>
                </a:solidFill>
                <a:latin typeface="Oracle Sans"/>
              </a:defRPr>
            </a:pPr>
            <a:r>
              <a:t>• OCI Logging for audit trail</a:t>
            </a:r>
          </a:p>
        </p:txBody>
      </p:sp>
      <p:sp>
        <p:nvSpPr>
          <p:cNvPr id="18" name="TextBox 17"/>
          <p:cNvSpPr txBox="1"/>
          <p:nvPr/>
        </p:nvSpPr>
        <p:spPr>
          <a:xfrm>
            <a:off x="9326880" y="2011680"/>
            <a:ext cx="2651760" cy="274320"/>
          </a:xfrm>
          <a:prstGeom prst="rect">
            <a:avLst/>
          </a:prstGeom>
          <a:noFill/>
        </p:spPr>
        <p:txBody>
          <a:bodyPr wrap="square">
            <a:spAutoFit/>
          </a:bodyPr>
          <a:lstStyle/>
          <a:p>
            <a:pPr algn="l">
              <a:defRPr sz="1000" b="0" i="0">
                <a:solidFill>
                  <a:srgbClr val="312D2A"/>
                </a:solidFill>
                <a:latin typeface="Oracle Sans"/>
              </a:defRPr>
            </a:pPr>
            <a:r>
              <a:t>• Alarms on throughput throttling</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Environment Catalogue</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1463040"/>
        </p:xfrm>
        <a:graphic>
          <a:graphicData uri="http://schemas.openxmlformats.org/drawingml/2006/table">
            <a:tbl>
              <a:tblPr firstRow="1" bandRow="1">
                <a:tableStyleId>{5C22544A-7EE6-4342-B048-85BDC9FD1C3A}</a:tableStyleId>
              </a:tblPr>
              <a:tblGrid>
                <a:gridCol w="2194560"/>
                <a:gridCol w="2194560"/>
                <a:gridCol w="2194560"/>
                <a:gridCol w="2194560"/>
                <a:gridCol w="2194560"/>
              </a:tblGrid>
              <a:tr h="365760">
                <a:tc>
                  <a:txBody>
                    <a:bodyPr/>
                    <a:lstStyle/>
                    <a:p/>
                  </a:txBody>
                  <a:tcPr/>
                </a:tc>
                <a:tc>
                  <a:txBody>
                    <a:bodyPr/>
                    <a:lstStyle/>
                    <a:p/>
                  </a:txBody>
                  <a:tcPr/>
                </a:tc>
                <a:tc>
                  <a:txBody>
                    <a:bodyPr/>
                    <a:lstStyle/>
                    <a:p/>
                  </a:txBody>
                  <a:tcPr/>
                </a:tc>
                <a:tc>
                  <a:txBody>
                    <a:bodyPr/>
                    <a:lstStyle/>
                    <a:p/>
                  </a:txBody>
                  <a:tcPr/>
                </a:tc>
                <a:tc>
                  <a:txBody>
                    <a:bodyPr/>
                    <a:lstStyle/>
                    <a:p/>
                  </a:txBody>
                  <a:tcPr/>
                </a:tc>
              </a:tr>
              <a:tr h="365760">
                <a:tc>
                  <a:txBody>
                    <a:bodyPr/>
                    <a:lstStyle/>
                    <a:p/>
                  </a:txBody>
                  <a:tcPr/>
                </a:tc>
                <a:tc>
                  <a:txBody>
                    <a:bodyPr/>
                    <a:lstStyle/>
                    <a:p/>
                  </a:txBody>
                  <a:tcPr/>
                </a:tc>
                <a:tc>
                  <a:txBody>
                    <a:bodyPr/>
                    <a:lstStyle/>
                    <a:p/>
                  </a:txBody>
                  <a:tcPr/>
                </a:tc>
                <a:tc>
                  <a:txBody>
                    <a:bodyPr/>
                    <a:lstStyle/>
                    <a:p/>
                  </a:txBody>
                  <a:tcPr/>
                </a:tc>
                <a:tc>
                  <a:txBody>
                    <a:bodyPr/>
                    <a:lstStyle/>
                    <a:p/>
                  </a:txBody>
                  <a:tcPr/>
                </a:tc>
              </a:tr>
              <a:tr h="365760">
                <a:tc>
                  <a:txBody>
                    <a:bodyPr/>
                    <a:lstStyle/>
                    <a:p/>
                  </a:txBody>
                  <a:tcPr/>
                </a:tc>
                <a:tc>
                  <a:txBody>
                    <a:bodyPr/>
                    <a:lstStyle/>
                    <a:p/>
                  </a:txBody>
                  <a:tcPr/>
                </a:tc>
                <a:tc>
                  <a:txBody>
                    <a:bodyPr/>
                    <a:lstStyle/>
                    <a:p/>
                  </a:txBody>
                  <a:tcPr/>
                </a:tc>
                <a:tc>
                  <a:txBody>
                    <a:bodyPr/>
                    <a:lstStyle/>
                    <a:p/>
                  </a:txBody>
                  <a:tcPr/>
                </a:tc>
                <a:tc>
                  <a:txBody>
                    <a:bodyPr/>
                    <a:lstStyle/>
                    <a:p/>
                  </a:txBody>
                  <a:tcPr/>
                </a:tc>
              </a:tr>
              <a:tr h="365760">
                <a:tc>
                  <a:txBody>
                    <a:bodyPr/>
                    <a:lstStyle/>
                    <a:p/>
                  </a:txBody>
                  <a:tcPr/>
                </a:tc>
                <a:tc>
                  <a:txBody>
                    <a:bodyPr/>
                    <a:lstStyle/>
                    <a:p/>
                  </a:txBody>
                  <a:tcPr/>
                </a:tc>
                <a:tc>
                  <a:txBody>
                    <a:bodyPr/>
                    <a:lstStyle/>
                    <a:p/>
                  </a:txBody>
                  <a:tcPr/>
                </a:tc>
                <a:tc>
                  <a:txBody>
                    <a:bodyPr/>
                    <a:lstStyle/>
                    <a:p/>
                  </a:txBody>
                  <a:tcPr/>
                </a:tc>
                <a:tc>
                  <a:txBody>
                    <a:bodyPr/>
                    <a:lstStyle/>
                    <a:p/>
                  </a:txBody>
                  <a:tcPr/>
                </a:tc>
              </a:tr>
            </a:tbl>
          </a:graphicData>
        </a:graphic>
      </p:graphicFrame>
      <p:graphicFrame>
        <p:nvGraphicFramePr>
          <p:cNvPr id="5" name="Table 4"/>
          <p:cNvGraphicFramePr>
            <a:graphicFrameLocks noGrp="1"/>
          </p:cNvGraphicFramePr>
          <p:nvPr/>
        </p:nvGraphicFramePr>
        <p:xfrm>
          <a:off x="457200" y="1097280"/>
          <a:ext cx="10972800" cy="1463040"/>
        </p:xfrm>
        <a:graphic>
          <a:graphicData uri="http://schemas.openxmlformats.org/drawingml/2006/table">
            <a:tbl>
              <a:tblPr firstRow="1" bandRow="1">
                <a:tableStyleId>{5C22544A-7EE6-4342-B048-85BDC9FD1C3A}</a:tableStyleId>
              </a:tblPr>
              <a:tblGrid>
                <a:gridCol w="2286000"/>
                <a:gridCol w="4572000"/>
                <a:gridCol w="2286000"/>
                <a:gridCol w="1828800"/>
              </a:tblGrid>
              <a:tr h="365760">
                <a:tc>
                  <a:txBody>
                    <a:bodyPr/>
                    <a:lstStyle/>
                    <a:p>
                      <a:pPr algn="ctr">
                        <a:defRPr sz="1100" b="1">
                          <a:solidFill>
                            <a:srgbClr val="FFFFFF"/>
                          </a:solidFill>
                          <a:latin typeface="Oracle Sans"/>
                        </a:defRPr>
                      </a:pPr>
                      <a:r>
                        <a:t>Environment</a:t>
                      </a:r>
                    </a:p>
                  </a:txBody>
                  <a:tcPr anchor="ctr">
                    <a:solidFill>
                      <a:srgbClr val="2C5967"/>
                    </a:solidFill>
                  </a:tcPr>
                </a:tc>
                <a:tc>
                  <a:txBody>
                    <a:bodyPr/>
                    <a:lstStyle/>
                    <a:p>
                      <a:pPr algn="ctr">
                        <a:defRPr sz="1100" b="1">
                          <a:solidFill>
                            <a:srgbClr val="FFFFFF"/>
                          </a:solidFill>
                          <a:latin typeface="Oracle Sans"/>
                        </a:defRPr>
                      </a:pPr>
                      <a:r>
                        <a:t>Sizing</a:t>
                      </a:r>
                    </a:p>
                  </a:txBody>
                  <a:tcPr anchor="ctr">
                    <a:solidFill>
                      <a:srgbClr val="2C5967"/>
                    </a:solidFill>
                  </a:tcPr>
                </a:tc>
                <a:tc>
                  <a:txBody>
                    <a:bodyPr/>
                    <a:lstStyle/>
                    <a:p>
                      <a:pPr algn="ctr">
                        <a:defRPr sz="1100" b="1">
                          <a:solidFill>
                            <a:srgbClr val="FFFFFF"/>
                          </a:solidFill>
                          <a:latin typeface="Oracle Sans"/>
                        </a:defRPr>
                      </a:pPr>
                      <a:r>
                        <a:t>Isolation</a:t>
                      </a:r>
                    </a:p>
                  </a:txBody>
                  <a:tcPr anchor="ctr">
                    <a:solidFill>
                      <a:srgbClr val="2C5967"/>
                    </a:solidFill>
                  </a:tcPr>
                </a:tc>
                <a:tc>
                  <a:txBody>
                    <a:bodyPr/>
                    <a:lstStyle/>
                    <a:p>
                      <a:pPr algn="ctr">
                        <a:defRPr sz="1100" b="1">
                          <a:solidFill>
                            <a:srgbClr val="FFFFFF"/>
                          </a:solidFill>
                          <a:latin typeface="Oracle Sans"/>
                        </a:defRPr>
                      </a:pPr>
                      <a:r>
                        <a:t>Cost %</a:t>
                      </a:r>
                    </a:p>
                  </a:txBody>
                  <a:tcPr anchor="ctr">
                    <a:solidFill>
                      <a:srgbClr val="2C5967"/>
                    </a:solidFill>
                  </a:tcPr>
                </a:tc>
              </a:tr>
              <a:tr h="365760">
                <a:tc>
                  <a:txBody>
                    <a:bodyPr/>
                    <a:lstStyle/>
                    <a:p>
                      <a:pPr algn="l">
                        <a:defRPr sz="1000" b="1">
                          <a:solidFill>
                            <a:srgbClr val="312D2A"/>
                          </a:solidFill>
                          <a:latin typeface="Oracle Sans"/>
                        </a:defRPr>
                      </a:pPr>
                      <a:r>
                        <a:t>Production</a:t>
                      </a:r>
                    </a:p>
                  </a:txBody>
                  <a:tcPr anchor="ctr"/>
                </a:tc>
                <a:tc>
                  <a:txBody>
                    <a:bodyPr/>
                    <a:lstStyle/>
                    <a:p>
                      <a:pPr algn="l">
                        <a:defRPr sz="1000" b="0">
                          <a:solidFill>
                            <a:srgbClr val="312D2A"/>
                          </a:solidFill>
                          <a:latin typeface="Oracle Sans"/>
                        </a:defRPr>
                      </a:pPr>
                      <a:r>
                        <a:t>Elastic Pod Dedicated — full provisioned capacity (70M RPM peak)</a:t>
                      </a:r>
                    </a:p>
                  </a:txBody>
                  <a:tcPr anchor="ctr"/>
                </a:tc>
                <a:tc>
                  <a:txBody>
                    <a:bodyPr/>
                    <a:lstStyle/>
                    <a:p>
                      <a:pPr algn="ctr">
                        <a:defRPr sz="1000" b="0">
                          <a:solidFill>
                            <a:srgbClr val="312D2A"/>
                          </a:solidFill>
                          <a:latin typeface="Oracle Sans"/>
                        </a:defRPr>
                      </a:pPr>
                      <a:r>
                        <a:t>Dedicated compute/storage</a:t>
                      </a:r>
                    </a:p>
                  </a:txBody>
                  <a:tcPr anchor="ctr"/>
                </a:tc>
                <a:tc>
                  <a:txBody>
                    <a:bodyPr/>
                    <a:lstStyle/>
                    <a:p>
                      <a:pPr algn="ctr">
                        <a:defRPr sz="1000" b="0">
                          <a:solidFill>
                            <a:srgbClr val="312D2A"/>
                          </a:solidFill>
                          <a:latin typeface="Oracle Sans"/>
                        </a:defRPr>
                      </a:pPr>
                      <a:r>
                        <a:t>100%</a:t>
                      </a:r>
                    </a:p>
                  </a:txBody>
                  <a:tcPr anchor="ctr"/>
                </a:tc>
              </a:tr>
              <a:tr h="365760">
                <a:tc>
                  <a:txBody>
                    <a:bodyPr/>
                    <a:lstStyle/>
                    <a:p>
                      <a:pPr algn="l">
                        <a:defRPr sz="1000" b="1">
                          <a:solidFill>
                            <a:srgbClr val="312D2A"/>
                          </a:solidFill>
                          <a:latin typeface="Oracle Sans"/>
                        </a:defRPr>
                      </a:pPr>
                      <a:r>
                        <a:t>Pre-Production / Staging</a:t>
                      </a:r>
                    </a:p>
                  </a:txBody>
                  <a:tcPr anchor="ctr">
                    <a:solidFill>
                      <a:srgbClr val="F5F4F2"/>
                    </a:solidFill>
                  </a:tcPr>
                </a:tc>
                <a:tc>
                  <a:txBody>
                    <a:bodyPr/>
                    <a:lstStyle/>
                    <a:p>
                      <a:pPr algn="l">
                        <a:defRPr sz="1000" b="0">
                          <a:solidFill>
                            <a:srgbClr val="312D2A"/>
                          </a:solidFill>
                          <a:latin typeface="Oracle Sans"/>
                        </a:defRPr>
                      </a:pPr>
                      <a:r>
                        <a:t>Elastic Pod — 25% of production capacity</a:t>
                      </a:r>
                    </a:p>
                  </a:txBody>
                  <a:tcPr anchor="ctr">
                    <a:solidFill>
                      <a:srgbClr val="F5F4F2"/>
                    </a:solidFill>
                  </a:tcPr>
                </a:tc>
                <a:tc>
                  <a:txBody>
                    <a:bodyPr/>
                    <a:lstStyle/>
                    <a:p>
                      <a:pPr algn="ctr">
                        <a:defRPr sz="1000" b="0">
                          <a:solidFill>
                            <a:srgbClr val="312D2A"/>
                          </a:solidFill>
                          <a:latin typeface="Oracle Sans"/>
                        </a:defRPr>
                      </a:pPr>
                      <a:r>
                        <a:t>Shared infrastructure</a:t>
                      </a:r>
                    </a:p>
                  </a:txBody>
                  <a:tcPr anchor="ctr">
                    <a:solidFill>
                      <a:srgbClr val="F5F4F2"/>
                    </a:solidFill>
                  </a:tcPr>
                </a:tc>
                <a:tc>
                  <a:txBody>
                    <a:bodyPr/>
                    <a:lstStyle/>
                    <a:p>
                      <a:pPr algn="ctr">
                        <a:defRPr sz="1000" b="0">
                          <a:solidFill>
                            <a:srgbClr val="312D2A"/>
                          </a:solidFill>
                          <a:latin typeface="Oracle Sans"/>
                        </a:defRPr>
                      </a:pPr>
                      <a:r>
                        <a:t>25%</a:t>
                      </a:r>
                    </a:p>
                  </a:txBody>
                  <a:tcPr anchor="ctr">
                    <a:solidFill>
                      <a:srgbClr val="F5F4F2"/>
                    </a:solidFill>
                  </a:tcPr>
                </a:tc>
              </a:tr>
              <a:tr h="365760">
                <a:tc>
                  <a:txBody>
                    <a:bodyPr/>
                    <a:lstStyle/>
                    <a:p>
                      <a:pPr algn="l">
                        <a:defRPr sz="1000" b="1">
                          <a:solidFill>
                            <a:srgbClr val="312D2A"/>
                          </a:solidFill>
                          <a:latin typeface="Oracle Sans"/>
                        </a:defRPr>
                      </a:pPr>
                      <a:r>
                        <a:t>PoC / Benchmarking</a:t>
                      </a:r>
                    </a:p>
                  </a:txBody>
                  <a:tcPr anchor="ctr"/>
                </a:tc>
                <a:tc>
                  <a:txBody>
                    <a:bodyPr/>
                    <a:lstStyle/>
                    <a:p>
                      <a:pPr algn="l">
                        <a:defRPr sz="1000" b="0">
                          <a:solidFill>
                            <a:srgbClr val="312D2A"/>
                          </a:solidFill>
                          <a:latin typeface="Oracle Sans"/>
                        </a:defRPr>
                      </a:pPr>
                      <a:r>
                        <a:t>Elastic Pod — variable capacity for benchmark testing</a:t>
                      </a:r>
                    </a:p>
                  </a:txBody>
                  <a:tcPr anchor="ctr"/>
                </a:tc>
                <a:tc>
                  <a:txBody>
                    <a:bodyPr/>
                    <a:lstStyle/>
                    <a:p>
                      <a:pPr algn="ctr">
                        <a:defRPr sz="1000" b="0">
                          <a:solidFill>
                            <a:srgbClr val="312D2A"/>
                          </a:solidFill>
                          <a:latin typeface="Oracle Sans"/>
                        </a:defRPr>
                      </a:pPr>
                      <a:r>
                        <a:t>Shared infrastructure</a:t>
                      </a:r>
                    </a:p>
                  </a:txBody>
                  <a:tcPr anchor="ctr"/>
                </a:tc>
                <a:tc>
                  <a:txBody>
                    <a:bodyPr/>
                    <a:lstStyle/>
                    <a:p>
                      <a:pPr algn="ctr">
                        <a:defRPr sz="1000" b="0">
                          <a:solidFill>
                            <a:srgbClr val="312D2A"/>
                          </a:solidFill>
                          <a:latin typeface="Oracle Sans"/>
                        </a:defRPr>
                      </a:pPr>
                      <a:r>
                        <a:t>15%</a:t>
                      </a:r>
                    </a:p>
                  </a:txBody>
                  <a:tcPr anchor="ctr"/>
                </a:tc>
              </a:tr>
            </a:tbl>
          </a:graphicData>
        </a:graphic>
      </p:graphicFrame>
      <p:sp>
        <p:nvSpPr>
          <p:cNvPr id="6" name="TextBox 5"/>
          <p:cNvSpPr txBox="1"/>
          <p:nvPr/>
        </p:nvSpPr>
        <p:spPr>
          <a:xfrm>
            <a:off x="457200" y="2834640"/>
            <a:ext cx="10972800" cy="320040"/>
          </a:xfrm>
          <a:prstGeom prst="rect">
            <a:avLst/>
          </a:prstGeom>
          <a:noFill/>
        </p:spPr>
        <p:txBody>
          <a:bodyPr wrap="square">
            <a:spAutoFit/>
          </a:bodyPr>
          <a:lstStyle/>
          <a:p>
            <a:pPr algn="l">
              <a:defRPr sz="1200" b="1" i="0">
                <a:solidFill>
                  <a:srgbClr val="2C5967"/>
                </a:solidFill>
                <a:latin typeface="Oracle Sans"/>
              </a:defRPr>
            </a:pPr>
            <a:r>
              <a:t>Cost Optimization</a:t>
            </a:r>
          </a:p>
        </p:txBody>
      </p:sp>
      <p:sp>
        <p:nvSpPr>
          <p:cNvPr id="7" name="TextBox 6"/>
          <p:cNvSpPr txBox="1"/>
          <p:nvPr/>
        </p:nvSpPr>
        <p:spPr>
          <a:xfrm>
            <a:off x="548640" y="3154680"/>
            <a:ext cx="10515600" cy="320040"/>
          </a:xfrm>
          <a:prstGeom prst="rect">
            <a:avLst/>
          </a:prstGeom>
          <a:noFill/>
        </p:spPr>
        <p:txBody>
          <a:bodyPr wrap="square">
            <a:spAutoFit/>
          </a:bodyPr>
          <a:lstStyle/>
          <a:p>
            <a:pPr algn="l">
              <a:defRPr sz="1100" b="0" i="0">
                <a:solidFill>
                  <a:srgbClr val="312D2A"/>
                </a:solidFill>
                <a:latin typeface="Oracle Sans"/>
              </a:defRPr>
            </a:pPr>
            <a:r>
              <a:t>• PoC environment cost is temporary (8 weeks)</a:t>
            </a:r>
          </a:p>
        </p:txBody>
      </p:sp>
      <p:sp>
        <p:nvSpPr>
          <p:cNvPr id="8" name="TextBox 7"/>
          <p:cNvSpPr txBox="1"/>
          <p:nvPr/>
        </p:nvSpPr>
        <p:spPr>
          <a:xfrm>
            <a:off x="548640" y="3474720"/>
            <a:ext cx="10515600" cy="320040"/>
          </a:xfrm>
          <a:prstGeom prst="rect">
            <a:avLst/>
          </a:prstGeom>
          <a:noFill/>
        </p:spPr>
        <p:txBody>
          <a:bodyPr wrap="square">
            <a:spAutoFit/>
          </a:bodyPr>
          <a:lstStyle/>
          <a:p>
            <a:pPr algn="l">
              <a:defRPr sz="1100" b="0" i="0">
                <a:solidFill>
                  <a:srgbClr val="312D2A"/>
                </a:solidFill>
                <a:latin typeface="Oracle Sans"/>
              </a:defRPr>
            </a:pPr>
            <a:r>
              <a:t>• Pre-Prod runs at 25% capacity</a:t>
            </a:r>
          </a:p>
        </p:txBody>
      </p:sp>
    </p:spTree>
  </p:cSld>
  <p:clrMapOvr>
    <a:masterClrMapping/>
  </p:clrMapOvr>
</p:sld>
</file>

<file path=ppt/theme/theme1.xml><?xml version="1.0" encoding="utf-8"?>
<a:theme xmlns:a="http://schemas.openxmlformats.org/drawingml/2006/main" name="Oracle-FY26-7.6">
  <a:themeElements>
    <a:clrScheme name="Custom 43">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Beige 50">
      <a:srgbClr val="D8D0B5"/>
    </a:custClr>
    <a:custClr name="Pine 80">
      <a:srgbClr val="74A683"/>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90">
      <a:srgbClr val="5C926D"/>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00">
      <a:srgbClr val="4C825C"/>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20">
      <a:srgbClr val="3F6B4B"/>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RW-Early-FY26-v7.6" id="{6AC47329-D335-F44D-A1CD-463179F52703}" vid="{160C2735-158C-9D44-8206-958BE744FDF2}"/>
    </a:ext>
  </a:extLst>
</a:theme>
</file>

<file path=ppt/theme/theme2.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Pillars">
      <a:majorFont>
        <a:latin typeface="Georgia"/>
        <a:ea typeface=""/>
        <a:cs typeface=""/>
      </a:majorFont>
      <a:minorFont>
        <a:latin typeface="Oracle Sans Tab"/>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a:majorFont>
        <a:latin typeface="Georgia"/>
        <a:ea typeface=""/>
        <a:cs typeface=""/>
      </a:majorFont>
      <a:minorFont>
        <a:latin typeface="Oracl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4b6b08d2-6182-4197-8221-8710a9404ced"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cludeInSearch xmlns="f085ca05-1a56-417b-bcef-25b3bd9988f8">true</IncludeInSearch>
    <Migration_Comments0 xmlns="4e418aab-ccd2-4c36-bbc0-ca1bef344547" xsi:nil="true"/>
    <_ip_UnifiedCompliancePolicyUIAction xmlns="http://schemas.microsoft.com/sharepoint/v3" xsi:nil="true"/>
    <Description0 xmlns="4e418aab-ccd2-4c36-bbc0-ca1bef344547" xsi:nil="true"/>
    <Keywords0 xmlns="4e418aab-ccd2-4c36-bbc0-ca1bef344547" xsi:nil="true"/>
    <TaxCatchAll xmlns="758b9dc9-e6e0-4b4b-9e23-19b506217126" xsi:nil="true"/>
    <lcf76f155ced4ddcb4097134ff3c332f xmlns="4e418aab-ccd2-4c36-bbc0-ca1bef344547">
      <Terms xmlns="http://schemas.microsoft.com/office/infopath/2007/PartnerControls"/>
    </lcf76f155ced4ddcb4097134ff3c332f>
    <_ip_UnifiedCompliancePolicyProperties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6E90DFFAAB2B648B85FF84AAAED4B38" ma:contentTypeVersion="19" ma:contentTypeDescription="Create a new document." ma:contentTypeScope="" ma:versionID="72aa99591ea20b4039e2ab9235b316dd">
  <xsd:schema xmlns:xsd="http://www.w3.org/2001/XMLSchema" xmlns:xs="http://www.w3.org/2001/XMLSchema" xmlns:p="http://schemas.microsoft.com/office/2006/metadata/properties" xmlns:ns1="http://schemas.microsoft.com/sharepoint/v3" xmlns:ns2="f085ca05-1a56-417b-bcef-25b3bd9988f8" xmlns:ns3="4e418aab-ccd2-4c36-bbc0-ca1bef344547" xmlns:ns4="758b9dc9-e6e0-4b4b-9e23-19b506217126" targetNamespace="http://schemas.microsoft.com/office/2006/metadata/properties" ma:root="true" ma:fieldsID="818942d1d93fb3216d6b444ecb0d1669" ns1:_="" ns2:_="" ns3:_="" ns4:_="">
    <xsd:import namespace="http://schemas.microsoft.com/sharepoint/v3"/>
    <xsd:import namespace="f085ca05-1a56-417b-bcef-25b3bd9988f8"/>
    <xsd:import namespace="4e418aab-ccd2-4c36-bbc0-ca1bef344547"/>
    <xsd:import namespace="758b9dc9-e6e0-4b4b-9e23-19b506217126"/>
    <xsd:element name="properties">
      <xsd:complexType>
        <xsd:sequence>
          <xsd:element name="documentManagement">
            <xsd:complexType>
              <xsd:all>
                <xsd:element ref="ns2:IncludeInSearch" minOccurs="0"/>
                <xsd:element ref="ns3:Keywords0" minOccurs="0"/>
                <xsd:element ref="ns3:Migration_Comments0"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Location" minOccurs="0"/>
                <xsd:element ref="ns3:MediaServiceOCR" minOccurs="0"/>
                <xsd:element ref="ns1:_ip_UnifiedCompliancePolicyProperties" minOccurs="0"/>
                <xsd:element ref="ns1:_ip_UnifiedCompliancePolicyUIAction" minOccurs="0"/>
                <xsd:element ref="ns3:Description0"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85ca05-1a56-417b-bcef-25b3bd9988f8" elementFormDefault="qualified">
    <xsd:import namespace="http://schemas.microsoft.com/office/2006/documentManagement/types"/>
    <xsd:import namespace="http://schemas.microsoft.com/office/infopath/2007/PartnerControls"/>
    <xsd:element name="IncludeInSearch" ma:index="8" nillable="true" ma:displayName="IncludeInMyOracleSearch" ma:default="1" ma:internalName="IncludeInSearch"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e418aab-ccd2-4c36-bbc0-ca1bef344547" elementFormDefault="qualified">
    <xsd:import namespace="http://schemas.microsoft.com/office/2006/documentManagement/types"/>
    <xsd:import namespace="http://schemas.microsoft.com/office/infopath/2007/PartnerControls"/>
    <xsd:element name="Keywords0" ma:index="9" nillable="true" ma:displayName="Keywords" ma:internalName="Keywords0">
      <xsd:simpleType>
        <xsd:restriction base="dms:Text"/>
      </xsd:simpleType>
    </xsd:element>
    <xsd:element name="Migration_Comments0" ma:index="10" nillable="true" ma:displayName="Migration_Comments" ma:internalName="Migration_Comments0">
      <xsd:simpleType>
        <xsd:restriction base="dms:Note">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4b6b08d2-6182-4197-8221-8710a9404ced"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Description0" ma:index="26" nillable="true" ma:displayName="Description" ma:internalName="Description0">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8b9dc9-e6e0-4b4b-9e23-19b506217126"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c2711a4e-9246-41dc-b527-dfc796ef7be9}" ma:internalName="TaxCatchAll" ma:showField="CatchAllData" ma:web="758b9dc9-e6e0-4b4b-9e23-19b5062171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2D6BFB-02E6-4818-A851-F72BB89C38A5}">
  <ds:schemaRefs>
    <ds:schemaRef ds:uri="Microsoft.SharePoint.Taxonomy.ContentTypeSync"/>
  </ds:schemaRefs>
</ds:datastoreItem>
</file>

<file path=customXml/itemProps2.xml><?xml version="1.0" encoding="utf-8"?>
<ds:datastoreItem xmlns:ds="http://schemas.openxmlformats.org/officeDocument/2006/customXml" ds:itemID="{B4F0B5DD-4C09-4207-98F3-C03169882A8F}">
  <ds:schemaRefs>
    <ds:schemaRef ds:uri="http://schemas.microsoft.com/sharepoint/v3/contenttype/forms"/>
  </ds:schemaRefs>
</ds:datastoreItem>
</file>

<file path=customXml/itemProps3.xml><?xml version="1.0" encoding="utf-8"?>
<ds:datastoreItem xmlns:ds="http://schemas.openxmlformats.org/officeDocument/2006/customXml" ds:itemID="{8E61319A-9F0F-4319-9DFE-EF037A86754C}">
  <ds:schemaRefs>
    <ds:schemaRef ds:uri="http://schemas.microsoft.com/office/2006/metadata/properties"/>
    <ds:schemaRef ds:uri="http://schemas.microsoft.com/office/infopath/2007/PartnerControls"/>
    <ds:schemaRef ds:uri="f085ca05-1a56-417b-bcef-25b3bd9988f8"/>
    <ds:schemaRef ds:uri="4e418aab-ccd2-4c36-bbc0-ca1bef344547"/>
    <ds:schemaRef ds:uri="http://schemas.microsoft.com/sharepoint/v3"/>
    <ds:schemaRef ds:uri="758b9dc9-e6e0-4b4b-9e23-19b506217126"/>
  </ds:schemaRefs>
</ds:datastoreItem>
</file>

<file path=customXml/itemProps4.xml><?xml version="1.0" encoding="utf-8"?>
<ds:datastoreItem xmlns:ds="http://schemas.openxmlformats.org/officeDocument/2006/customXml" ds:itemID="{7988BDCC-4712-4D40-8A23-01B5AEC7D3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085ca05-1a56-417b-bcef-25b3bd9988f8"/>
    <ds:schemaRef ds:uri="4e418aab-ccd2-4c36-bbc0-ca1bef344547"/>
    <ds:schemaRef ds:uri="758b9dc9-e6e0-4b4b-9e23-19b5062171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c76ce46-357f-46de-88d6-77b9bbb83c46}" enabled="1" method="Privileged" siteId="{4e2c6054-71cb-48f1-bd6c-3a9705aca71b}" contentBits="0" removed="0"/>
</clbl:labelList>
</file>

<file path=docProps/app.xml><?xml version="1.0" encoding="utf-8"?>
<Properties xmlns="http://schemas.openxmlformats.org/officeDocument/2006/extended-properties" xmlns:vt="http://schemas.openxmlformats.org/officeDocument/2006/docPropsVTypes">
  <Template>Oracle_PPT-template_FY26</Template>
  <TotalTime>0</TotalTime>
  <Words>9502</Words>
  <Application>Microsoft Office PowerPoint</Application>
  <PresentationFormat>Widescreen</PresentationFormat>
  <Paragraphs>1581</Paragraphs>
  <Slides>133</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133</vt:i4>
      </vt:variant>
    </vt:vector>
  </HeadingPairs>
  <TitlesOfParts>
    <vt:vector size="144" baseType="lpstr">
      <vt:lpstr>-apple-system-font</vt:lpstr>
      <vt:lpstr>Arial</vt:lpstr>
      <vt:lpstr>Georgia</vt:lpstr>
      <vt:lpstr>Oracle Sans</vt:lpstr>
      <vt:lpstr>Oracle Sans Light</vt:lpstr>
      <vt:lpstr>Oracle Sans Tab</vt:lpstr>
      <vt:lpstr>Oracle Sans Tab Extra Bold</vt:lpstr>
      <vt:lpstr>Oracle Sans Tab Light</vt:lpstr>
      <vt:lpstr>Oracle Sans Tab Semi Bold</vt:lpstr>
      <vt:lpstr>System Font Regular</vt:lpstr>
      <vt:lpstr>Oracle-FY26-7.6</vt:lpstr>
      <vt:lpstr>What’s different? </vt:lpstr>
      <vt:lpstr>How to use this deck: Overall</vt:lpstr>
      <vt:lpstr>How to use this deck: Fonts and editing</vt:lpstr>
      <vt:lpstr>How to use this deck: Speaker slides</vt:lpstr>
      <vt:lpstr>Presentation strategy update</vt:lpstr>
      <vt:lpstr>Theme colors text usage</vt:lpstr>
      <vt:lpstr>Custom color text usage</vt:lpstr>
      <vt:lpstr>Custom colors for pillars</vt:lpstr>
      <vt:lpstr>Custom colors for pillars</vt:lpstr>
      <vt:lpstr>Accessibility</vt:lpstr>
      <vt:lpstr>Example: Showing how a general deck could look</vt:lpstr>
      <vt:lpstr>Example: Showing how an HCM deck could look</vt:lpstr>
      <vt:lpstr>Example: Showing how an OCW 2024 deck could look</vt:lpstr>
      <vt:lpstr>Example: Showing how a field events deck could look</vt:lpstr>
      <vt:lpstr>General do’s and don’t</vt:lpstr>
      <vt:lpstr>Master brand/ industries/ cross-pillar title dark</vt:lpstr>
      <vt:lpstr>Master brand/ industries/ cross-pillar title light</vt:lpstr>
      <vt:lpstr>Master brand/ industries/ cross-pillar title dark</vt:lpstr>
      <vt:lpstr>Master brand/ industries/ cross-pillar title light</vt:lpstr>
      <vt:lpstr>Master brand/ industries/ cross-pillar title dark </vt:lpstr>
      <vt:lpstr>Health title (up to two lines)</vt:lpstr>
      <vt:lpstr>Fusion Suite Title Oracle Sans Tab Bold</vt:lpstr>
      <vt:lpstr>SCM Title Oracle Sans Tab Bold</vt:lpstr>
      <vt:lpstr>ERP Title Oracle Sans Tab Bold</vt:lpstr>
      <vt:lpstr>HCM Title Oracle Sans Tab Bold</vt:lpstr>
      <vt:lpstr>CX Title Oracle Sans Tab Bold</vt:lpstr>
      <vt:lpstr>OCI Title Oracle Sans Tab Bold</vt:lpstr>
      <vt:lpstr>Developer Title Oracle Sans Tab Bold</vt:lpstr>
      <vt:lpstr>Forward-Looking statement and Safe harbor slide</vt:lpstr>
      <vt:lpstr>Required legal statements for Oracle Health</vt:lpstr>
      <vt:lpstr>Safe harbor statement</vt:lpstr>
      <vt:lpstr>Safe harbor statement</vt:lpstr>
      <vt:lpstr>Forward-Looking statements</vt:lpstr>
      <vt:lpstr>Forward-Looking statements</vt:lpstr>
      <vt:lpstr>Oracle Health  slides from legal</vt:lpstr>
      <vt:lpstr>Required legal statements for Oracle Health</vt:lpstr>
      <vt:lpstr>Safe Harbor</vt:lpstr>
      <vt:lpstr>Disclaimer Slide</vt:lpstr>
      <vt:lpstr>Disclaimer Slide (International version)</vt:lpstr>
      <vt:lpstr>Demonstration</vt:lpstr>
      <vt:lpstr>Speakers-virtual  </vt:lpstr>
      <vt:lpstr>Speakers-virtual profile </vt:lpstr>
      <vt:lpstr>Speakers-virtual </vt:lpstr>
      <vt:lpstr>3 Speakers-virtual </vt:lpstr>
      <vt:lpstr>4 Speakers-virtual </vt:lpstr>
      <vt:lpstr>6 Speakers-virtual </vt:lpstr>
      <vt:lpstr>10 Speakers-virtual </vt:lpstr>
      <vt:lpstr>One speaker on stage</vt:lpstr>
      <vt:lpstr>One speaker on stage</vt:lpstr>
      <vt:lpstr>One speaker on stage</vt:lpstr>
      <vt:lpstr>One speaker on stage</vt:lpstr>
      <vt:lpstr>Cross-pillar, industries, and general divider dark</vt:lpstr>
      <vt:lpstr>Cross-pillar, industries, and general divider dark</vt:lpstr>
      <vt:lpstr>General divider with image light</vt:lpstr>
      <vt:lpstr>General divider with image dark</vt:lpstr>
      <vt:lpstr>General divider title</vt:lpstr>
      <vt:lpstr>SCM section title</vt:lpstr>
      <vt:lpstr>ERP section title</vt:lpstr>
      <vt:lpstr>HCM section title</vt:lpstr>
      <vt:lpstr>Health section title</vt:lpstr>
      <vt:lpstr>OCI and database section title</vt:lpstr>
      <vt:lpstr>CX section title</vt:lpstr>
      <vt:lpstr>Developer section title</vt:lpstr>
      <vt:lpstr>Fusion Suite title Oracle Sans Tab Bold</vt:lpstr>
      <vt:lpstr>Agenda title</vt:lpstr>
      <vt:lpstr>Agenda title</vt:lpstr>
      <vt:lpstr>Agenda title</vt:lpstr>
      <vt:lpstr>Agenda title</vt:lpstr>
      <vt:lpstr>Agenda title</vt:lpstr>
      <vt:lpstr>Title on a dark title/subtitle slide</vt:lpstr>
      <vt:lpstr>Title on a dark title/subtitle one column slide</vt:lpstr>
      <vt:lpstr>Title on a dark two column</vt:lpstr>
      <vt:lpstr>Title on a dark three column</vt:lpstr>
      <vt:lpstr>Title on a dark with 1/3 photo</vt:lpstr>
      <vt:lpstr>Title, content and illustration</vt:lpstr>
      <vt:lpstr>Bold statement on light with a photo on the right</vt:lpstr>
      <vt:lpstr>Title on dark three icons slides</vt:lpstr>
      <vt:lpstr>Title on dark four icons slides</vt:lpstr>
      <vt:lpstr>Title on dark two images and content slide</vt:lpstr>
      <vt:lpstr>A short title goes here on dark</vt:lpstr>
      <vt:lpstr>Short title on dark</vt:lpstr>
      <vt:lpstr>Title on a split color page</vt:lpstr>
      <vt:lpstr>Title on a light title/subtitle slide</vt:lpstr>
      <vt:lpstr>Title on a light title/subtitle one column slide</vt:lpstr>
      <vt:lpstr>Title on a light two column</vt:lpstr>
      <vt:lpstr>Title on a light three column</vt:lpstr>
      <vt:lpstr>Title and subtitle on light</vt:lpstr>
      <vt:lpstr>Title and 1 column on light</vt:lpstr>
      <vt:lpstr>Title on a light with 1/3 photo</vt:lpstr>
      <vt:lpstr>Title, content and illustration</vt:lpstr>
      <vt:lpstr>Bold statement on light with a photo on the right</vt:lpstr>
      <vt:lpstr>Title on light three icons slides</vt:lpstr>
      <vt:lpstr>Title on light three icons slides</vt:lpstr>
      <vt:lpstr>Title on light two images and content slide</vt:lpstr>
      <vt:lpstr>A short title goes here on light</vt:lpstr>
      <vt:lpstr>A full sized image slide example</vt:lpstr>
      <vt:lpstr>Headline about the customer story that shows impact</vt:lpstr>
      <vt:lpstr>Headline about the customer story that shows impact</vt:lpstr>
      <vt:lpstr>Short title on light</vt:lpstr>
      <vt:lpstr>Title on a split color page</vt:lpstr>
      <vt:lpstr>Impact or bold statement on a dark background</vt:lpstr>
      <vt:lpstr>Impact or bold statement on a light background</vt:lpstr>
      <vt:lpstr>A Multi-statement slide example on dark </vt:lpstr>
      <vt:lpstr>A Multi-statement slide example on dark </vt:lpstr>
      <vt:lpstr>Headline copy on  32 point light slide</vt:lpstr>
      <vt:lpstr>Headline copy on  32 point dark slide</vt:lpstr>
      <vt:lpstr>Title on  dark split slide</vt:lpstr>
      <vt:lpstr>Title on  light split slide</vt:lpstr>
      <vt:lpstr>Timeline</vt:lpstr>
      <vt:lpstr>Date timeline</vt:lpstr>
      <vt:lpstr>Date timeline</vt:lpstr>
      <vt:lpstr>“A general customer quote slide.  Surrounded by quotation marks”</vt:lpstr>
      <vt:lpstr>“A general customer quote slide. Surrounded by quotation marks”</vt:lpstr>
      <vt:lpstr>“A general customer quote slide. Surrounded by quotation marks.”</vt:lpstr>
      <vt:lpstr>“A general customer quote slide. Surrounded by quotation marks.”</vt:lpstr>
      <vt:lpstr>Thank you</vt:lpstr>
      <vt:lpstr>Thank you</vt:lpstr>
      <vt:lpstr>Example on a dark table slide </vt:lpstr>
      <vt:lpstr>Title on a dark table slide </vt:lpstr>
      <vt:lpstr>Title for a from/to slide</vt:lpstr>
      <vt:lpstr>Screenshot on dark</vt:lpstr>
      <vt:lpstr>Grabbable device shells</vt:lpstr>
      <vt:lpstr>Example on a light table slide </vt:lpstr>
      <vt:lpstr>Title on a light table slide </vt:lpstr>
      <vt:lpstr>Title for a from/to slide</vt:lpstr>
      <vt:lpstr>Screenshot on light</vt:lpstr>
      <vt:lpstr>Grabbable device shells</vt:lpstr>
      <vt:lpstr>Single statistic title on dark</vt:lpstr>
      <vt:lpstr>Single statistic title on light</vt:lpstr>
      <vt:lpstr>Title</vt:lpstr>
      <vt:lpstr>Title for a chart </vt:lpstr>
      <vt:lpstr>An end slide on dark showing an Oracle logo</vt:lpstr>
      <vt:lpstr>An end slide on light showing an Oracle logo</vt:lpstr>
    </vt:vector>
  </TitlesOfParts>
  <Company>Oracle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different? </dc:title>
  <dc:creator>Diego Cabrera</dc:creator>
  <cp:lastModifiedBy>Diego Cabrera</cp:lastModifiedBy>
  <cp:revision>1</cp:revision>
  <dcterms:created xsi:type="dcterms:W3CDTF">2026-03-17T20:45:29Z</dcterms:created>
  <dcterms:modified xsi:type="dcterms:W3CDTF">2026-03-17T20:46:03Z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2231507</vt:lpwstr>
  </property>
  <property fmtid="{D5CDD505-2E9C-101B-9397-08002B2CF9AE}" pid="3" name="NXPowerLiteSettings">
    <vt:lpwstr>C700052003A000</vt:lpwstr>
  </property>
  <property fmtid="{D5CDD505-2E9C-101B-9397-08002B2CF9AE}" pid="4" name="NXPowerLiteVersion">
    <vt:lpwstr>D8.0.11</vt:lpwstr>
  </property>
  <property fmtid="{D5CDD505-2E9C-101B-9397-08002B2CF9AE}" pid="5" name="MSIP_Label_3c76ce46-357f-46de-88d6-77b9bbb83c46_Enabled">
    <vt:lpwstr>true</vt:lpwstr>
  </property>
  <property fmtid="{D5CDD505-2E9C-101B-9397-08002B2CF9AE}" pid="6" name="MSIP_Label_3c76ce46-357f-46de-88d6-77b9bbb83c46_SetDate">
    <vt:lpwstr>2025-01-23T20:44:35Z</vt:lpwstr>
  </property>
  <property fmtid="{D5CDD505-2E9C-101B-9397-08002B2CF9AE}" pid="7" name="MSIP_Label_3c76ce46-357f-46de-88d6-77b9bbb83c46_Method">
    <vt:lpwstr>Privileged</vt:lpwstr>
  </property>
  <property fmtid="{D5CDD505-2E9C-101B-9397-08002B2CF9AE}" pid="8" name="MSIP_Label_3c76ce46-357f-46de-88d6-77b9bbb83c46_Name">
    <vt:lpwstr>Public</vt:lpwstr>
  </property>
  <property fmtid="{D5CDD505-2E9C-101B-9397-08002B2CF9AE}" pid="9" name="MSIP_Label_3c76ce46-357f-46de-88d6-77b9bbb83c46_SiteId">
    <vt:lpwstr>4e2c6054-71cb-48f1-bd6c-3a9705aca71b</vt:lpwstr>
  </property>
  <property fmtid="{D5CDD505-2E9C-101B-9397-08002B2CF9AE}" pid="10" name="MSIP_Label_3c76ce46-357f-46de-88d6-77b9bbb83c46_ActionId">
    <vt:lpwstr>f22884e0-546d-4aff-a9ba-accbb4729511</vt:lpwstr>
  </property>
  <property fmtid="{D5CDD505-2E9C-101B-9397-08002B2CF9AE}" pid="11" name="MSIP_Label_3c76ce46-357f-46de-88d6-77b9bbb83c46_ContentBits">
    <vt:lpwstr>0</vt:lpwstr>
  </property>
  <property fmtid="{D5CDD505-2E9C-101B-9397-08002B2CF9AE}" pid="12" name="MSIP_Label_3c76ce46-357f-46de-88d6-77b9bbb83c46_Tag">
    <vt:lpwstr>50, 0, 1, 1</vt:lpwstr>
  </property>
  <property fmtid="{D5CDD505-2E9C-101B-9397-08002B2CF9AE}" pid="13" name="ContentTypeId">
    <vt:lpwstr>0x01010046E90DFFAAB2B648B85FF84AAAED4B38</vt:lpwstr>
  </property>
  <property fmtid="{D5CDD505-2E9C-101B-9397-08002B2CF9AE}" pid="14" name="MediaServiceImageTags">
    <vt:lpwstr/>
  </property>
</Properties>
</file>