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6.svg" ContentType="image/svg+xml"/>
  <Override PartName="/ppt/media/image47.svg" ContentType="image/svg+xml"/>
  <Override PartName="/ppt/media/image7.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6"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41" r:id="rId5"/>
  </p:sldMasterIdLst>
  <p:notesMasterIdLst>
    <p:notesMasterId r:id="rId139"/>
  </p:notesMasterIdLst>
  <p:handoutMasterIdLst>
    <p:handoutMasterId r:id="rId140"/>
  </p:handout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Lst>
  <p:sldSz cx="12192000" cy="6858000"/>
  <p:notesSz cx="7315200" cy="12344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ext uri="{EFAFB233-063F-42B5-8137-9DF3F51BA10A}">
      <p15:sldGuideLst xmlns:p15="http://schemas.microsoft.com/office/powerpoint/2012/main">
        <p15:guide id="1" orient="horz" pos="1526"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888"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247655-47CC-FB63-C5C7-523D008CD984}" name="Kristen Barcheski" initials="KB" userId="S::kristen.barcheski@oracle.com::59c6070f-981d-4064-b395-2d3768254975" providerId="AD"/>
  <p188:author id="{15BBF38A-F7BC-7B2E-0D61-21D1F83CE523}" name="Michelle Howell" initials="MH" userId="Michelle Howell"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Howell" initials="MH" lastIdx="4" clrIdx="0">
    <p:extLst>
      <p:ext uri="{19B8F6BF-5375-455C-9EA6-DF929625EA0E}">
        <p15:presenceInfo xmlns:p15="http://schemas.microsoft.com/office/powerpoint/2012/main" userId="Michelle How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62C"/>
    <a:srgbClr val="2A2F2F"/>
    <a:srgbClr val="ECECEC"/>
    <a:srgbClr val="FFFFFF"/>
    <a:srgbClr val="5F363F"/>
    <a:srgbClr val="E4E1DD"/>
    <a:srgbClr val="F1EFED"/>
    <a:srgbClr val="AEA8A2"/>
    <a:srgbClr val="99ADAE"/>
    <a:srgbClr val="464F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96F65-F40E-D14C-BBD4-BECDBF8EC30E}" v="5" dt="2025-05-19T17:40:38.967"/>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4" autoAdjust="0"/>
    <p:restoredTop sz="96327" autoAdjust="0"/>
  </p:normalViewPr>
  <p:slideViewPr>
    <p:cSldViewPr showGuides="1">
      <p:cViewPr>
        <p:scale>
          <a:sx n="79" d="100"/>
          <a:sy n="79" d="100"/>
        </p:scale>
        <p:origin x="76" y="288"/>
      </p:cViewPr>
      <p:guideLst>
        <p:guide orient="horz" pos="1526"/>
        <p:guide pos="3840"/>
      </p:guideLst>
    </p:cSldViewPr>
  </p:slideViewPr>
  <p:outlineViewPr>
    <p:cViewPr>
      <p:scale>
        <a:sx n="33" d="100"/>
        <a:sy n="33" d="100"/>
      </p:scale>
      <p:origin x="0" y="-49712"/>
    </p:cViewPr>
  </p:outlineViewPr>
  <p:notesTextViewPr>
    <p:cViewPr>
      <p:scale>
        <a:sx n="1" d="1"/>
        <a:sy n="1" d="1"/>
      </p:scale>
      <p:origin x="0" y="0"/>
    </p:cViewPr>
  </p:notesTextViewPr>
  <p:sorterViewPr>
    <p:cViewPr>
      <p:scale>
        <a:sx n="83" d="100"/>
        <a:sy n="83" d="100"/>
      </p:scale>
      <p:origin x="0" y="0"/>
    </p:cViewPr>
  </p:sorterViewPr>
  <p:notesViewPr>
    <p:cSldViewPr showGuides="1">
      <p:cViewPr varScale="1">
        <p:scale>
          <a:sx n="90" d="100"/>
          <a:sy n="90" d="100"/>
        </p:scale>
        <p:origin x="4864" y="216"/>
      </p:cViewPr>
      <p:guideLst>
        <p:guide orient="horz" pos="3888"/>
        <p:guide pos="2304"/>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15" Type="http://schemas.openxmlformats.org/officeDocument/2006/relationships/slide" Target="slides/slide1.xml"/><Relationship Id="rId16" Type="http://schemas.openxmlformats.org/officeDocument/2006/relationships/slide" Target="slides/slide2.xml"/><Relationship Id="rId17" Type="http://schemas.openxmlformats.org/officeDocument/2006/relationships/slide" Target="slides/slide3.xml"/><Relationship Id="rId18" Type="http://schemas.openxmlformats.org/officeDocument/2006/relationships/slide" Target="slides/slide4.xml"/><Relationship Id="rId19" Type="http://schemas.openxmlformats.org/officeDocument/2006/relationships/slide" Target="slides/slide5.xml"/><Relationship Id="rId20" Type="http://schemas.openxmlformats.org/officeDocument/2006/relationships/slide" Target="slides/slide6.xml"/><Relationship Id="rId21" Type="http://schemas.openxmlformats.org/officeDocument/2006/relationships/slide" Target="slides/slide7.xml"/><Relationship Id="rId22" Type="http://schemas.openxmlformats.org/officeDocument/2006/relationships/slide" Target="slides/slide8.xml"/><Relationship Id="rId23" Type="http://schemas.openxmlformats.org/officeDocument/2006/relationships/slide" Target="slides/slide9.xml"/><Relationship Id="rId24" Type="http://schemas.openxmlformats.org/officeDocument/2006/relationships/slide" Target="slides/slide10.xml"/><Relationship Id="rId25" Type="http://schemas.openxmlformats.org/officeDocument/2006/relationships/slide" Target="slides/slide11.xml"/><Relationship Id="rId26" Type="http://schemas.openxmlformats.org/officeDocument/2006/relationships/slide" Target="slides/slide12.xml"/><Relationship Id="rId27" Type="http://schemas.openxmlformats.org/officeDocument/2006/relationships/slide" Target="slides/slide13.xml"/><Relationship Id="rId28" Type="http://schemas.openxmlformats.org/officeDocument/2006/relationships/slide" Target="slides/slide14.xml"/><Relationship Id="rId29" Type="http://schemas.openxmlformats.org/officeDocument/2006/relationships/slide" Target="slides/slide15.xml"/><Relationship Id="rId30" Type="http://schemas.openxmlformats.org/officeDocument/2006/relationships/slide" Target="slides/slide16.xml"/><Relationship Id="rId31" Type="http://schemas.openxmlformats.org/officeDocument/2006/relationships/slide" Target="slides/slide17.xml"/><Relationship Id="rId139" Type="http://schemas.openxmlformats.org/officeDocument/2006/relationships/notesMaster" Target="notesMasters/notesMaster1.xml"/><Relationship Id="rId140" Type="http://schemas.openxmlformats.org/officeDocument/2006/relationships/handoutMaster" Target="handoutMasters/handoutMaster1.xml"/><Relationship Id="rId141" Type="http://schemas.openxmlformats.org/officeDocument/2006/relationships/commentAuthors" Target="commentAuthors.xml"/><Relationship Id="rId142" Type="http://schemas.openxmlformats.org/officeDocument/2006/relationships/presProps" Target="presProps.xml"/><Relationship Id="rId143" Type="http://schemas.openxmlformats.org/officeDocument/2006/relationships/viewProps" Target="viewProps.xml"/><Relationship Id="rId144" Type="http://schemas.openxmlformats.org/officeDocument/2006/relationships/theme" Target="theme/theme1.xml"/><Relationship Id="rId145" Type="http://schemas.openxmlformats.org/officeDocument/2006/relationships/tableStyles" Target="tableStyles.xml"/><Relationship Id="rId146" Type="http://schemas.microsoft.com/office/2015/10/relationships/revisionInfo" Target="revisionInfo.xml"/><Relationship Id="rId14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54425A-3696-4DFB-B808-D2B88F3EB7C0}"/>
              </a:ext>
            </a:extLst>
          </p:cNvPr>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vl1pPr>
          </a:lstStyle>
          <a:p>
            <a:endParaRPr lang="en-US" dirty="0">
              <a:latin typeface="Oracle Sans Tab" panose="020B0503020204020204" pitchFamily="34" charset="0"/>
            </a:endParaRPr>
          </a:p>
        </p:txBody>
      </p:sp>
      <p:sp>
        <p:nvSpPr>
          <p:cNvPr id="4" name="Footer Placeholder 3">
            <a:extLst>
              <a:ext uri="{FF2B5EF4-FFF2-40B4-BE49-F238E27FC236}">
                <a16:creationId xmlns:a16="http://schemas.microsoft.com/office/drawing/2014/main" id="{53FA8CCD-D5C0-4680-BEFC-52889AACDB6E}"/>
              </a:ext>
            </a:extLst>
          </p:cNvPr>
          <p:cNvSpPr>
            <a:spLocks noGrp="1"/>
          </p:cNvSpPr>
          <p:nvPr>
            <p:ph type="ftr" sz="quarter" idx="2"/>
          </p:nvPr>
        </p:nvSpPr>
        <p:spPr>
          <a:xfrm>
            <a:off x="2" y="11725038"/>
            <a:ext cx="3169919" cy="619362"/>
          </a:xfrm>
          <a:prstGeom prst="rect">
            <a:avLst/>
          </a:prstGeom>
        </p:spPr>
        <p:txBody>
          <a:bodyPr vert="horz" lIns="112299" tIns="56150" rIns="112299" bIns="56150" rtlCol="0" anchor="b"/>
          <a:lstStyle>
            <a:lvl1pPr algn="l">
              <a:defRPr sz="1600"/>
            </a:lvl1pPr>
          </a:lstStyle>
          <a:p>
            <a:endParaRPr lang="en-US" dirty="0">
              <a:latin typeface="Oracle Sans Tab" panose="020B0503020204020204" pitchFamily="34" charset="0"/>
            </a:endParaRPr>
          </a:p>
        </p:txBody>
      </p:sp>
      <p:sp>
        <p:nvSpPr>
          <p:cNvPr id="5" name="Slide Number Placeholder 4">
            <a:extLst>
              <a:ext uri="{FF2B5EF4-FFF2-40B4-BE49-F238E27FC236}">
                <a16:creationId xmlns:a16="http://schemas.microsoft.com/office/drawing/2014/main" id="{3E50B35B-8976-44A2-B80D-FC8BD07A167F}"/>
              </a:ext>
            </a:extLst>
          </p:cNvPr>
          <p:cNvSpPr>
            <a:spLocks noGrp="1"/>
          </p:cNvSpPr>
          <p:nvPr>
            <p:ph type="sldNum" sz="quarter" idx="3"/>
          </p:nvPr>
        </p:nvSpPr>
        <p:spPr>
          <a:xfrm>
            <a:off x="4143589" y="11725038"/>
            <a:ext cx="3169919" cy="619362"/>
          </a:xfrm>
          <a:prstGeom prst="rect">
            <a:avLst/>
          </a:prstGeom>
        </p:spPr>
        <p:txBody>
          <a:bodyPr vert="horz" lIns="112299" tIns="56150" rIns="112299" bIns="56150" rtlCol="0" anchor="b"/>
          <a:lstStyle>
            <a:lvl1pPr algn="r">
              <a:defRPr sz="1600"/>
            </a:lvl1pPr>
          </a:lstStyle>
          <a:p>
            <a:fld id="{9D34DC6F-9D14-4548-8221-51EE6F5B6657}" type="slidenum">
              <a:rPr lang="en-US" smtClean="0">
                <a:latin typeface="Oracle Sans Tab" panose="020B0503020204020204" pitchFamily="34" charset="0"/>
              </a:rPr>
              <a:t>‹#›</a:t>
            </a:fld>
            <a:endParaRPr lang="en-US" dirty="0">
              <a:latin typeface="Oracle Sans Tab" panose="020B0503020204020204" pitchFamily="34" charset="0"/>
            </a:endParaRPr>
          </a:p>
        </p:txBody>
      </p:sp>
    </p:spTree>
    <p:extLst>
      <p:ext uri="{BB962C8B-B14F-4D97-AF65-F5344CB8AC3E}">
        <p14:creationId xmlns:p14="http://schemas.microsoft.com/office/powerpoint/2010/main" val="1260127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19" cy="619364"/>
          </a:xfrm>
          <a:prstGeom prst="rect">
            <a:avLst/>
          </a:prstGeom>
        </p:spPr>
        <p:txBody>
          <a:bodyPr vert="horz" lIns="112299" tIns="56150" rIns="112299" bIns="56150" rtlCol="0"/>
          <a:lstStyle>
            <a:lvl1pPr algn="l">
              <a:defRPr sz="1600">
                <a:latin typeface="+mn-lt"/>
              </a:defRPr>
            </a:lvl1pPr>
          </a:lstStyle>
          <a:p>
            <a:endParaRPr lang="en-US" dirty="0"/>
          </a:p>
        </p:txBody>
      </p:sp>
      <p:sp>
        <p:nvSpPr>
          <p:cNvPr id="3" name="Date Placeholder 2"/>
          <p:cNvSpPr>
            <a:spLocks noGrp="1"/>
          </p:cNvSpPr>
          <p:nvPr>
            <p:ph type="dt" idx="1"/>
          </p:nvPr>
        </p:nvSpPr>
        <p:spPr>
          <a:xfrm>
            <a:off x="4143589" y="1"/>
            <a:ext cx="3169919" cy="619364"/>
          </a:xfrm>
          <a:prstGeom prst="rect">
            <a:avLst/>
          </a:prstGeom>
        </p:spPr>
        <p:txBody>
          <a:bodyPr vert="horz" lIns="112299" tIns="56150" rIns="112299" bIns="56150" rtlCol="0"/>
          <a:lstStyle>
            <a:lvl1pPr algn="r">
              <a:defRPr sz="1600">
                <a:latin typeface="+mn-lt"/>
              </a:defRPr>
            </a:lvl1pPr>
          </a:lstStyle>
          <a:p>
            <a:fld id="{4F9C25BA-F9B0-4418-8CA0-3A9DF1256BA5}" type="datetimeFigureOut">
              <a:rPr lang="en-US" smtClean="0"/>
              <a:pPr/>
              <a:t>3/17/2026</a:t>
            </a:fld>
            <a:endParaRPr lang="en-US" dirty="0"/>
          </a:p>
        </p:txBody>
      </p:sp>
      <p:sp>
        <p:nvSpPr>
          <p:cNvPr id="4" name="Slide Image Placeholder 3"/>
          <p:cNvSpPr>
            <a:spLocks noGrp="1" noRot="1" noChangeAspect="1"/>
          </p:cNvSpPr>
          <p:nvPr>
            <p:ph type="sldImg" idx="2"/>
          </p:nvPr>
        </p:nvSpPr>
        <p:spPr>
          <a:xfrm>
            <a:off x="-44450" y="1543050"/>
            <a:ext cx="7404100" cy="4165600"/>
          </a:xfrm>
          <a:prstGeom prst="rect">
            <a:avLst/>
          </a:prstGeom>
          <a:noFill/>
          <a:ln w="12700">
            <a:solidFill>
              <a:prstClr val="black"/>
            </a:solidFill>
          </a:ln>
        </p:spPr>
        <p:txBody>
          <a:bodyPr vert="horz" lIns="112299" tIns="56150" rIns="112299" bIns="56150" rtlCol="0" anchor="ctr"/>
          <a:lstStyle/>
          <a:p>
            <a:endParaRPr lang="en-US" dirty="0"/>
          </a:p>
        </p:txBody>
      </p:sp>
      <p:sp>
        <p:nvSpPr>
          <p:cNvPr id="5" name="Notes Placeholder 4"/>
          <p:cNvSpPr>
            <a:spLocks noGrp="1"/>
          </p:cNvSpPr>
          <p:nvPr>
            <p:ph type="body" sz="quarter" idx="3"/>
          </p:nvPr>
        </p:nvSpPr>
        <p:spPr>
          <a:xfrm>
            <a:off x="731520" y="5940742"/>
            <a:ext cx="5852160" cy="4860608"/>
          </a:xfrm>
          <a:prstGeom prst="rect">
            <a:avLst/>
          </a:prstGeom>
          <a:noFill/>
        </p:spPr>
        <p:txBody>
          <a:bodyPr vert="horz" lIns="0" tIns="0" rIns="0" bIns="0" rtlCol="0">
            <a:noAutofit/>
          </a:bodyPr>
          <a:lstStyle/>
          <a:p>
            <a:pPr marR="0" lvl="0" indent="0" fontAlgn="auto">
              <a:lnSpc>
                <a:spcPct val="95000"/>
              </a:lnSpc>
              <a:spcBef>
                <a:spcPts val="736"/>
              </a:spcBef>
              <a:spcAft>
                <a:spcPts val="0"/>
              </a:spcAft>
              <a:buClrTx/>
              <a:buSzTx/>
              <a:buFont typeface="System Font Regular"/>
              <a:buNone/>
              <a:tabLst/>
            </a:pPr>
            <a:r>
              <a:rPr lang="en-US" dirty="0"/>
              <a:t>Edit Master text styles</a:t>
            </a:r>
          </a:p>
          <a:p>
            <a:pPr marL="449199" marR="0" lvl="1" indent="-224599" fontAlgn="auto">
              <a:lnSpc>
                <a:spcPct val="95000"/>
              </a:lnSpc>
              <a:spcBef>
                <a:spcPts val="736"/>
              </a:spcBef>
              <a:spcAft>
                <a:spcPts val="0"/>
              </a:spcAft>
              <a:buClrTx/>
              <a:buSzPct val="100000"/>
              <a:buFont typeface="Arial" panose="020B0604020202020204" pitchFamily="34" charset="0"/>
              <a:buChar char="•"/>
              <a:tabLst/>
            </a:pPr>
            <a:r>
              <a:rPr lang="en-US" dirty="0"/>
              <a:t>Second level</a:t>
            </a:r>
          </a:p>
          <a:p>
            <a:pPr marL="898397" marR="0" lvl="2" indent="-224599" fontAlgn="auto">
              <a:lnSpc>
                <a:spcPct val="95000"/>
              </a:lnSpc>
              <a:spcBef>
                <a:spcPts val="491"/>
              </a:spcBef>
              <a:spcAft>
                <a:spcPts val="0"/>
              </a:spcAft>
              <a:buClrTx/>
              <a:buSzPct val="120000"/>
              <a:buFont typeface="System Font Regular"/>
              <a:buChar char="-"/>
              <a:tabLst/>
            </a:pPr>
            <a:r>
              <a:rPr lang="en-US" dirty="0"/>
              <a:t>Third level</a:t>
            </a:r>
          </a:p>
          <a:p>
            <a:pPr marL="1347596" marR="0" lvl="3" indent="-224599" fontAlgn="auto">
              <a:lnSpc>
                <a:spcPct val="95000"/>
              </a:lnSpc>
              <a:spcBef>
                <a:spcPts val="491"/>
              </a:spcBef>
              <a:spcAft>
                <a:spcPts val="0"/>
              </a:spcAft>
              <a:buClrTx/>
              <a:buSzPct val="100000"/>
              <a:buFont typeface="System Font Regular"/>
              <a:buChar char="◦"/>
              <a:tabLst/>
            </a:pPr>
            <a:r>
              <a:rPr lang="en-US" dirty="0"/>
              <a:t>Fourth level</a:t>
            </a:r>
          </a:p>
          <a:p>
            <a:pPr marL="1796796" marR="0" lvl="4" indent="-224599" fontAlgn="auto">
              <a:lnSpc>
                <a:spcPct val="95000"/>
              </a:lnSpc>
              <a:spcBef>
                <a:spcPts val="491"/>
              </a:spcBef>
              <a:spcAft>
                <a:spcPts val="0"/>
              </a:spcAft>
              <a:buClrTx/>
              <a:buSzTx/>
              <a:buFont typeface="System Font Regular"/>
              <a:buChar char="•"/>
              <a:tabLst/>
            </a:pPr>
            <a:r>
              <a:rPr lang="en-US" dirty="0"/>
              <a:t>Fifth level</a:t>
            </a:r>
          </a:p>
        </p:txBody>
      </p:sp>
      <p:sp>
        <p:nvSpPr>
          <p:cNvPr id="7" name="Slide Number Placeholder 6"/>
          <p:cNvSpPr>
            <a:spLocks noGrp="1"/>
          </p:cNvSpPr>
          <p:nvPr>
            <p:ph type="sldNum" sz="quarter" idx="5"/>
          </p:nvPr>
        </p:nvSpPr>
        <p:spPr>
          <a:xfrm>
            <a:off x="4143589" y="11725038"/>
            <a:ext cx="3169919" cy="619362"/>
          </a:xfrm>
          <a:prstGeom prst="rect">
            <a:avLst/>
          </a:prstGeom>
        </p:spPr>
        <p:txBody>
          <a:bodyPr vert="horz" lIns="112299" tIns="56150" rIns="112299" bIns="56150" rtlCol="0" anchor="b"/>
          <a:lstStyle>
            <a:lvl1pPr algn="r">
              <a:defRPr sz="1600">
                <a:latin typeface="+mn-lt"/>
              </a:defRPr>
            </a:lvl1pPr>
          </a:lstStyle>
          <a:p>
            <a:fld id="{9EDC5964-3162-43B5-B1EC-63C8D166D7D3}" type="slidenum">
              <a:rPr lang="en-US" smtClean="0"/>
              <a:pPr/>
              <a:t>‹#›</a:t>
            </a:fld>
            <a:endParaRPr lang="en-US" dirty="0"/>
          </a:p>
        </p:txBody>
      </p:sp>
      <p:sp>
        <p:nvSpPr>
          <p:cNvPr id="6" name="Footer Placeholder 5"/>
          <p:cNvSpPr>
            <a:spLocks noGrp="1"/>
          </p:cNvSpPr>
          <p:nvPr>
            <p:ph type="ftr" sz="quarter" idx="4"/>
          </p:nvPr>
        </p:nvSpPr>
        <p:spPr>
          <a:xfrm>
            <a:off x="2" y="11725038"/>
            <a:ext cx="3169919" cy="619362"/>
          </a:xfrm>
          <a:prstGeom prst="rect">
            <a:avLst/>
          </a:prstGeom>
        </p:spPr>
        <p:txBody>
          <a:bodyPr vert="horz" lIns="112299" tIns="56150" rIns="112299" bIns="56150" rtlCol="0" anchor="b"/>
          <a:lstStyle>
            <a:lvl1pPr algn="l">
              <a:defRPr sz="1600">
                <a:latin typeface="+mn-lt"/>
              </a:defRPr>
            </a:lvl1pPr>
          </a:lstStyle>
          <a:p>
            <a:endParaRPr lang="en-US" dirty="0"/>
          </a:p>
        </p:txBody>
      </p:sp>
    </p:spTree>
    <p:extLst>
      <p:ext uri="{BB962C8B-B14F-4D97-AF65-F5344CB8AC3E}">
        <p14:creationId xmlns:p14="http://schemas.microsoft.com/office/powerpoint/2010/main" val="684971693"/>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1pPr>
    <a:lvl2pPr marL="457200" algn="l" defTabSz="914400" rtl="0" eaLnBrk="1" latinLnBrk="0" hangingPunct="1">
      <a:defRPr lang="en-US" sz="1200" b="0" i="0" kern="1200">
        <a:solidFill>
          <a:schemeClr val="tx1"/>
        </a:solidFill>
        <a:latin typeface="Oracle Sans Tab" panose="020B0503020204020204" pitchFamily="34" charset="0"/>
        <a:ea typeface="+mn-ea"/>
        <a:cs typeface="Oracle Sans Tab" panose="020B0503020204020204" pitchFamily="34" charset="0"/>
      </a:defRPr>
    </a:lvl2pPr>
    <a:lvl3pPr marL="914400" algn="l" defTabSz="914400" rtl="0" eaLnBrk="1" latinLnBrk="0" hangingPunct="1">
      <a:defRPr lang="en-US" sz="1100" kern="1200">
        <a:solidFill>
          <a:schemeClr val="tx1"/>
        </a:solidFill>
        <a:latin typeface="Oracle Sans Tab Light" panose="020B0403020204020204" pitchFamily="34" charset="0"/>
        <a:ea typeface="+mn-ea"/>
        <a:cs typeface="Oracle Sans Tab Light" panose="020B0403020204020204" pitchFamily="34" charset="0"/>
      </a:defRPr>
    </a:lvl3pPr>
    <a:lvl4pPr marL="1371600" algn="l" defTabSz="914400" rtl="0" eaLnBrk="1" latinLnBrk="0" hangingPunct="1">
      <a:defRPr lang="en-US" sz="1050" kern="1200">
        <a:solidFill>
          <a:schemeClr val="tx1"/>
        </a:solidFill>
        <a:latin typeface="Oracle Sans Tab Light" panose="020B0403020204020204" pitchFamily="34" charset="0"/>
        <a:ea typeface="+mn-ea"/>
        <a:cs typeface="Oracle Sans Tab Light" panose="020B0403020204020204" pitchFamily="34" charset="0"/>
      </a:defRPr>
    </a:lvl4pPr>
    <a:lvl5pPr marL="1828800" algn="l" defTabSz="914400" rtl="0" eaLnBrk="1" latinLnBrk="0" hangingPunct="1">
      <a:defRPr lang="en-US" sz="1000" kern="1200">
        <a:solidFill>
          <a:schemeClr val="tx1"/>
        </a:solidFill>
        <a:latin typeface="Oracle Sans Tab Light" panose="020B0403020204020204" pitchFamily="34" charset="0"/>
        <a:ea typeface="+mn-ea"/>
        <a:cs typeface="Oracle Sans Tab Light" panose="020B0403020204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 Id="rId3" Type="http://schemas.openxmlformats.org/officeDocument/2006/relationships/image" Target="../media/image46.sv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7.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svg"/><Relationship Id="rId5"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 Id="rId3" Type="http://schemas.openxmlformats.org/officeDocument/2006/relationships/image" Target="../media/image35.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37.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38.png"/><Relationship Id="rId4" Type="http://schemas.openxmlformats.org/officeDocument/2006/relationships/image" Target="../media/image39.sv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31.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 Id="rId3" Type="http://schemas.openxmlformats.org/officeDocument/2006/relationships/image" Target="../media/image41.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43.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 Id="rId4" Type="http://schemas.openxmlformats.org/officeDocument/2006/relationships/image" Target="../media/image4.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eg"/><Relationship Id="rId3" Type="http://schemas.openxmlformats.org/officeDocument/2006/relationships/image" Target="../media/image3.png"/><Relationship Id="rId4" Type="http://schemas.openxmlformats.org/officeDocument/2006/relationships/image" Target="../media/image4.sv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 Id="rId3" Type="http://schemas.openxmlformats.org/officeDocument/2006/relationships/image" Target="../media/image40.png"/><Relationship Id="rId4" Type="http://schemas.openxmlformats.org/officeDocument/2006/relationships/image" Target="../media/image4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ark - Title_Pillar">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E11E25-C771-5005-3137-A5673FC27B28}"/>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A4B61EA-E671-B046-E16F-7C37520755BE}"/>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FCEBD7F-FD1F-90FE-07B1-7E1D2FCAED2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74E28F03-7252-6A6A-9D9A-7C142FCA415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6" name="Oracle Logo" descr="Oracle Logo">
            <a:extLst>
              <a:ext uri="{FF2B5EF4-FFF2-40B4-BE49-F238E27FC236}">
                <a16:creationId xmlns:a16="http://schemas.microsoft.com/office/drawing/2014/main" id="{9CEE2768-B645-2FE2-4588-531E1F7B3B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4" name="OTag" descr="A small square in Oracle Red with the Oracle logo in the center in white">
            <a:extLst>
              <a:ext uri="{FF2B5EF4-FFF2-40B4-BE49-F238E27FC236}">
                <a16:creationId xmlns:a16="http://schemas.microsoft.com/office/drawing/2014/main" id="{F389D100-FFFC-F617-D7BB-53DD869F0D5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6863E062-D1CC-8F7F-B35F-ADAF6BDE7196}"/>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49920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v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1C249B44-5D03-EA20-14C6-F9C2A9AB50F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CFF1AD0F-A521-9C8E-1B0B-C0AAECD3307F}"/>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525F097-D9EE-EA10-1A44-3D1D0CC4FBE0}"/>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AE7AB41E-99B0-7F6C-6D90-1255399A4F6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74811496-0F3F-2EFC-BF0D-44B4652D8EB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DEED53-1C90-2AFF-D971-0E0179F6688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C777348-8686-2E82-3270-E018943D1EF1}"/>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A6FE85A7-960A-B7DF-96B4-1F84481CF4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6D3CBBA4-EC09-8E88-4264-A0AC9E8827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105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Light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071515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ark - half color block">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368C7-84E9-0B4D-0941-3C15D6866906}"/>
              </a:ext>
            </a:extLst>
          </p:cNvPr>
          <p:cNvSpPr/>
          <p:nvPr userDrawn="1"/>
        </p:nvSpPr>
        <p:spPr>
          <a:xfrm>
            <a:off x="0" y="-1"/>
            <a:ext cx="59436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049672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16643125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Dark - Closing Slide">
    <p:bg>
      <p:bgRef idx="1001">
        <a:schemeClr val="bg2"/>
      </p:bgRef>
    </p:bg>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4043835" y="2998299"/>
            <a:ext cx="4104330" cy="861403"/>
          </a:xfrm>
          <a:prstGeom prst="rect">
            <a:avLst/>
          </a:prstGeom>
        </p:spPr>
      </p:pic>
    </p:spTree>
    <p:extLst>
      <p:ext uri="{BB962C8B-B14F-4D97-AF65-F5344CB8AC3E}">
        <p14:creationId xmlns:p14="http://schemas.microsoft.com/office/powerpoint/2010/main" val="5135231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STOP">
    <p:bg>
      <p:bgPr>
        <a:solidFill>
          <a:srgbClr val="C74634"/>
        </a:solidFill>
        <a:effectLst/>
      </p:bgPr>
    </p:bg>
    <p:spTree>
      <p:nvGrpSpPr>
        <p:cNvPr id="1" name=""/>
        <p:cNvGrpSpPr/>
        <p:nvPr/>
      </p:nvGrpSpPr>
      <p:grpSpPr>
        <a:xfrm>
          <a:off x="0" y="0"/>
          <a:ext cx="0" cy="0"/>
          <a:chOff x="0" y="0"/>
          <a:chExt cx="0" cy="0"/>
        </a:xfrm>
      </p:grpSpPr>
      <p:grpSp>
        <p:nvGrpSpPr>
          <p:cNvPr id="6" name="Group 4" descr="An image of a hand with an X on it indicating stop">
            <a:extLst>
              <a:ext uri="{FF2B5EF4-FFF2-40B4-BE49-F238E27FC236}">
                <a16:creationId xmlns:a16="http://schemas.microsoft.com/office/drawing/2014/main" id="{AC301DFA-236B-43E0-F195-C886E29BCFA8}"/>
              </a:ext>
            </a:extLst>
          </p:cNvPr>
          <p:cNvGrpSpPr>
            <a:grpSpLocks noChangeAspect="1"/>
          </p:cNvGrpSpPr>
          <p:nvPr userDrawn="1"/>
        </p:nvGrpSpPr>
        <p:grpSpPr bwMode="auto">
          <a:xfrm>
            <a:off x="1706928" y="2759469"/>
            <a:ext cx="1112546" cy="1096345"/>
            <a:chOff x="1040" y="1809"/>
            <a:chExt cx="618" cy="609"/>
          </a:xfrm>
          <a:solidFill>
            <a:schemeClr val="tx1"/>
          </a:solidFill>
        </p:grpSpPr>
        <p:sp>
          <p:nvSpPr>
            <p:cNvPr id="7" name="Freeform 5">
              <a:extLst>
                <a:ext uri="{FF2B5EF4-FFF2-40B4-BE49-F238E27FC236}">
                  <a16:creationId xmlns:a16="http://schemas.microsoft.com/office/drawing/2014/main" id="{8D479378-DEC7-2ADF-53B1-0BD27B66492B}"/>
                </a:ext>
              </a:extLst>
            </p:cNvPr>
            <p:cNvSpPr>
              <a:spLocks noChangeArrowheads="1"/>
            </p:cNvSpPr>
            <p:nvPr/>
          </p:nvSpPr>
          <p:spPr bwMode="auto">
            <a:xfrm>
              <a:off x="1035" y="2123"/>
              <a:ext cx="358" cy="292"/>
            </a:xfrm>
            <a:custGeom>
              <a:avLst/>
              <a:gdLst>
                <a:gd name="T0" fmla="*/ 88 w 1583"/>
                <a:gd name="T1" fmla="*/ 402 h 1292"/>
                <a:gd name="T2" fmla="*/ 167 w 1583"/>
                <a:gd name="T3" fmla="*/ 464 h 1292"/>
                <a:gd name="T4" fmla="*/ 215 w 1583"/>
                <a:gd name="T5" fmla="*/ 521 h 1292"/>
                <a:gd name="T6" fmla="*/ 412 w 1583"/>
                <a:gd name="T7" fmla="*/ 856 h 1292"/>
                <a:gd name="T8" fmla="*/ 1174 w 1583"/>
                <a:gd name="T9" fmla="*/ 1291 h 1292"/>
                <a:gd name="T10" fmla="*/ 1511 w 1583"/>
                <a:gd name="T11" fmla="*/ 1291 h 1292"/>
                <a:gd name="T12" fmla="*/ 1582 w 1583"/>
                <a:gd name="T13" fmla="*/ 1220 h 1292"/>
                <a:gd name="T14" fmla="*/ 1511 w 1583"/>
                <a:gd name="T15" fmla="*/ 1150 h 1292"/>
                <a:gd name="T16" fmla="*/ 1174 w 1583"/>
                <a:gd name="T17" fmla="*/ 1150 h 1292"/>
                <a:gd name="T18" fmla="*/ 534 w 1583"/>
                <a:gd name="T19" fmla="*/ 783 h 1292"/>
                <a:gd name="T20" fmla="*/ 336 w 1583"/>
                <a:gd name="T21" fmla="*/ 447 h 1292"/>
                <a:gd name="T22" fmla="*/ 252 w 1583"/>
                <a:gd name="T23" fmla="*/ 351 h 1292"/>
                <a:gd name="T24" fmla="*/ 173 w 1583"/>
                <a:gd name="T25" fmla="*/ 290 h 1292"/>
                <a:gd name="T26" fmla="*/ 167 w 1583"/>
                <a:gd name="T27" fmla="*/ 234 h 1292"/>
                <a:gd name="T28" fmla="*/ 167 w 1583"/>
                <a:gd name="T29" fmla="*/ 231 h 1292"/>
                <a:gd name="T30" fmla="*/ 421 w 1583"/>
                <a:gd name="T31" fmla="*/ 214 h 1292"/>
                <a:gd name="T32" fmla="*/ 426 w 1583"/>
                <a:gd name="T33" fmla="*/ 220 h 1292"/>
                <a:gd name="T34" fmla="*/ 785 w 1583"/>
                <a:gd name="T35" fmla="*/ 614 h 1292"/>
                <a:gd name="T36" fmla="*/ 883 w 1583"/>
                <a:gd name="T37" fmla="*/ 614 h 1292"/>
                <a:gd name="T38" fmla="*/ 889 w 1583"/>
                <a:gd name="T39" fmla="*/ 518 h 1292"/>
                <a:gd name="T40" fmla="*/ 528 w 1583"/>
                <a:gd name="T41" fmla="*/ 124 h 1292"/>
                <a:gd name="T42" fmla="*/ 525 w 1583"/>
                <a:gd name="T43" fmla="*/ 121 h 1292"/>
                <a:gd name="T44" fmla="*/ 74 w 1583"/>
                <a:gd name="T45" fmla="*/ 132 h 1292"/>
                <a:gd name="T46" fmla="*/ 65 w 1583"/>
                <a:gd name="T47" fmla="*/ 141 h 1292"/>
                <a:gd name="T48" fmla="*/ 85 w 1583"/>
                <a:gd name="T49" fmla="*/ 397 h 1292"/>
                <a:gd name="T50" fmla="*/ 88 w 1583"/>
                <a:gd name="T51" fmla="*/ 402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83" h="1292">
                  <a:moveTo>
                    <a:pt x="88" y="402"/>
                  </a:moveTo>
                  <a:lnTo>
                    <a:pt x="167" y="464"/>
                  </a:lnTo>
                  <a:cubicBezTo>
                    <a:pt x="187" y="481"/>
                    <a:pt x="204" y="498"/>
                    <a:pt x="215" y="521"/>
                  </a:cubicBezTo>
                  <a:lnTo>
                    <a:pt x="412" y="856"/>
                  </a:lnTo>
                  <a:cubicBezTo>
                    <a:pt x="570" y="1127"/>
                    <a:pt x="861" y="1291"/>
                    <a:pt x="1174" y="1291"/>
                  </a:cubicBezTo>
                  <a:lnTo>
                    <a:pt x="1511" y="1291"/>
                  </a:lnTo>
                  <a:cubicBezTo>
                    <a:pt x="1551" y="1291"/>
                    <a:pt x="1582" y="1260"/>
                    <a:pt x="1582" y="1220"/>
                  </a:cubicBezTo>
                  <a:cubicBezTo>
                    <a:pt x="1582" y="1181"/>
                    <a:pt x="1551" y="1150"/>
                    <a:pt x="1511" y="1150"/>
                  </a:cubicBezTo>
                  <a:lnTo>
                    <a:pt x="1174" y="1150"/>
                  </a:lnTo>
                  <a:cubicBezTo>
                    <a:pt x="912" y="1150"/>
                    <a:pt x="666" y="1009"/>
                    <a:pt x="534" y="783"/>
                  </a:cubicBezTo>
                  <a:lnTo>
                    <a:pt x="336" y="447"/>
                  </a:lnTo>
                  <a:cubicBezTo>
                    <a:pt x="314" y="411"/>
                    <a:pt x="285" y="380"/>
                    <a:pt x="252" y="351"/>
                  </a:cubicBezTo>
                  <a:lnTo>
                    <a:pt x="173" y="290"/>
                  </a:lnTo>
                  <a:cubicBezTo>
                    <a:pt x="156" y="276"/>
                    <a:pt x="153" y="251"/>
                    <a:pt x="167" y="234"/>
                  </a:cubicBezTo>
                  <a:cubicBezTo>
                    <a:pt x="167" y="234"/>
                    <a:pt x="167" y="234"/>
                    <a:pt x="167" y="231"/>
                  </a:cubicBezTo>
                  <a:cubicBezTo>
                    <a:pt x="232" y="158"/>
                    <a:pt x="345" y="149"/>
                    <a:pt x="421" y="214"/>
                  </a:cubicBezTo>
                  <a:cubicBezTo>
                    <a:pt x="424" y="217"/>
                    <a:pt x="424" y="217"/>
                    <a:pt x="426" y="220"/>
                  </a:cubicBezTo>
                  <a:lnTo>
                    <a:pt x="785" y="614"/>
                  </a:lnTo>
                  <a:cubicBezTo>
                    <a:pt x="813" y="642"/>
                    <a:pt x="855" y="642"/>
                    <a:pt x="883" y="614"/>
                  </a:cubicBezTo>
                  <a:cubicBezTo>
                    <a:pt x="909" y="588"/>
                    <a:pt x="912" y="546"/>
                    <a:pt x="889" y="518"/>
                  </a:cubicBezTo>
                  <a:lnTo>
                    <a:pt x="528" y="124"/>
                  </a:lnTo>
                  <a:lnTo>
                    <a:pt x="525" y="121"/>
                  </a:lnTo>
                  <a:cubicBezTo>
                    <a:pt x="398" y="0"/>
                    <a:pt x="195" y="3"/>
                    <a:pt x="74" y="132"/>
                  </a:cubicBezTo>
                  <a:cubicBezTo>
                    <a:pt x="71" y="135"/>
                    <a:pt x="68" y="138"/>
                    <a:pt x="65" y="141"/>
                  </a:cubicBezTo>
                  <a:cubicBezTo>
                    <a:pt x="0" y="217"/>
                    <a:pt x="9" y="332"/>
                    <a:pt x="85" y="397"/>
                  </a:cubicBezTo>
                  <a:cubicBezTo>
                    <a:pt x="82" y="397"/>
                    <a:pt x="85" y="399"/>
                    <a:pt x="88" y="40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 name="Freeform 6">
              <a:extLst>
                <a:ext uri="{FF2B5EF4-FFF2-40B4-BE49-F238E27FC236}">
                  <a16:creationId xmlns:a16="http://schemas.microsoft.com/office/drawing/2014/main" id="{21479569-80A4-2098-1ABC-98C920F1FCDA}"/>
                </a:ext>
              </a:extLst>
            </p:cNvPr>
            <p:cNvSpPr>
              <a:spLocks noChangeArrowheads="1"/>
            </p:cNvSpPr>
            <p:nvPr/>
          </p:nvSpPr>
          <p:spPr bwMode="auto">
            <a:xfrm>
              <a:off x="1196" y="1808"/>
              <a:ext cx="347" cy="361"/>
            </a:xfrm>
            <a:custGeom>
              <a:avLst/>
              <a:gdLst>
                <a:gd name="T0" fmla="*/ 958 w 1534"/>
                <a:gd name="T1" fmla="*/ 222 h 1595"/>
                <a:gd name="T2" fmla="*/ 853 w 1534"/>
                <a:gd name="T3" fmla="*/ 245 h 1595"/>
                <a:gd name="T4" fmla="*/ 598 w 1534"/>
                <a:gd name="T5" fmla="*/ 5 h 1595"/>
                <a:gd name="T6" fmla="*/ 358 w 1534"/>
                <a:gd name="T7" fmla="*/ 231 h 1595"/>
                <a:gd name="T8" fmla="*/ 25 w 1534"/>
                <a:gd name="T9" fmla="*/ 341 h 1595"/>
                <a:gd name="T10" fmla="*/ 0 w 1534"/>
                <a:gd name="T11" fmla="*/ 454 h 1595"/>
                <a:gd name="T12" fmla="*/ 0 w 1534"/>
                <a:gd name="T13" fmla="*/ 1523 h 1595"/>
                <a:gd name="T14" fmla="*/ 70 w 1534"/>
                <a:gd name="T15" fmla="*/ 1594 h 1595"/>
                <a:gd name="T16" fmla="*/ 141 w 1534"/>
                <a:gd name="T17" fmla="*/ 1523 h 1595"/>
                <a:gd name="T18" fmla="*/ 141 w 1534"/>
                <a:gd name="T19" fmla="*/ 457 h 1595"/>
                <a:gd name="T20" fmla="*/ 248 w 1534"/>
                <a:gd name="T21" fmla="*/ 349 h 1595"/>
                <a:gd name="T22" fmla="*/ 355 w 1534"/>
                <a:gd name="T23" fmla="*/ 457 h 1595"/>
                <a:gd name="T24" fmla="*/ 355 w 1534"/>
                <a:gd name="T25" fmla="*/ 457 h 1595"/>
                <a:gd name="T26" fmla="*/ 355 w 1534"/>
                <a:gd name="T27" fmla="*/ 1227 h 1595"/>
                <a:gd name="T28" fmla="*/ 425 w 1534"/>
                <a:gd name="T29" fmla="*/ 1297 h 1595"/>
                <a:gd name="T30" fmla="*/ 496 w 1534"/>
                <a:gd name="T31" fmla="*/ 1227 h 1595"/>
                <a:gd name="T32" fmla="*/ 496 w 1534"/>
                <a:gd name="T33" fmla="*/ 259 h 1595"/>
                <a:gd name="T34" fmla="*/ 603 w 1534"/>
                <a:gd name="T35" fmla="*/ 152 h 1595"/>
                <a:gd name="T36" fmla="*/ 709 w 1534"/>
                <a:gd name="T37" fmla="*/ 259 h 1595"/>
                <a:gd name="T38" fmla="*/ 709 w 1534"/>
                <a:gd name="T39" fmla="*/ 259 h 1595"/>
                <a:gd name="T40" fmla="*/ 709 w 1534"/>
                <a:gd name="T41" fmla="*/ 1224 h 1595"/>
                <a:gd name="T42" fmla="*/ 780 w 1534"/>
                <a:gd name="T43" fmla="*/ 1295 h 1595"/>
                <a:gd name="T44" fmla="*/ 850 w 1534"/>
                <a:gd name="T45" fmla="*/ 1224 h 1595"/>
                <a:gd name="T46" fmla="*/ 850 w 1534"/>
                <a:gd name="T47" fmla="*/ 468 h 1595"/>
                <a:gd name="T48" fmla="*/ 955 w 1534"/>
                <a:gd name="T49" fmla="*/ 364 h 1595"/>
                <a:gd name="T50" fmla="*/ 1059 w 1534"/>
                <a:gd name="T51" fmla="*/ 468 h 1595"/>
                <a:gd name="T52" fmla="*/ 1059 w 1534"/>
                <a:gd name="T53" fmla="*/ 1241 h 1595"/>
                <a:gd name="T54" fmla="*/ 1130 w 1534"/>
                <a:gd name="T55" fmla="*/ 1312 h 1595"/>
                <a:gd name="T56" fmla="*/ 1200 w 1534"/>
                <a:gd name="T57" fmla="*/ 1241 h 1595"/>
                <a:gd name="T58" fmla="*/ 1200 w 1534"/>
                <a:gd name="T59" fmla="*/ 694 h 1595"/>
                <a:gd name="T60" fmla="*/ 1296 w 1534"/>
                <a:gd name="T61" fmla="*/ 598 h 1595"/>
                <a:gd name="T62" fmla="*/ 1392 w 1534"/>
                <a:gd name="T63" fmla="*/ 694 h 1595"/>
                <a:gd name="T64" fmla="*/ 1392 w 1534"/>
                <a:gd name="T65" fmla="*/ 1328 h 1595"/>
                <a:gd name="T66" fmla="*/ 1463 w 1534"/>
                <a:gd name="T67" fmla="*/ 1399 h 1595"/>
                <a:gd name="T68" fmla="*/ 1533 w 1534"/>
                <a:gd name="T69" fmla="*/ 1328 h 1595"/>
                <a:gd name="T70" fmla="*/ 1533 w 1534"/>
                <a:gd name="T71" fmla="*/ 694 h 1595"/>
                <a:gd name="T72" fmla="*/ 1296 w 1534"/>
                <a:gd name="T73" fmla="*/ 459 h 1595"/>
                <a:gd name="T74" fmla="*/ 1203 w 1534"/>
                <a:gd name="T75" fmla="*/ 479 h 1595"/>
                <a:gd name="T76" fmla="*/ 1203 w 1534"/>
                <a:gd name="T77" fmla="*/ 468 h 1595"/>
                <a:gd name="T78" fmla="*/ 958 w 1534"/>
                <a:gd name="T79" fmla="*/ 222 h 1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34" h="1595">
                  <a:moveTo>
                    <a:pt x="958" y="222"/>
                  </a:moveTo>
                  <a:cubicBezTo>
                    <a:pt x="921" y="222"/>
                    <a:pt x="887" y="231"/>
                    <a:pt x="853" y="245"/>
                  </a:cubicBezTo>
                  <a:cubicBezTo>
                    <a:pt x="848" y="107"/>
                    <a:pt x="735" y="0"/>
                    <a:pt x="598" y="5"/>
                  </a:cubicBezTo>
                  <a:cubicBezTo>
                    <a:pt x="473" y="11"/>
                    <a:pt x="369" y="107"/>
                    <a:pt x="358" y="231"/>
                  </a:cubicBezTo>
                  <a:cubicBezTo>
                    <a:pt x="236" y="169"/>
                    <a:pt x="87" y="220"/>
                    <a:pt x="25" y="341"/>
                  </a:cubicBezTo>
                  <a:cubicBezTo>
                    <a:pt x="8" y="375"/>
                    <a:pt x="0" y="414"/>
                    <a:pt x="0" y="454"/>
                  </a:cubicBezTo>
                  <a:lnTo>
                    <a:pt x="0" y="1523"/>
                  </a:lnTo>
                  <a:cubicBezTo>
                    <a:pt x="0" y="1563"/>
                    <a:pt x="30" y="1594"/>
                    <a:pt x="70" y="1594"/>
                  </a:cubicBezTo>
                  <a:cubicBezTo>
                    <a:pt x="109" y="1594"/>
                    <a:pt x="141" y="1563"/>
                    <a:pt x="141" y="1523"/>
                  </a:cubicBezTo>
                  <a:lnTo>
                    <a:pt x="141" y="457"/>
                  </a:lnTo>
                  <a:cubicBezTo>
                    <a:pt x="141" y="397"/>
                    <a:pt x="189" y="349"/>
                    <a:pt x="248" y="349"/>
                  </a:cubicBezTo>
                  <a:cubicBezTo>
                    <a:pt x="307" y="349"/>
                    <a:pt x="355" y="397"/>
                    <a:pt x="355" y="457"/>
                  </a:cubicBezTo>
                  <a:lnTo>
                    <a:pt x="355" y="457"/>
                  </a:lnTo>
                  <a:lnTo>
                    <a:pt x="355" y="1227"/>
                  </a:lnTo>
                  <a:cubicBezTo>
                    <a:pt x="355" y="1266"/>
                    <a:pt x="385" y="1297"/>
                    <a:pt x="425" y="1297"/>
                  </a:cubicBezTo>
                  <a:cubicBezTo>
                    <a:pt x="464" y="1297"/>
                    <a:pt x="496" y="1266"/>
                    <a:pt x="496" y="1227"/>
                  </a:cubicBezTo>
                  <a:lnTo>
                    <a:pt x="496" y="259"/>
                  </a:lnTo>
                  <a:cubicBezTo>
                    <a:pt x="496" y="200"/>
                    <a:pt x="544" y="152"/>
                    <a:pt x="603" y="152"/>
                  </a:cubicBezTo>
                  <a:cubicBezTo>
                    <a:pt x="662" y="152"/>
                    <a:pt x="709" y="200"/>
                    <a:pt x="709" y="259"/>
                  </a:cubicBezTo>
                  <a:lnTo>
                    <a:pt x="709" y="259"/>
                  </a:lnTo>
                  <a:lnTo>
                    <a:pt x="709" y="1224"/>
                  </a:lnTo>
                  <a:cubicBezTo>
                    <a:pt x="709" y="1264"/>
                    <a:pt x="741" y="1295"/>
                    <a:pt x="780" y="1295"/>
                  </a:cubicBezTo>
                  <a:cubicBezTo>
                    <a:pt x="820" y="1295"/>
                    <a:pt x="850" y="1264"/>
                    <a:pt x="850" y="1224"/>
                  </a:cubicBezTo>
                  <a:lnTo>
                    <a:pt x="850" y="468"/>
                  </a:lnTo>
                  <a:cubicBezTo>
                    <a:pt x="850" y="411"/>
                    <a:pt x="896" y="364"/>
                    <a:pt x="955" y="364"/>
                  </a:cubicBezTo>
                  <a:cubicBezTo>
                    <a:pt x="1011" y="364"/>
                    <a:pt x="1059" y="409"/>
                    <a:pt x="1059" y="468"/>
                  </a:cubicBezTo>
                  <a:lnTo>
                    <a:pt x="1059" y="1241"/>
                  </a:lnTo>
                  <a:cubicBezTo>
                    <a:pt x="1059" y="1280"/>
                    <a:pt x="1091" y="1312"/>
                    <a:pt x="1130" y="1312"/>
                  </a:cubicBezTo>
                  <a:cubicBezTo>
                    <a:pt x="1170" y="1312"/>
                    <a:pt x="1200" y="1280"/>
                    <a:pt x="1200" y="1241"/>
                  </a:cubicBezTo>
                  <a:lnTo>
                    <a:pt x="1200" y="694"/>
                  </a:lnTo>
                  <a:cubicBezTo>
                    <a:pt x="1200" y="640"/>
                    <a:pt x="1242" y="598"/>
                    <a:pt x="1296" y="598"/>
                  </a:cubicBezTo>
                  <a:cubicBezTo>
                    <a:pt x="1350" y="598"/>
                    <a:pt x="1392" y="640"/>
                    <a:pt x="1392" y="694"/>
                  </a:cubicBezTo>
                  <a:lnTo>
                    <a:pt x="1392" y="1328"/>
                  </a:lnTo>
                  <a:cubicBezTo>
                    <a:pt x="1392" y="1368"/>
                    <a:pt x="1424" y="1399"/>
                    <a:pt x="1463" y="1399"/>
                  </a:cubicBezTo>
                  <a:cubicBezTo>
                    <a:pt x="1503" y="1399"/>
                    <a:pt x="1533" y="1368"/>
                    <a:pt x="1533" y="1328"/>
                  </a:cubicBezTo>
                  <a:lnTo>
                    <a:pt x="1533" y="694"/>
                  </a:lnTo>
                  <a:cubicBezTo>
                    <a:pt x="1533" y="564"/>
                    <a:pt x="1426" y="457"/>
                    <a:pt x="1296" y="459"/>
                  </a:cubicBezTo>
                  <a:cubicBezTo>
                    <a:pt x="1265" y="459"/>
                    <a:pt x="1231" y="465"/>
                    <a:pt x="1203" y="479"/>
                  </a:cubicBezTo>
                  <a:lnTo>
                    <a:pt x="1203" y="468"/>
                  </a:lnTo>
                  <a:cubicBezTo>
                    <a:pt x="1200" y="332"/>
                    <a:pt x="1093" y="225"/>
                    <a:pt x="958" y="222"/>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9" name="Freeform 7">
              <a:extLst>
                <a:ext uri="{FF2B5EF4-FFF2-40B4-BE49-F238E27FC236}">
                  <a16:creationId xmlns:a16="http://schemas.microsoft.com/office/drawing/2014/main" id="{FA1BF811-5A06-549B-D001-A8EB9DAFD738}"/>
                </a:ext>
              </a:extLst>
            </p:cNvPr>
            <p:cNvSpPr>
              <a:spLocks noChangeArrowheads="1"/>
            </p:cNvSpPr>
            <p:nvPr/>
          </p:nvSpPr>
          <p:spPr bwMode="auto">
            <a:xfrm>
              <a:off x="1244" y="2175"/>
              <a:ext cx="130" cy="103"/>
            </a:xfrm>
            <a:custGeom>
              <a:avLst/>
              <a:gdLst>
                <a:gd name="T0" fmla="*/ 138 w 578"/>
                <a:gd name="T1" fmla="*/ 0 h 460"/>
                <a:gd name="T2" fmla="*/ 135 w 578"/>
                <a:gd name="T3" fmla="*/ 0 h 460"/>
                <a:gd name="T4" fmla="*/ 71 w 578"/>
                <a:gd name="T5" fmla="*/ 0 h 460"/>
                <a:gd name="T6" fmla="*/ 0 w 578"/>
                <a:gd name="T7" fmla="*/ 71 h 460"/>
                <a:gd name="T8" fmla="*/ 71 w 578"/>
                <a:gd name="T9" fmla="*/ 140 h 460"/>
                <a:gd name="T10" fmla="*/ 135 w 578"/>
                <a:gd name="T11" fmla="*/ 140 h 460"/>
                <a:gd name="T12" fmla="*/ 138 w 578"/>
                <a:gd name="T13" fmla="*/ 140 h 460"/>
                <a:gd name="T14" fmla="*/ 434 w 578"/>
                <a:gd name="T15" fmla="*/ 394 h 460"/>
                <a:gd name="T16" fmla="*/ 512 w 578"/>
                <a:gd name="T17" fmla="*/ 456 h 460"/>
                <a:gd name="T18" fmla="*/ 575 w 578"/>
                <a:gd name="T19" fmla="*/ 377 h 460"/>
                <a:gd name="T20" fmla="*/ 575 w 578"/>
                <a:gd name="T21" fmla="*/ 374 h 460"/>
                <a:gd name="T22" fmla="*/ 138 w 578"/>
                <a:gd name="T23"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8" h="460">
                  <a:moveTo>
                    <a:pt x="138" y="0"/>
                  </a:moveTo>
                  <a:lnTo>
                    <a:pt x="135" y="0"/>
                  </a:lnTo>
                  <a:lnTo>
                    <a:pt x="71" y="0"/>
                  </a:lnTo>
                  <a:cubicBezTo>
                    <a:pt x="31" y="0"/>
                    <a:pt x="0" y="31"/>
                    <a:pt x="0" y="71"/>
                  </a:cubicBezTo>
                  <a:cubicBezTo>
                    <a:pt x="0" y="110"/>
                    <a:pt x="31" y="140"/>
                    <a:pt x="71" y="140"/>
                  </a:cubicBezTo>
                  <a:lnTo>
                    <a:pt x="135" y="140"/>
                  </a:lnTo>
                  <a:lnTo>
                    <a:pt x="138" y="140"/>
                  </a:lnTo>
                  <a:cubicBezTo>
                    <a:pt x="285" y="140"/>
                    <a:pt x="412" y="248"/>
                    <a:pt x="434" y="394"/>
                  </a:cubicBezTo>
                  <a:cubicBezTo>
                    <a:pt x="440" y="434"/>
                    <a:pt x="473" y="459"/>
                    <a:pt x="512" y="456"/>
                  </a:cubicBezTo>
                  <a:cubicBezTo>
                    <a:pt x="552" y="451"/>
                    <a:pt x="577" y="417"/>
                    <a:pt x="575" y="377"/>
                  </a:cubicBezTo>
                  <a:lnTo>
                    <a:pt x="575" y="374"/>
                  </a:lnTo>
                  <a:cubicBezTo>
                    <a:pt x="538" y="157"/>
                    <a:pt x="355" y="0"/>
                    <a:pt x="138"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0" name="Freeform 8">
              <a:extLst>
                <a:ext uri="{FF2B5EF4-FFF2-40B4-BE49-F238E27FC236}">
                  <a16:creationId xmlns:a16="http://schemas.microsoft.com/office/drawing/2014/main" id="{29B31A47-1DBD-1652-5D57-90F2000198A7}"/>
                </a:ext>
              </a:extLst>
            </p:cNvPr>
            <p:cNvSpPr>
              <a:spLocks noChangeArrowheads="1"/>
            </p:cNvSpPr>
            <p:nvPr/>
          </p:nvSpPr>
          <p:spPr bwMode="auto">
            <a:xfrm>
              <a:off x="1396" y="2157"/>
              <a:ext cx="276" cy="276"/>
            </a:xfrm>
            <a:custGeom>
              <a:avLst/>
              <a:gdLst>
                <a:gd name="T0" fmla="*/ 582 w 1220"/>
                <a:gd name="T1" fmla="*/ 0 h 1220"/>
                <a:gd name="T2" fmla="*/ 0 w 1220"/>
                <a:gd name="T3" fmla="*/ 580 h 1220"/>
                <a:gd name="T4" fmla="*/ 170 w 1220"/>
                <a:gd name="T5" fmla="*/ 990 h 1220"/>
                <a:gd name="T6" fmla="*/ 170 w 1220"/>
                <a:gd name="T7" fmla="*/ 990 h 1220"/>
                <a:gd name="T8" fmla="*/ 991 w 1220"/>
                <a:gd name="T9" fmla="*/ 990 h 1220"/>
                <a:gd name="T10" fmla="*/ 991 w 1220"/>
                <a:gd name="T11" fmla="*/ 170 h 1220"/>
                <a:gd name="T12" fmla="*/ 582 w 1220"/>
                <a:gd name="T13" fmla="*/ 0 h 1220"/>
                <a:gd name="T14" fmla="*/ 892 w 1220"/>
                <a:gd name="T15" fmla="*/ 891 h 1220"/>
                <a:gd name="T16" fmla="*/ 271 w 1220"/>
                <a:gd name="T17" fmla="*/ 891 h 1220"/>
                <a:gd name="T18" fmla="*/ 271 w 1220"/>
                <a:gd name="T19" fmla="*/ 891 h 1220"/>
                <a:gd name="T20" fmla="*/ 271 w 1220"/>
                <a:gd name="T21" fmla="*/ 891 h 1220"/>
                <a:gd name="T22" fmla="*/ 271 w 1220"/>
                <a:gd name="T23" fmla="*/ 267 h 1220"/>
                <a:gd name="T24" fmla="*/ 895 w 1220"/>
                <a:gd name="T25" fmla="*/ 267 h 1220"/>
                <a:gd name="T26" fmla="*/ 892 w 1220"/>
                <a:gd name="T27" fmla="*/ 891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0" h="1220">
                  <a:moveTo>
                    <a:pt x="582" y="0"/>
                  </a:moveTo>
                  <a:cubicBezTo>
                    <a:pt x="260" y="0"/>
                    <a:pt x="0" y="259"/>
                    <a:pt x="0" y="580"/>
                  </a:cubicBezTo>
                  <a:cubicBezTo>
                    <a:pt x="0" y="736"/>
                    <a:pt x="62" y="882"/>
                    <a:pt x="170" y="990"/>
                  </a:cubicBezTo>
                  <a:lnTo>
                    <a:pt x="170" y="990"/>
                  </a:lnTo>
                  <a:cubicBezTo>
                    <a:pt x="395" y="1215"/>
                    <a:pt x="766" y="1219"/>
                    <a:pt x="991" y="990"/>
                  </a:cubicBezTo>
                  <a:cubicBezTo>
                    <a:pt x="1217" y="762"/>
                    <a:pt x="1219" y="394"/>
                    <a:pt x="991" y="170"/>
                  </a:cubicBezTo>
                  <a:cubicBezTo>
                    <a:pt x="883" y="59"/>
                    <a:pt x="737" y="0"/>
                    <a:pt x="582" y="0"/>
                  </a:cubicBezTo>
                  <a:close/>
                  <a:moveTo>
                    <a:pt x="892" y="891"/>
                  </a:moveTo>
                  <a:cubicBezTo>
                    <a:pt x="720" y="1063"/>
                    <a:pt x="440" y="1063"/>
                    <a:pt x="271" y="891"/>
                  </a:cubicBezTo>
                  <a:lnTo>
                    <a:pt x="271" y="891"/>
                  </a:lnTo>
                  <a:lnTo>
                    <a:pt x="271" y="891"/>
                  </a:lnTo>
                  <a:cubicBezTo>
                    <a:pt x="99" y="719"/>
                    <a:pt x="99" y="439"/>
                    <a:pt x="271" y="267"/>
                  </a:cubicBezTo>
                  <a:cubicBezTo>
                    <a:pt x="443" y="96"/>
                    <a:pt x="723" y="96"/>
                    <a:pt x="895" y="267"/>
                  </a:cubicBezTo>
                  <a:cubicBezTo>
                    <a:pt x="1064" y="439"/>
                    <a:pt x="1064" y="719"/>
                    <a:pt x="892" y="89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1" name="Freeform 9">
              <a:extLst>
                <a:ext uri="{FF2B5EF4-FFF2-40B4-BE49-F238E27FC236}">
                  <a16:creationId xmlns:a16="http://schemas.microsoft.com/office/drawing/2014/main" id="{98CEA400-2F99-24D8-1CAC-FD508D0F9288}"/>
                </a:ext>
              </a:extLst>
            </p:cNvPr>
            <p:cNvSpPr>
              <a:spLocks noChangeArrowheads="1"/>
            </p:cNvSpPr>
            <p:nvPr/>
          </p:nvSpPr>
          <p:spPr bwMode="auto">
            <a:xfrm>
              <a:off x="1477" y="2236"/>
              <a:ext cx="102" cy="102"/>
            </a:xfrm>
            <a:custGeom>
              <a:avLst/>
              <a:gdLst>
                <a:gd name="T0" fmla="*/ 423 w 456"/>
                <a:gd name="T1" fmla="*/ 28 h 452"/>
                <a:gd name="T2" fmla="*/ 324 w 456"/>
                <a:gd name="T3" fmla="*/ 28 h 452"/>
                <a:gd name="T4" fmla="*/ 324 w 456"/>
                <a:gd name="T5" fmla="*/ 28 h 452"/>
                <a:gd name="T6" fmla="*/ 225 w 456"/>
                <a:gd name="T7" fmla="*/ 124 h 452"/>
                <a:gd name="T8" fmla="*/ 127 w 456"/>
                <a:gd name="T9" fmla="*/ 28 h 452"/>
                <a:gd name="T10" fmla="*/ 28 w 456"/>
                <a:gd name="T11" fmla="*/ 37 h 452"/>
                <a:gd name="T12" fmla="*/ 28 w 456"/>
                <a:gd name="T13" fmla="*/ 130 h 452"/>
                <a:gd name="T14" fmla="*/ 127 w 456"/>
                <a:gd name="T15" fmla="*/ 228 h 452"/>
                <a:gd name="T16" fmla="*/ 28 w 456"/>
                <a:gd name="T17" fmla="*/ 322 h 452"/>
                <a:gd name="T18" fmla="*/ 28 w 456"/>
                <a:gd name="T19" fmla="*/ 423 h 452"/>
                <a:gd name="T20" fmla="*/ 129 w 456"/>
                <a:gd name="T21" fmla="*/ 423 h 452"/>
                <a:gd name="T22" fmla="*/ 228 w 456"/>
                <a:gd name="T23" fmla="*/ 324 h 452"/>
                <a:gd name="T24" fmla="*/ 324 w 456"/>
                <a:gd name="T25" fmla="*/ 423 h 452"/>
                <a:gd name="T26" fmla="*/ 426 w 456"/>
                <a:gd name="T27" fmla="*/ 423 h 452"/>
                <a:gd name="T28" fmla="*/ 426 w 456"/>
                <a:gd name="T29" fmla="*/ 322 h 452"/>
                <a:gd name="T30" fmla="*/ 324 w 456"/>
                <a:gd name="T31" fmla="*/ 226 h 452"/>
                <a:gd name="T32" fmla="*/ 423 w 456"/>
                <a:gd name="T33" fmla="*/ 127 h 452"/>
                <a:gd name="T34" fmla="*/ 423 w 456"/>
                <a:gd name="T35" fmla="*/ 28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6" h="452">
                  <a:moveTo>
                    <a:pt x="423" y="28"/>
                  </a:moveTo>
                  <a:cubicBezTo>
                    <a:pt x="395" y="0"/>
                    <a:pt x="349" y="0"/>
                    <a:pt x="324" y="28"/>
                  </a:cubicBezTo>
                  <a:lnTo>
                    <a:pt x="324" y="28"/>
                  </a:lnTo>
                  <a:lnTo>
                    <a:pt x="225" y="124"/>
                  </a:lnTo>
                  <a:lnTo>
                    <a:pt x="127" y="28"/>
                  </a:lnTo>
                  <a:cubicBezTo>
                    <a:pt x="98" y="3"/>
                    <a:pt x="53" y="6"/>
                    <a:pt x="28" y="37"/>
                  </a:cubicBezTo>
                  <a:cubicBezTo>
                    <a:pt x="5" y="62"/>
                    <a:pt x="5" y="101"/>
                    <a:pt x="28" y="130"/>
                  </a:cubicBezTo>
                  <a:lnTo>
                    <a:pt x="127" y="228"/>
                  </a:lnTo>
                  <a:lnTo>
                    <a:pt x="28" y="322"/>
                  </a:lnTo>
                  <a:cubicBezTo>
                    <a:pt x="0" y="350"/>
                    <a:pt x="0" y="395"/>
                    <a:pt x="28" y="423"/>
                  </a:cubicBezTo>
                  <a:cubicBezTo>
                    <a:pt x="56" y="451"/>
                    <a:pt x="101" y="451"/>
                    <a:pt x="129" y="423"/>
                  </a:cubicBezTo>
                  <a:lnTo>
                    <a:pt x="228" y="324"/>
                  </a:lnTo>
                  <a:lnTo>
                    <a:pt x="324" y="423"/>
                  </a:lnTo>
                  <a:cubicBezTo>
                    <a:pt x="352" y="451"/>
                    <a:pt x="398" y="451"/>
                    <a:pt x="426" y="423"/>
                  </a:cubicBezTo>
                  <a:cubicBezTo>
                    <a:pt x="455" y="395"/>
                    <a:pt x="454" y="350"/>
                    <a:pt x="426" y="322"/>
                  </a:cubicBezTo>
                  <a:lnTo>
                    <a:pt x="324" y="226"/>
                  </a:lnTo>
                  <a:lnTo>
                    <a:pt x="423" y="127"/>
                  </a:lnTo>
                  <a:cubicBezTo>
                    <a:pt x="451" y="99"/>
                    <a:pt x="451" y="56"/>
                    <a:pt x="423" y="2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grpSp>
      <p:sp>
        <p:nvSpPr>
          <p:cNvPr id="12" name="TextBox 11">
            <a:extLst>
              <a:ext uri="{FF2B5EF4-FFF2-40B4-BE49-F238E27FC236}">
                <a16:creationId xmlns:a16="http://schemas.microsoft.com/office/drawing/2014/main" id="{F8B44FF3-28AB-10D7-B1C4-E339265AAF9B}"/>
              </a:ext>
            </a:extLst>
          </p:cNvPr>
          <p:cNvSpPr txBox="1"/>
          <p:nvPr userDrawn="1"/>
        </p:nvSpPr>
        <p:spPr>
          <a:xfrm>
            <a:off x="3261391" y="2485152"/>
            <a:ext cx="8046632" cy="1887696"/>
          </a:xfrm>
          <a:prstGeom prst="rect">
            <a:avLst/>
          </a:prstGeom>
          <a:noFill/>
        </p:spPr>
        <p:txBody>
          <a:bodyPr wrap="square" rtlCol="0">
            <a:spAutoFit/>
          </a:bodyPr>
          <a:lstStyle/>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Any master slides that appear after this end slide have been accidentally imported from other slide decks and </a:t>
            </a:r>
            <a:br>
              <a:rPr lang="en-US" sz="2000" b="0" i="0" dirty="0">
                <a:solidFill>
                  <a:schemeClr val="tx1"/>
                </a:solidFill>
                <a:latin typeface="Oracle Sans Tab" panose="020B0503020204020204" pitchFamily="34" charset="0"/>
                <a:cs typeface="Oracle Sans Tab" panose="020B0503020204020204" pitchFamily="34" charset="0"/>
              </a:rPr>
            </a:br>
            <a:r>
              <a:rPr lang="en-US" sz="2000" b="0" i="0" dirty="0">
                <a:solidFill>
                  <a:schemeClr val="tx1"/>
                </a:solidFill>
                <a:latin typeface="Oracle Sans Tab" panose="020B0503020204020204" pitchFamily="34" charset="0"/>
                <a:cs typeface="Oracle Sans Tab" panose="020B0503020204020204" pitchFamily="34" charset="0"/>
              </a:rPr>
              <a:t>may not match the style of this template.</a:t>
            </a:r>
          </a:p>
          <a:p>
            <a:pPr algn="l">
              <a:lnSpc>
                <a:spcPct val="100000"/>
              </a:lnSpc>
              <a:spcAft>
                <a:spcPts val="2000"/>
              </a:spcAft>
            </a:pPr>
            <a:r>
              <a:rPr lang="en-US" sz="2000" b="0" i="0" dirty="0">
                <a:solidFill>
                  <a:schemeClr val="tx1"/>
                </a:solidFill>
                <a:latin typeface="Oracle Sans Tab" panose="020B0503020204020204" pitchFamily="34" charset="0"/>
                <a:cs typeface="Oracle Sans Tab" panose="020B0503020204020204" pitchFamily="34" charset="0"/>
              </a:rPr>
              <a:t>Please locate slides that are referencing these imported slide layouts and reselect/apply a layout from the master slide options above.</a:t>
            </a:r>
          </a:p>
        </p:txBody>
      </p:sp>
    </p:spTree>
    <p:extLst>
      <p:ext uri="{BB962C8B-B14F-4D97-AF65-F5344CB8AC3E}">
        <p14:creationId xmlns:p14="http://schemas.microsoft.com/office/powerpoint/2010/main" val="7338991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ver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3568EDC7-82E8-C0FD-23C9-5E2F85B327A1}"/>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CX title (up to two lines) </a:t>
            </a:r>
            <a:br>
              <a:rPr lang="en-US" dirty="0"/>
            </a:br>
            <a:r>
              <a:rPr lang="en-US" dirty="0"/>
              <a:t>Oracle Sans Tab Bold</a:t>
            </a:r>
          </a:p>
        </p:txBody>
      </p:sp>
      <p:sp>
        <p:nvSpPr>
          <p:cNvPr id="7" name="Subhead">
            <a:extLst>
              <a:ext uri="{FF2B5EF4-FFF2-40B4-BE49-F238E27FC236}">
                <a16:creationId xmlns:a16="http://schemas.microsoft.com/office/drawing/2014/main" id="{061B9EB2-A1F6-2571-35A5-B192ACB03AE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6F8D591A-4D00-D5F4-4A83-1E71D6FEAED4}"/>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10E9E6D4-F5CC-7C97-90BB-4EDFBE9AA1B7}"/>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350795E3-D122-12B5-7C04-44DCB3D36801}"/>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5748CF8-F274-FB47-CAED-F7B6DBFAB058}"/>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495B2ADA-461A-FD6A-5CF8-C6DF73B366A2}"/>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2096009-10CC-D3A8-D651-A6324946E61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7E4F3939-5D2F-6AB9-8C71-5E770E6D42B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365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v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5888C5F5-89ED-967B-54C7-2A5658D9383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OCI and database title</a:t>
            </a:r>
            <a:br>
              <a:rPr lang="en-US" dirty="0"/>
            </a:br>
            <a:r>
              <a:rPr lang="en-US" dirty="0"/>
              <a:t>Oracle Sans Tab Bold</a:t>
            </a:r>
          </a:p>
        </p:txBody>
      </p:sp>
      <p:sp>
        <p:nvSpPr>
          <p:cNvPr id="7" name="Subhead">
            <a:extLst>
              <a:ext uri="{FF2B5EF4-FFF2-40B4-BE49-F238E27FC236}">
                <a16:creationId xmlns:a16="http://schemas.microsoft.com/office/drawing/2014/main" id="{AB3DC633-5D2F-CD08-25C4-AE0E6A2B5A5A}"/>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0484561-BBEE-F46D-7F67-EB225BA5D346}"/>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A2D3ACC-958E-B38F-BE81-FBB225FDED02}"/>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E1DF1B72-C1BE-74C1-FB93-E6FBEBCD12EB}"/>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42B772F-C699-22CD-0BF9-575EC2076553}"/>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739DA1F-4B89-6385-9E78-4753D410919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2" name="Oracle Logo" descr="Oracle Logo">
            <a:extLst>
              <a:ext uri="{FF2B5EF4-FFF2-40B4-BE49-F238E27FC236}">
                <a16:creationId xmlns:a16="http://schemas.microsoft.com/office/drawing/2014/main" id="{6365F65B-E40A-5E02-63EB-C3DBD8E73AF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11" name="Accent mark">
            <a:extLst>
              <a:ext uri="{FF2B5EF4-FFF2-40B4-BE49-F238E27FC236}">
                <a16:creationId xmlns:a16="http://schemas.microsoft.com/office/drawing/2014/main" id="{F974F57F-EE1C-2E13-9B52-D64DDE2DF98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1173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v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Developer Title</a:t>
            </a:r>
            <a:br>
              <a:rPr lang="en-US" dirty="0"/>
            </a:br>
            <a:r>
              <a:rPr lang="en-US" dirty="0"/>
              <a:t>Oracle Sans Tab</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7018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full-image">
    <p:bg>
      <p:bgPr>
        <a:solidFill>
          <a:schemeClr val="bg2"/>
        </a:solidFill>
        <a:effectLst/>
      </p:bgPr>
    </p:bg>
    <p:spTree>
      <p:nvGrpSpPr>
        <p:cNvPr id="1" name=""/>
        <p:cNvGrpSpPr/>
        <p:nvPr/>
      </p:nvGrpSpPr>
      <p:grpSpPr>
        <a:xfrm>
          <a:off x="0" y="0"/>
          <a:ext cx="0" cy="0"/>
          <a:chOff x="0" y="0"/>
          <a:chExt cx="0" cy="0"/>
        </a:xfrm>
      </p:grpSpPr>
      <p:sp>
        <p:nvSpPr>
          <p:cNvPr id="2" name="Gradient overlay">
            <a:extLst>
              <a:ext uri="{FF2B5EF4-FFF2-40B4-BE49-F238E27FC236}">
                <a16:creationId xmlns:a16="http://schemas.microsoft.com/office/drawing/2014/main" id="{02A90784-90AA-1B27-460D-B876463465E4}"/>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5">
            <a:extLst>
              <a:ext uri="{FF2B5EF4-FFF2-40B4-BE49-F238E27FC236}">
                <a16:creationId xmlns:a16="http://schemas.microsoft.com/office/drawing/2014/main" id="{2A8370DC-7E17-3B48-B968-7FBF1A513E5D}"/>
              </a:ext>
            </a:extLst>
          </p:cNvPr>
          <p:cNvSpPr>
            <a:spLocks noGrp="1"/>
          </p:cNvSpPr>
          <p:nvPr>
            <p:ph type="title" hasCustomPrompt="1"/>
          </p:nvPr>
        </p:nvSpPr>
        <p:spPr>
          <a:xfrm>
            <a:off x="768871" y="2337132"/>
            <a:ext cx="6217920" cy="1280160"/>
          </a:xfrm>
          <a:noFill/>
        </p:spPr>
        <p:txBody>
          <a:bodyPr vert="horz" wrap="square" lIns="0" tIns="0" rIns="0" bIns="0" rtlCol="0" anchor="b">
            <a:noAutofit/>
          </a:bodyPr>
          <a:lstStyle>
            <a:lvl1pPr>
              <a:lnSpc>
                <a:spcPct val="100000"/>
              </a:lnSpc>
              <a:defRPr lang="en-US" sz="4000" b="1" i="0" dirty="0">
                <a:solidFill>
                  <a:schemeClr val="tx1"/>
                </a:solidFill>
                <a:latin typeface="Oracle Sans Tab" panose="020B0503020204020204" pitchFamily="34" charset="0"/>
              </a:defRPr>
            </a:lvl1pPr>
          </a:lstStyle>
          <a:p>
            <a:pPr lvl="0">
              <a:lnSpc>
                <a:spcPct val="100000"/>
              </a:lnSpc>
            </a:pPr>
            <a:r>
              <a:rPr lang="en-US" dirty="0"/>
              <a:t>Cross-pillar, Industries, and General Divider Title</a:t>
            </a:r>
          </a:p>
        </p:txBody>
      </p:sp>
      <p:sp>
        <p:nvSpPr>
          <p:cNvPr id="11" name="Slide Number Placeholder 7">
            <a:extLst>
              <a:ext uri="{FF2B5EF4-FFF2-40B4-BE49-F238E27FC236}">
                <a16:creationId xmlns:a16="http://schemas.microsoft.com/office/drawing/2014/main" id="{F080221B-C8EC-00E9-AA2D-F8C154AA3CA5}"/>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6C539CEF-A482-43F9-5E0C-FBA849CD6ADB}"/>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15" name="Date Placeholder 2">
            <a:extLst>
              <a:ext uri="{FF2B5EF4-FFF2-40B4-BE49-F238E27FC236}">
                <a16:creationId xmlns:a16="http://schemas.microsoft.com/office/drawing/2014/main" id="{F9083701-4310-37DF-B760-F9C5578E1E79}"/>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Subhead">
            <a:extLst>
              <a:ext uri="{FF2B5EF4-FFF2-40B4-BE49-F238E27FC236}">
                <a16:creationId xmlns:a16="http://schemas.microsoft.com/office/drawing/2014/main" id="{AC267B18-559A-5001-F10C-C0FCF070F435}"/>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8039191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ght - Divider_Image">
    <p:bg>
      <p:bgRef idx="1001">
        <a:schemeClr val="bg2"/>
      </p:bgRef>
    </p:bg>
    <p:spTree>
      <p:nvGrpSpPr>
        <p:cNvPr id="1" name=""/>
        <p:cNvGrpSpPr/>
        <p:nvPr/>
      </p:nvGrpSpPr>
      <p:grpSpPr>
        <a:xfrm>
          <a:off x="0" y="0"/>
          <a:ext cx="0" cy="0"/>
          <a:chOff x="0" y="0"/>
          <a:chExt cx="0" cy="0"/>
        </a:xfrm>
      </p:grpSpPr>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213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97377"/>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9" name="Accent mark">
            <a:extLst>
              <a:ext uri="{FF2B5EF4-FFF2-40B4-BE49-F238E27FC236}">
                <a16:creationId xmlns:a16="http://schemas.microsoft.com/office/drawing/2014/main" id="{EF7E4D86-EF60-0FEC-3E94-F74C96841A9C}"/>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head">
            <a:extLst>
              <a:ext uri="{FF2B5EF4-FFF2-40B4-BE49-F238E27FC236}">
                <a16:creationId xmlns:a16="http://schemas.microsoft.com/office/drawing/2014/main" id="{A763B6F6-4DFA-26D0-D8A9-4B0B1409391D}"/>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16044066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Divider_Image">
    <p:bg>
      <p:bgRef idx="1001">
        <a:schemeClr val="bg2"/>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7A66C82B-D6A6-34D6-659C-66E009B70507}"/>
              </a:ext>
            </a:extLst>
          </p:cNvPr>
          <p:cNvSpPr>
            <a:spLocks noGrp="1"/>
          </p:cNvSpPr>
          <p:nvPr>
            <p:ph type="pic" sz="quarter" idx="34" hasCustomPrompt="1"/>
          </p:nvPr>
        </p:nvSpPr>
        <p:spPr>
          <a:xfrm>
            <a:off x="6096000" y="0"/>
            <a:ext cx="6099048"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5699731 w 6096000"/>
              <a:gd name="connsiteY3" fmla="*/ 6858000 h 6858000"/>
              <a:gd name="connsiteX4" fmla="*/ 5699731 w 6096000"/>
              <a:gd name="connsiteY4" fmla="*/ 6464808 h 6858000"/>
              <a:gd name="connsiteX5" fmla="*/ 5306539 w 6096000"/>
              <a:gd name="connsiteY5" fmla="*/ 6464808 h 6858000"/>
              <a:gd name="connsiteX6" fmla="*/ 5306539 w 6096000"/>
              <a:gd name="connsiteY6" fmla="*/ 6858000 h 6858000"/>
              <a:gd name="connsiteX7" fmla="*/ 0 w 6096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6858000">
                <a:moveTo>
                  <a:pt x="0" y="0"/>
                </a:moveTo>
                <a:lnTo>
                  <a:pt x="6096000" y="0"/>
                </a:lnTo>
                <a:lnTo>
                  <a:pt x="6096000" y="6858000"/>
                </a:lnTo>
                <a:lnTo>
                  <a:pt x="5699731" y="6858000"/>
                </a:lnTo>
                <a:lnTo>
                  <a:pt x="5699731" y="6464808"/>
                </a:lnTo>
                <a:lnTo>
                  <a:pt x="5306539" y="6464808"/>
                </a:lnTo>
                <a:lnTo>
                  <a:pt x="5306539" y="6858000"/>
                </a:lnTo>
                <a:lnTo>
                  <a:pt x="0" y="6858000"/>
                </a:lnTo>
                <a:close/>
              </a:path>
            </a:pathLst>
          </a:custGeom>
          <a:solidFill>
            <a:srgbClr val="AEA8A2"/>
          </a:solidFill>
        </p:spPr>
        <p:txBody>
          <a:bodyPr wrap="square" lIns="72000" tIns="72000" rIns="0">
            <a:noAutofit/>
          </a:bodyPr>
          <a:lstStyle>
            <a:lvl1pPr algn="ctr">
              <a:defRPr sz="1400" b="0" i="0">
                <a:solidFill>
                  <a:srgbClr val="2A2F2F"/>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sp>
        <p:nvSpPr>
          <p:cNvPr id="7" name="Title 5">
            <a:extLst>
              <a:ext uri="{FF2B5EF4-FFF2-40B4-BE49-F238E27FC236}">
                <a16:creationId xmlns:a16="http://schemas.microsoft.com/office/drawing/2014/main" id="{DE8EE698-DD9E-FCA6-2E7D-4B8B85A548EA}"/>
              </a:ext>
            </a:extLst>
          </p:cNvPr>
          <p:cNvSpPr>
            <a:spLocks noGrp="1"/>
          </p:cNvSpPr>
          <p:nvPr>
            <p:ph type="title" hasCustomPrompt="1"/>
          </p:nvPr>
        </p:nvSpPr>
        <p:spPr>
          <a:xfrm>
            <a:off x="768871" y="2337132"/>
            <a:ext cx="438912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General divider with image</a:t>
            </a:r>
          </a:p>
        </p:txBody>
      </p:sp>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938"/>
            <a:ext cx="2743200" cy="363500"/>
          </a:xfrm>
        </p:spPr>
        <p:txBody>
          <a:bodyPr/>
          <a:lstStyle/>
          <a:p>
            <a:r>
              <a:rPr lang="en-US"/>
              <a:t>[Date]</a:t>
            </a:r>
            <a:endParaRPr lang="en-US" dirty="0"/>
          </a:p>
        </p:txBody>
      </p:sp>
      <p:sp>
        <p:nvSpPr>
          <p:cNvPr id="17" name="Rectangle 16">
            <a:extLst>
              <a:ext uri="{FF2B5EF4-FFF2-40B4-BE49-F238E27FC236}">
                <a16:creationId xmlns:a16="http://schemas.microsoft.com/office/drawing/2014/main" id="{4C4BAD36-D319-E820-410D-209A9A879A6E}"/>
              </a:ext>
            </a:extLst>
          </p:cNvPr>
          <p:cNvSpPr/>
          <p:nvPr userDrawn="1"/>
        </p:nvSpPr>
        <p:spPr>
          <a:xfrm>
            <a:off x="11399462" y="6450195"/>
            <a:ext cx="411480" cy="411480"/>
          </a:xfrm>
          <a:prstGeom prst="rect">
            <a:avLst/>
          </a:prstGeom>
          <a:solidFill>
            <a:srgbClr val="B74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Tag" descr="A small square in Oracle Red with the Oracle logo in the center in white">
            <a:extLst>
              <a:ext uri="{FF2B5EF4-FFF2-40B4-BE49-F238E27FC236}">
                <a16:creationId xmlns:a16="http://schemas.microsoft.com/office/drawing/2014/main" id="{DA013C64-ED63-DD03-9BE1-52DA3F10B52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 name="Accent mark">
            <a:extLst>
              <a:ext uri="{FF2B5EF4-FFF2-40B4-BE49-F238E27FC236}">
                <a16:creationId xmlns:a16="http://schemas.microsoft.com/office/drawing/2014/main" id="{D8947E02-814A-79D0-C68B-4A7749394CC0}"/>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head">
            <a:extLst>
              <a:ext uri="{FF2B5EF4-FFF2-40B4-BE49-F238E27FC236}">
                <a16:creationId xmlns:a16="http://schemas.microsoft.com/office/drawing/2014/main" id="{C91DD99A-805D-7654-58A3-D6532DB17964}"/>
              </a:ext>
            </a:extLst>
          </p:cNvPr>
          <p:cNvSpPr>
            <a:spLocks noGrp="1"/>
          </p:cNvSpPr>
          <p:nvPr>
            <p:ph type="body" sz="quarter" idx="33" hasCustomPrompt="1"/>
          </p:nvPr>
        </p:nvSpPr>
        <p:spPr>
          <a:xfrm>
            <a:off x="776689" y="4135193"/>
            <a:ext cx="43891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Tree>
    <p:extLst>
      <p:ext uri="{BB962C8B-B14F-4D97-AF65-F5344CB8AC3E}">
        <p14:creationId xmlns:p14="http://schemas.microsoft.com/office/powerpoint/2010/main" val="33045978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 Divider">
    <p:bg>
      <p:bgRef idx="1001">
        <a:schemeClr val="bg2"/>
      </p:bgRef>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789F089-C8C8-AD9E-8C9E-E12DE8E679BF}"/>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7698EDA6-BDA7-E689-E9CF-BD4E37893702}"/>
              </a:ext>
            </a:extLst>
          </p:cNvPr>
          <p:cNvSpPr>
            <a:spLocks noGrp="1"/>
          </p:cNvSpPr>
          <p:nvPr>
            <p:ph type="body" sz="quarter" idx="33" hasCustomPrompt="1"/>
          </p:nvPr>
        </p:nvSpPr>
        <p:spPr>
          <a:xfrm>
            <a:off x="776689" y="4135193"/>
            <a:ext cx="621792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pic>
        <p:nvPicPr>
          <p:cNvPr id="15" name="Picture 14">
            <a:extLst>
              <a:ext uri="{FF2B5EF4-FFF2-40B4-BE49-F238E27FC236}">
                <a16:creationId xmlns:a16="http://schemas.microsoft.com/office/drawing/2014/main" id="{FB7783C8-17F8-DB45-1463-F645BB3FC448}"/>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89127AD-303E-4148-925B-F8D854942DC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3FBA7AF-1061-9E4C-9196-2D8F59748DFB}"/>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4679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 - Divider">
    <p:bg>
      <p:bgPr>
        <a:solidFill>
          <a:schemeClr val="bg2"/>
        </a:solidFill>
        <a:effectLst/>
      </p:bgPr>
    </p:bg>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232B6FB-CB36-8E10-0171-4DD434FB37AC}"/>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Cross-pillar, Industries, and General Divider Title</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pic>
        <p:nvPicPr>
          <p:cNvPr id="15" name="Picture 14">
            <a:extLst>
              <a:ext uri="{FF2B5EF4-FFF2-40B4-BE49-F238E27FC236}">
                <a16:creationId xmlns:a16="http://schemas.microsoft.com/office/drawing/2014/main" id="{66160DD4-C190-5E08-0719-27C0571182D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44000"/>
          <a:stretch/>
        </p:blipFill>
        <p:spPr>
          <a:xfrm>
            <a:off x="5364488" y="0"/>
            <a:ext cx="6827512" cy="6858000"/>
          </a:xfrm>
          <a:prstGeom prst="rect">
            <a:avLst/>
          </a:prstGeom>
        </p:spPr>
      </p:pic>
      <p:sp>
        <p:nvSpPr>
          <p:cNvPr id="2" name="Accent mark">
            <a:extLst>
              <a:ext uri="{FF2B5EF4-FFF2-40B4-BE49-F238E27FC236}">
                <a16:creationId xmlns:a16="http://schemas.microsoft.com/office/drawing/2014/main" id="{FCC5560E-F594-D1CD-5CDD-54514D4DAED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2961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Health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4CEE7C3-7EA8-C568-7AA2-03C7BCB4D72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15099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93B935A-285A-BFFA-E1F4-E79FEB4F9795}"/>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Title (up to two lines) </a:t>
            </a:r>
            <a:br>
              <a:rPr lang="en-US" dirty="0"/>
            </a:br>
            <a:r>
              <a:rPr lang="en-US" dirty="0"/>
              <a:t>Oracle Sans Tab Bold</a:t>
            </a:r>
          </a:p>
        </p:txBody>
      </p:sp>
      <p:sp>
        <p:nvSpPr>
          <p:cNvPr id="7" name="Subhead">
            <a:extLst>
              <a:ext uri="{FF2B5EF4-FFF2-40B4-BE49-F238E27FC236}">
                <a16:creationId xmlns:a16="http://schemas.microsoft.com/office/drawing/2014/main" id="{EFFF89DD-9D0E-59AA-468D-56F8DF0173D0}"/>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72DF4953-83D4-E63F-FAE9-12C7C69CAF76}"/>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53939284-5D96-A771-F7CE-39D3A9ADA08C}"/>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7E9E8FD7-3B27-6D98-CDF8-03B96EAE4D8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37A2158C-16EA-51FD-AADB-5CCD72645F2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Date Placeholder 2">
            <a:extLst>
              <a:ext uri="{FF2B5EF4-FFF2-40B4-BE49-F238E27FC236}">
                <a16:creationId xmlns:a16="http://schemas.microsoft.com/office/drawing/2014/main" id="{DE9F17F9-481A-5855-B8F0-D871C1F817BF}"/>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4" name="Footer Placeholder 3">
            <a:extLst>
              <a:ext uri="{FF2B5EF4-FFF2-40B4-BE49-F238E27FC236}">
                <a16:creationId xmlns:a16="http://schemas.microsoft.com/office/drawing/2014/main" id="{47EAEE68-C65E-C8C2-44CB-1ECCD753ADA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pic>
        <p:nvPicPr>
          <p:cNvPr id="10" name="Oracle Logo" descr="Oracle Logo">
            <a:extLst>
              <a:ext uri="{FF2B5EF4-FFF2-40B4-BE49-F238E27FC236}">
                <a16:creationId xmlns:a16="http://schemas.microsoft.com/office/drawing/2014/main" id="{510A29EB-A69A-C86E-648C-CFF0A2762DC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pic>
        <p:nvPicPr>
          <p:cNvPr id="13" name="OTag" descr="A small square in Oracle Red with the Oracle logo in the center in white">
            <a:extLst>
              <a:ext uri="{FF2B5EF4-FFF2-40B4-BE49-F238E27FC236}">
                <a16:creationId xmlns:a16="http://schemas.microsoft.com/office/drawing/2014/main" id="{BB472E52-9049-8F88-829D-93C385311F2B}"/>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Accent mark">
            <a:extLst>
              <a:ext uri="{FF2B5EF4-FFF2-40B4-BE49-F238E27FC236}">
                <a16:creationId xmlns:a16="http://schemas.microsoft.com/office/drawing/2014/main" id="{F6C8D001-5C68-50FD-8A15-9F62CD4FCCF2}"/>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1475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Fusion Suite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2197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SCM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61CB4AAC-156D-8F42-3B43-592451DF558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0464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95000"/>
              </a:lnSpc>
              <a:defRPr lang="en-US" sz="4000" b="1" i="0" dirty="0">
                <a:latin typeface="Oracle Sans Tab" panose="020B0503020204020204" pitchFamily="34" charset="0"/>
              </a:defRPr>
            </a:lvl1pPr>
          </a:lstStyle>
          <a:p>
            <a:pPr lvl="0">
              <a:lnSpc>
                <a:spcPct val="100000"/>
              </a:lnSpc>
            </a:pPr>
            <a:r>
              <a:rPr lang="en-US" dirty="0"/>
              <a:t>ERP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BADA839C-E71A-1637-3B8E-ADCB8BC4BE79}"/>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9640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_7">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HCM Section </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82"/>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4000"/>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6"/>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AD2D13D9-5F9B-66C0-EF23-46B9931F9314}"/>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148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_8">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CX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9FE68091-5CE6-8692-5C8A-45B15B0580ED}"/>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62004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_9">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OCI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4364F74D-D1B7-957A-69E2-40ADCE3043E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3395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_10">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7856B97A-8557-4DB6-9175-7EBD0C8937DD}"/>
              </a:ext>
            </a:extLst>
          </p:cNvPr>
          <p:cNvSpPr>
            <a:spLocks noGrp="1"/>
          </p:cNvSpPr>
          <p:nvPr>
            <p:ph type="title" hasCustomPrompt="1"/>
          </p:nvPr>
        </p:nvSpPr>
        <p:spPr>
          <a:xfrm>
            <a:off x="768871" y="2337132"/>
            <a:ext cx="6400800" cy="1280160"/>
          </a:xfrm>
          <a:noFill/>
        </p:spPr>
        <p:txBody>
          <a:bodyPr vert="horz" wrap="square" lIns="0" tIns="0" rIns="0" bIns="0" rtlCol="0" anchor="b">
            <a:noAutofit/>
          </a:bodyPr>
          <a:lstStyle>
            <a:lvl1pPr>
              <a:lnSpc>
                <a:spcPct val="100000"/>
              </a:lnSpc>
              <a:defRPr lang="en-US" sz="4000" b="1" i="0" dirty="0">
                <a:latin typeface="Oracle Sans Tab" panose="020B0503020204020204" pitchFamily="34" charset="0"/>
              </a:defRPr>
            </a:lvl1pPr>
          </a:lstStyle>
          <a:p>
            <a:pPr lvl="0">
              <a:lnSpc>
                <a:spcPct val="100000"/>
              </a:lnSpc>
            </a:pPr>
            <a:r>
              <a:rPr lang="en-US" dirty="0"/>
              <a:t>Dev Section</a:t>
            </a:r>
            <a:br>
              <a:rPr lang="en-US" dirty="0"/>
            </a:br>
            <a:r>
              <a:rPr lang="en-US" dirty="0"/>
              <a:t>Oracle Sans Tab Bold</a:t>
            </a:r>
          </a:p>
        </p:txBody>
      </p:sp>
      <p:sp>
        <p:nvSpPr>
          <p:cNvPr id="10" name="Subhead">
            <a:extLst>
              <a:ext uri="{FF2B5EF4-FFF2-40B4-BE49-F238E27FC236}">
                <a16:creationId xmlns:a16="http://schemas.microsoft.com/office/drawing/2014/main" id="{E9558DCD-9619-43EF-806C-010C13A11164}"/>
              </a:ext>
            </a:extLst>
          </p:cNvPr>
          <p:cNvSpPr>
            <a:spLocks noGrp="1"/>
          </p:cNvSpPr>
          <p:nvPr>
            <p:ph type="body" sz="quarter" idx="33" hasCustomPrompt="1"/>
          </p:nvPr>
        </p:nvSpPr>
        <p:spPr>
          <a:xfrm>
            <a:off x="776689" y="4135193"/>
            <a:ext cx="6400800" cy="681251"/>
          </a:xfrm>
          <a:prstGeom prst="rect">
            <a:avLst/>
          </a:prstGeom>
          <a:noFill/>
        </p:spPr>
        <p:txBody>
          <a:bodyPr>
            <a:noAutofit/>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p:cNvSpPr>
          <p:nvPr>
            <p:ph type="sldNum" sz="quarter" idx="12"/>
          </p:nvPr>
        </p:nvSpPr>
        <p:spPr>
          <a:xfrm>
            <a:off x="762000" y="6903678"/>
            <a:ext cx="365760" cy="365760"/>
          </a:xfrm>
        </p:spPr>
        <p:txBody>
          <a:bodyPr/>
          <a:lstStyle>
            <a:lvl1pPr>
              <a:defRPr>
                <a:no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p:cNvSpPr>
          <p:nvPr>
            <p:ph type="ftr" sz="quarter" idx="11"/>
          </p:nvPr>
        </p:nvSpPr>
        <p:spPr>
          <a:xfrm>
            <a:off x="1127759" y="6903996"/>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DBAE7266-CBC0-47D9-85A0-91E011093819}"/>
              </a:ext>
            </a:extLst>
          </p:cNvPr>
          <p:cNvSpPr>
            <a:spLocks noGrp="1"/>
          </p:cNvSpPr>
          <p:nvPr>
            <p:ph type="dt" sz="half" idx="10"/>
          </p:nvPr>
        </p:nvSpPr>
        <p:spPr>
          <a:xfrm>
            <a:off x="6873138" y="6905622"/>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C6A04EFB-5851-0CBD-D5AD-B20EA6137C7E}"/>
              </a:ext>
              <a:ext uri="{C183D7F6-B498-43B3-948B-1728B52AA6E4}">
                <adec:decorative xmlns:adec="http://schemas.microsoft.com/office/drawing/2017/decorative" val="1"/>
              </a:ext>
            </a:extLst>
          </p:cNvPr>
          <p:cNvSpPr/>
          <p:nvPr userDrawn="1"/>
        </p:nvSpPr>
        <p:spPr>
          <a:xfrm>
            <a:off x="776689" y="386790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7047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 - Impact Statement">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57F0AA-36FB-62D3-4D57-A93CAC9D5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12860511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Impact Statement">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3F0458-244B-DEF1-4FC0-9B75AA8F4A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a:xfrm>
            <a:off x="768875" y="3017520"/>
            <a:ext cx="10671048" cy="822960"/>
          </a:xfrm>
        </p:spPr>
        <p:txBody>
          <a:bodyPr anchor="ctr"/>
          <a:lstStyle>
            <a:lvl1pPr>
              <a:lnSpc>
                <a:spcPct val="100000"/>
              </a:lnSpc>
              <a:defRPr sz="3600"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9F0B1098-7D41-10CB-C5CD-2254F1A42B9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058C9C89-6343-52FD-C281-6396A1ADC58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F9876E5E-4D7F-5B32-636A-7AAD60A2DF7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7" name="OTag" descr="A small square in Oracle Red with the Oracle logo in the center in white">
            <a:extLst>
              <a:ext uri="{FF2B5EF4-FFF2-40B4-BE49-F238E27FC236}">
                <a16:creationId xmlns:a16="http://schemas.microsoft.com/office/drawing/2014/main" id="{8C117C3E-42AE-CE02-CD58-506D8C1381D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22193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bg>
      <p:bgPr>
        <a:solidFill>
          <a:schemeClr val="bg2"/>
        </a:solidFill>
        <a:effectLst/>
      </p:bgPr>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solidFill>
                  <a:schemeClr val="tx1"/>
                </a:solidFill>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solidFill>
                  <a:schemeClr val="tx1"/>
                </a:solidFill>
              </a:defRPr>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solidFill>
                  <a:schemeClr val="tx1"/>
                </a:solidFill>
              </a:defRPr>
            </a:lvl1pPr>
          </a:lstStyle>
          <a:p>
            <a:pPr lvl="0"/>
            <a:r>
              <a:rPr lang="en-US" dirty="0"/>
              <a:t>Additional information if needed</a:t>
            </a:r>
          </a:p>
        </p:txBody>
      </p:sp>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2" name="Slide Number Placeholder 7">
            <a:extLst>
              <a:ext uri="{FF2B5EF4-FFF2-40B4-BE49-F238E27FC236}">
                <a16:creationId xmlns:a16="http://schemas.microsoft.com/office/drawing/2014/main" id="{3EE0829F-0C0A-8B14-23B2-7530A6A0E36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C06B0B6E-E8C5-4063-ACF6-B009B2CBC7A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FDD33E2D-BC02-BFC7-0F5C-D56B792CBEA2}"/>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5" name="Accent mark">
            <a:extLst>
              <a:ext uri="{FF2B5EF4-FFF2-40B4-BE49-F238E27FC236}">
                <a16:creationId xmlns:a16="http://schemas.microsoft.com/office/drawing/2014/main" id="{E30FF1A2-459E-3E06-ED1E-7EEEFE917498}"/>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72BDD1C-BE59-17F1-F08E-E5659CE09569}"/>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1"/>
            <a:ext cx="8003799" cy="4114800"/>
          </a:xfrm>
          <a:prstGeom prst="rect">
            <a:avLst/>
          </a:prstGeom>
        </p:spPr>
      </p:pic>
    </p:spTree>
    <p:extLst>
      <p:ext uri="{BB962C8B-B14F-4D97-AF65-F5344CB8AC3E}">
        <p14:creationId xmlns:p14="http://schemas.microsoft.com/office/powerpoint/2010/main" val="24049053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 Title_2">
    <p:bg>
      <p:bgRef idx="1001">
        <a:schemeClr val="bg1"/>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92A7232-5506-CF74-ABAC-596E66DF6213}"/>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BE95545E-FF7C-FA0C-6AC2-06B9FD536E40}"/>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2BE9B241-6CCA-C350-8E9C-CBFF15AC920B}"/>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D30678C3-79B5-61B9-5BD6-D4D2E38C4E2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Picture 13">
            <a:extLst>
              <a:ext uri="{FF2B5EF4-FFF2-40B4-BE49-F238E27FC236}">
                <a16:creationId xmlns:a16="http://schemas.microsoft.com/office/drawing/2014/main" id="{761CEBF1-2CD2-4E62-6E9D-873094DB16E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4250" b="38000"/>
          <a:stretch/>
        </p:blipFill>
        <p:spPr>
          <a:xfrm>
            <a:off x="4175780" y="0"/>
            <a:ext cx="8016219" cy="4251947"/>
          </a:xfrm>
          <a:prstGeom prst="rect">
            <a:avLst/>
          </a:prstGeom>
        </p:spPr>
      </p:pic>
      <p:sp>
        <p:nvSpPr>
          <p:cNvPr id="5" name="Slide Number Placeholder 4">
            <a:extLst>
              <a:ext uri="{FF2B5EF4-FFF2-40B4-BE49-F238E27FC236}">
                <a16:creationId xmlns:a16="http://schemas.microsoft.com/office/drawing/2014/main" id="{AE2FA60F-BC05-9DFE-3A03-811A5C61BAE6}"/>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3204F087-6972-AA39-00DB-C10EDEB80749}"/>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6891A512-3F6B-08FA-3574-4BF50D31E5E8}"/>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B928B4F-1E89-D2DF-1BE1-69DBA7C5E4D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5F9B697F-5404-108B-4B52-A27DAB8F742D}"/>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1667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6" y="1828800"/>
            <a:ext cx="8232149" cy="2026447"/>
          </a:xfrm>
          <a:noFill/>
        </p:spPr>
        <p:txBody>
          <a:bodyPr vert="horz" wrap="square" lIns="0" tIns="0" rIns="0" bIns="0" rtlCol="0" anchor="b" anchorCtr="0">
            <a:noAutofit/>
          </a:bodyPr>
          <a:lstStyle>
            <a:lvl1pPr marL="184150" indent="-184150">
              <a:lnSpc>
                <a:spcPct val="100000"/>
              </a:lnSpc>
              <a:tabLst/>
              <a:defRPr lang="en-US" sz="3200" b="0" i="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1999" y="4540249"/>
            <a:ext cx="5333999" cy="266291"/>
          </a:xfrm>
          <a:prstGeom prst="rect">
            <a:avLst/>
          </a:prstGeom>
        </p:spPr>
        <p:txBody>
          <a:bodyPr>
            <a:noAutofit/>
          </a:bodyPr>
          <a:lstStyle>
            <a:lvl1pPr>
              <a:lnSpc>
                <a:spcPct val="100000"/>
              </a:lnSpc>
              <a:defRPr b="1"/>
            </a:lvl1pPr>
          </a:lstStyle>
          <a:p>
            <a:pPr lvl="0"/>
            <a:r>
              <a:rPr lang="en-US" dirty="0"/>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1999" y="4877842"/>
            <a:ext cx="5333999" cy="895181"/>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a:solidFill>
                  <a:srgbClr val="514C47"/>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768D3CF0-D6A4-3493-A61E-C80959981BE3}"/>
              </a:ext>
            </a:extLst>
          </p:cNvPr>
          <p:cNvSpPr>
            <a:spLocks noGrp="1" noChangeAspect="1"/>
          </p:cNvSpPr>
          <p:nvPr>
            <p:ph sz="quarter" idx="45" hasCustomPrompt="1"/>
          </p:nvPr>
        </p:nvSpPr>
        <p:spPr>
          <a:xfrm>
            <a:off x="701099" y="1143798"/>
            <a:ext cx="2447584" cy="673743"/>
          </a:xfrm>
        </p:spPr>
        <p:txBody>
          <a:bodyPr/>
          <a:lstStyle>
            <a:lvl1pPr>
              <a:defRPr>
                <a:solidFill>
                  <a:schemeClr val="tx1"/>
                </a:solidFill>
              </a:defRPr>
            </a:lvl1pPr>
            <a:lvl5pPr marL="731520" indent="0">
              <a:buNone/>
              <a:defRPr/>
            </a:lvl5pPr>
          </a:lstStyle>
          <a:p>
            <a:pPr lvl="0"/>
            <a:r>
              <a:rPr lang="en-US" dirty="0"/>
              <a:t>Click to add logo</a:t>
            </a:r>
          </a:p>
        </p:txBody>
      </p:sp>
      <p:sp>
        <p:nvSpPr>
          <p:cNvPr id="3" name="Accent mark">
            <a:extLst>
              <a:ext uri="{FF2B5EF4-FFF2-40B4-BE49-F238E27FC236}">
                <a16:creationId xmlns:a16="http://schemas.microsoft.com/office/drawing/2014/main" id="{9CBADFAD-5852-9F31-3F6B-B4A294448DE2}"/>
              </a:ext>
              <a:ext uri="{C183D7F6-B498-43B3-948B-1728B52AA6E4}">
                <adec:decorative xmlns:adec="http://schemas.microsoft.com/office/drawing/2017/decorative" val="1"/>
              </a:ext>
            </a:extLst>
          </p:cNvPr>
          <p:cNvSpPr/>
          <p:nvPr userDrawn="1"/>
        </p:nvSpPr>
        <p:spPr>
          <a:xfrm>
            <a:off x="762000" y="4142224"/>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A874A47A-5AA7-1775-46F8-4B4A91867200}"/>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188201" y="0"/>
            <a:ext cx="8003799" cy="4114800"/>
          </a:xfrm>
          <a:prstGeom prst="rect">
            <a:avLst/>
          </a:prstGeom>
        </p:spPr>
      </p:pic>
    </p:spTree>
    <p:extLst>
      <p:ext uri="{BB962C8B-B14F-4D97-AF65-F5344CB8AC3E}">
        <p14:creationId xmlns:p14="http://schemas.microsoft.com/office/powerpoint/2010/main" val="41074020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Quote, Picture, and logo">
    <p:bg>
      <p:bgPr>
        <a:solidFill>
          <a:schemeClr val="bg2"/>
        </a:solidFill>
        <a:effectLst/>
      </p:bgPr>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7" y="4911127"/>
            <a:ext cx="5853145"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7" y="5248720"/>
            <a:ext cx="5853145"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9" name="Picture Placeholder 5">
            <a:extLst>
              <a:ext uri="{FF2B5EF4-FFF2-40B4-BE49-F238E27FC236}">
                <a16:creationId xmlns:a16="http://schemas.microsoft.com/office/drawing/2014/main" id="{DFB04560-5A82-4303-F4F4-247222B350E0}"/>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a:solidFill>
                  <a:srgbClr val="AEA8A2"/>
                </a:solidFill>
              </a:defRPr>
            </a:lvl1pPr>
          </a:lstStyle>
          <a:p>
            <a:r>
              <a:rPr lang="en-US"/>
              <a:t>[Date]</a:t>
            </a:r>
            <a:endParaRPr lang="en-US" dirty="0"/>
          </a:p>
        </p:txBody>
      </p:sp>
      <p:sp>
        <p:nvSpPr>
          <p:cNvPr id="2" name="Content Placeholder 2">
            <a:extLst>
              <a:ext uri="{FF2B5EF4-FFF2-40B4-BE49-F238E27FC236}">
                <a16:creationId xmlns:a16="http://schemas.microsoft.com/office/drawing/2014/main" id="{97B60F2A-F2ED-70AD-4768-5B8EF9B56420}"/>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7" name="Accent mark">
            <a:extLst>
              <a:ext uri="{FF2B5EF4-FFF2-40B4-BE49-F238E27FC236}">
                <a16:creationId xmlns:a16="http://schemas.microsoft.com/office/drawing/2014/main" id="{2F96B613-1543-0150-F389-FFE2D5FA5019}"/>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F4092F5-1A1B-33F4-5A48-CC487AB4D6D3}"/>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Tree>
    <p:extLst>
      <p:ext uri="{BB962C8B-B14F-4D97-AF65-F5344CB8AC3E}">
        <p14:creationId xmlns:p14="http://schemas.microsoft.com/office/powerpoint/2010/main" val="3962537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 Quote, Picture, and logo">
    <p:bg>
      <p:bgPr>
        <a:solidFill>
          <a:schemeClr val="bg2"/>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E97F2045-62B9-84EC-C330-B04C4D3A0662}"/>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2"/>
            <a:ext cx="6020298"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7"/>
            <a:ext cx="5864400"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0"/>
            <a:ext cx="5864400" cy="786385"/>
          </a:xfrm>
          <a:prstGeom prst="rect">
            <a:avLst/>
          </a:prstGeom>
        </p:spPr>
        <p:txBody>
          <a:bodyPr>
            <a:noAutofit/>
          </a:bodyPr>
          <a:lstStyle>
            <a:lvl1pPr>
              <a:lnSpc>
                <a:spcPct val="100000"/>
              </a:lnSpc>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560624"/>
            <a:ext cx="2447584" cy="673743"/>
          </a:xfrm>
        </p:spPr>
        <p:txBody>
          <a:bodyPr/>
          <a:lstStyle>
            <a:lvl5pPr marL="731520" indent="0">
              <a:buNone/>
              <a:defRPr/>
            </a:lvl5pPr>
          </a:lstStyle>
          <a:p>
            <a:pPr lvl="0"/>
            <a:r>
              <a:rPr lang="en-US" dirty="0"/>
              <a:t>Click to add logo</a:t>
            </a:r>
          </a:p>
        </p:txBody>
      </p:sp>
      <p:sp>
        <p:nvSpPr>
          <p:cNvPr id="5" name="Picture Placeholder 5">
            <a:extLst>
              <a:ext uri="{FF2B5EF4-FFF2-40B4-BE49-F238E27FC236}">
                <a16:creationId xmlns:a16="http://schemas.microsoft.com/office/drawing/2014/main" id="{1F10E851-3567-F699-4B5F-02ABBB3355AC}"/>
              </a:ext>
            </a:extLst>
          </p:cNvPr>
          <p:cNvSpPr>
            <a:spLocks noGrp="1"/>
          </p:cNvSpPr>
          <p:nvPr>
            <p:ph type="pic" sz="quarter" idx="47"/>
          </p:nvPr>
        </p:nvSpPr>
        <p:spPr>
          <a:xfrm>
            <a:off x="0" y="0"/>
            <a:ext cx="4937092" cy="6292035"/>
          </a:xfrm>
          <a:custGeom>
            <a:avLst/>
            <a:gdLst>
              <a:gd name="connsiteX0" fmla="*/ 0 w 5087890"/>
              <a:gd name="connsiteY0" fmla="*/ 0 h 6372666"/>
              <a:gd name="connsiteX1" fmla="*/ 3962495 w 5087890"/>
              <a:gd name="connsiteY1" fmla="*/ 0 h 6372666"/>
              <a:gd name="connsiteX2" fmla="*/ 3996914 w 5087890"/>
              <a:gd name="connsiteY2" fmla="*/ 31198 h 6372666"/>
              <a:gd name="connsiteX3" fmla="*/ 5087890 w 5087890"/>
              <a:gd name="connsiteY3" fmla="*/ 2657920 h 6372666"/>
              <a:gd name="connsiteX4" fmla="*/ 1363066 w 5087890"/>
              <a:gd name="connsiteY4" fmla="*/ 6372666 h 6372666"/>
              <a:gd name="connsiteX5" fmla="*/ 82347 w 5087890"/>
              <a:gd name="connsiteY5" fmla="*/ 6147256 h 6372666"/>
              <a:gd name="connsiteX6" fmla="*/ 0 w 5087890"/>
              <a:gd name="connsiteY6" fmla="*/ 6114876 h 6372666"/>
              <a:gd name="connsiteX0" fmla="*/ 0 w 5249971"/>
              <a:gd name="connsiteY0" fmla="*/ 0 h 6372666"/>
              <a:gd name="connsiteX1" fmla="*/ 3962495 w 5249971"/>
              <a:gd name="connsiteY1" fmla="*/ 0 h 6372666"/>
              <a:gd name="connsiteX2" fmla="*/ 4226946 w 5249971"/>
              <a:gd name="connsiteY2" fmla="*/ 231614 h 6372666"/>
              <a:gd name="connsiteX3" fmla="*/ 5087890 w 5249971"/>
              <a:gd name="connsiteY3" fmla="*/ 2657920 h 6372666"/>
              <a:gd name="connsiteX4" fmla="*/ 1363066 w 5249971"/>
              <a:gd name="connsiteY4" fmla="*/ 6372666 h 6372666"/>
              <a:gd name="connsiteX5" fmla="*/ 82347 w 5249971"/>
              <a:gd name="connsiteY5" fmla="*/ 6147256 h 6372666"/>
              <a:gd name="connsiteX6" fmla="*/ 0 w 5249971"/>
              <a:gd name="connsiteY6" fmla="*/ 6114876 h 6372666"/>
              <a:gd name="connsiteX7" fmla="*/ 0 w 5249971"/>
              <a:gd name="connsiteY7" fmla="*/ 0 h 6372666"/>
              <a:gd name="connsiteX0" fmla="*/ 0 w 5247320"/>
              <a:gd name="connsiteY0" fmla="*/ 0 h 6372666"/>
              <a:gd name="connsiteX1" fmla="*/ 3962495 w 5247320"/>
              <a:gd name="connsiteY1" fmla="*/ 0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247320"/>
              <a:gd name="connsiteY0" fmla="*/ 0 h 6372666"/>
              <a:gd name="connsiteX1" fmla="*/ 4516662 w 5247320"/>
              <a:gd name="connsiteY1" fmla="*/ 10548 h 6372666"/>
              <a:gd name="connsiteX2" fmla="*/ 4226946 w 5247320"/>
              <a:gd name="connsiteY2" fmla="*/ 231614 h 6372666"/>
              <a:gd name="connsiteX3" fmla="*/ 5087890 w 5247320"/>
              <a:gd name="connsiteY3" fmla="*/ 2657920 h 6372666"/>
              <a:gd name="connsiteX4" fmla="*/ 1363066 w 5247320"/>
              <a:gd name="connsiteY4" fmla="*/ 6372666 h 6372666"/>
              <a:gd name="connsiteX5" fmla="*/ 82347 w 5247320"/>
              <a:gd name="connsiteY5" fmla="*/ 6147256 h 6372666"/>
              <a:gd name="connsiteX6" fmla="*/ 0 w 5247320"/>
              <a:gd name="connsiteY6" fmla="*/ 6114876 h 6372666"/>
              <a:gd name="connsiteX7" fmla="*/ 0 w 5247320"/>
              <a:gd name="connsiteY7" fmla="*/ 0 h 6372666"/>
              <a:gd name="connsiteX0" fmla="*/ 0 w 5365577"/>
              <a:gd name="connsiteY0" fmla="*/ 0 h 6372666"/>
              <a:gd name="connsiteX1" fmla="*/ 4516662 w 5365577"/>
              <a:gd name="connsiteY1" fmla="*/ 10548 h 6372666"/>
              <a:gd name="connsiteX2" fmla="*/ 4655641 w 5365577"/>
              <a:gd name="connsiteY2" fmla="*/ 526964 h 6372666"/>
              <a:gd name="connsiteX3" fmla="*/ 5087890 w 5365577"/>
              <a:gd name="connsiteY3" fmla="*/ 2657920 h 6372666"/>
              <a:gd name="connsiteX4" fmla="*/ 1363066 w 5365577"/>
              <a:gd name="connsiteY4" fmla="*/ 6372666 h 6372666"/>
              <a:gd name="connsiteX5" fmla="*/ 82347 w 5365577"/>
              <a:gd name="connsiteY5" fmla="*/ 6147256 h 6372666"/>
              <a:gd name="connsiteX6" fmla="*/ 0 w 5365577"/>
              <a:gd name="connsiteY6" fmla="*/ 6114876 h 6372666"/>
              <a:gd name="connsiteX7" fmla="*/ 0 w 5365577"/>
              <a:gd name="connsiteY7" fmla="*/ 0 h 6372666"/>
              <a:gd name="connsiteX0" fmla="*/ 0 w 5288223"/>
              <a:gd name="connsiteY0" fmla="*/ 0 h 6372666"/>
              <a:gd name="connsiteX1" fmla="*/ 4516662 w 5288223"/>
              <a:gd name="connsiteY1" fmla="*/ 10548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288223"/>
              <a:gd name="connsiteY0" fmla="*/ 0 h 6372666"/>
              <a:gd name="connsiteX1" fmla="*/ 4725781 w 5288223"/>
              <a:gd name="connsiteY1" fmla="*/ 21096 h 6372666"/>
              <a:gd name="connsiteX2" fmla="*/ 4655641 w 5288223"/>
              <a:gd name="connsiteY2" fmla="*/ 526964 h 6372666"/>
              <a:gd name="connsiteX3" fmla="*/ 5087890 w 5288223"/>
              <a:gd name="connsiteY3" fmla="*/ 2657920 h 6372666"/>
              <a:gd name="connsiteX4" fmla="*/ 1363066 w 5288223"/>
              <a:gd name="connsiteY4" fmla="*/ 6372666 h 6372666"/>
              <a:gd name="connsiteX5" fmla="*/ 82347 w 5288223"/>
              <a:gd name="connsiteY5" fmla="*/ 6147256 h 6372666"/>
              <a:gd name="connsiteX6" fmla="*/ 0 w 5288223"/>
              <a:gd name="connsiteY6" fmla="*/ 6114876 h 6372666"/>
              <a:gd name="connsiteX7" fmla="*/ 0 w 5288223"/>
              <a:gd name="connsiteY7" fmla="*/ 0 h 6372666"/>
              <a:gd name="connsiteX0" fmla="*/ 0 w 5382393"/>
              <a:gd name="connsiteY0" fmla="*/ 0 h 6372666"/>
              <a:gd name="connsiteX1" fmla="*/ 4725781 w 5382393"/>
              <a:gd name="connsiteY1" fmla="*/ 21096 h 6372666"/>
              <a:gd name="connsiteX2" fmla="*/ 4969320 w 5382393"/>
              <a:gd name="connsiteY2" fmla="*/ 1170404 h 6372666"/>
              <a:gd name="connsiteX3" fmla="*/ 5087890 w 5382393"/>
              <a:gd name="connsiteY3" fmla="*/ 2657920 h 6372666"/>
              <a:gd name="connsiteX4" fmla="*/ 1363066 w 5382393"/>
              <a:gd name="connsiteY4" fmla="*/ 6372666 h 6372666"/>
              <a:gd name="connsiteX5" fmla="*/ 82347 w 5382393"/>
              <a:gd name="connsiteY5" fmla="*/ 6147256 h 6372666"/>
              <a:gd name="connsiteX6" fmla="*/ 0 w 5382393"/>
              <a:gd name="connsiteY6" fmla="*/ 6114876 h 6372666"/>
              <a:gd name="connsiteX7" fmla="*/ 0 w 5382393"/>
              <a:gd name="connsiteY7" fmla="*/ 0 h 6372666"/>
              <a:gd name="connsiteX0" fmla="*/ 0 w 5095613"/>
              <a:gd name="connsiteY0" fmla="*/ 0 h 6372666"/>
              <a:gd name="connsiteX1" fmla="*/ 4725781 w 5095613"/>
              <a:gd name="connsiteY1" fmla="*/ 21096 h 6372666"/>
              <a:gd name="connsiteX2" fmla="*/ 4969320 w 5095613"/>
              <a:gd name="connsiteY2" fmla="*/ 1170404 h 6372666"/>
              <a:gd name="connsiteX3" fmla="*/ 4502357 w 5095613"/>
              <a:gd name="connsiteY3" fmla="*/ 4598790 h 6372666"/>
              <a:gd name="connsiteX4" fmla="*/ 1363066 w 5095613"/>
              <a:gd name="connsiteY4" fmla="*/ 6372666 h 6372666"/>
              <a:gd name="connsiteX5" fmla="*/ 82347 w 5095613"/>
              <a:gd name="connsiteY5" fmla="*/ 6147256 h 6372666"/>
              <a:gd name="connsiteX6" fmla="*/ 0 w 5095613"/>
              <a:gd name="connsiteY6" fmla="*/ 6114876 h 6372666"/>
              <a:gd name="connsiteX7" fmla="*/ 0 w 5095613"/>
              <a:gd name="connsiteY7" fmla="*/ 0 h 6372666"/>
              <a:gd name="connsiteX0" fmla="*/ 0 w 5016403"/>
              <a:gd name="connsiteY0" fmla="*/ 0 h 6372666"/>
              <a:gd name="connsiteX1" fmla="*/ 4725781 w 5016403"/>
              <a:gd name="connsiteY1" fmla="*/ 21096 h 6372666"/>
              <a:gd name="connsiteX2" fmla="*/ 4864760 w 5016403"/>
              <a:gd name="connsiteY2" fmla="*/ 474223 h 6372666"/>
              <a:gd name="connsiteX3" fmla="*/ 4502357 w 5016403"/>
              <a:gd name="connsiteY3" fmla="*/ 4598790 h 6372666"/>
              <a:gd name="connsiteX4" fmla="*/ 1363066 w 5016403"/>
              <a:gd name="connsiteY4" fmla="*/ 6372666 h 6372666"/>
              <a:gd name="connsiteX5" fmla="*/ 82347 w 5016403"/>
              <a:gd name="connsiteY5" fmla="*/ 6147256 h 6372666"/>
              <a:gd name="connsiteX6" fmla="*/ 0 w 5016403"/>
              <a:gd name="connsiteY6" fmla="*/ 6114876 h 6372666"/>
              <a:gd name="connsiteX7" fmla="*/ 0 w 5016403"/>
              <a:gd name="connsiteY7" fmla="*/ 0 h 6372666"/>
              <a:gd name="connsiteX0" fmla="*/ 0 w 5122449"/>
              <a:gd name="connsiteY0" fmla="*/ 0 h 6372666"/>
              <a:gd name="connsiteX1" fmla="*/ 4725781 w 5122449"/>
              <a:gd name="connsiteY1" fmla="*/ 21096 h 6372666"/>
              <a:gd name="connsiteX2" fmla="*/ 4864760 w 5122449"/>
              <a:gd name="connsiteY2" fmla="*/ 474223 h 6372666"/>
              <a:gd name="connsiteX3" fmla="*/ 4502357 w 5122449"/>
              <a:gd name="connsiteY3" fmla="*/ 4598790 h 6372666"/>
              <a:gd name="connsiteX4" fmla="*/ 1363066 w 5122449"/>
              <a:gd name="connsiteY4" fmla="*/ 6372666 h 6372666"/>
              <a:gd name="connsiteX5" fmla="*/ 82347 w 5122449"/>
              <a:gd name="connsiteY5" fmla="*/ 6147256 h 6372666"/>
              <a:gd name="connsiteX6" fmla="*/ 0 w 5122449"/>
              <a:gd name="connsiteY6" fmla="*/ 6114876 h 6372666"/>
              <a:gd name="connsiteX7" fmla="*/ 0 w 512244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0499"/>
              <a:gd name="connsiteY0" fmla="*/ 0 h 6372666"/>
              <a:gd name="connsiteX1" fmla="*/ 4725781 w 5110499"/>
              <a:gd name="connsiteY1" fmla="*/ 21096 h 6372666"/>
              <a:gd name="connsiteX2" fmla="*/ 4864760 w 5110499"/>
              <a:gd name="connsiteY2" fmla="*/ 474223 h 6372666"/>
              <a:gd name="connsiteX3" fmla="*/ 4460534 w 5110499"/>
              <a:gd name="connsiteY3" fmla="*/ 4704273 h 6372666"/>
              <a:gd name="connsiteX4" fmla="*/ 1363066 w 5110499"/>
              <a:gd name="connsiteY4" fmla="*/ 6372666 h 6372666"/>
              <a:gd name="connsiteX5" fmla="*/ 82347 w 5110499"/>
              <a:gd name="connsiteY5" fmla="*/ 6147256 h 6372666"/>
              <a:gd name="connsiteX6" fmla="*/ 0 w 5110499"/>
              <a:gd name="connsiteY6" fmla="*/ 6114876 h 6372666"/>
              <a:gd name="connsiteX7" fmla="*/ 0 w 5110499"/>
              <a:gd name="connsiteY7" fmla="*/ 0 h 6372666"/>
              <a:gd name="connsiteX0" fmla="*/ 0 w 5118394"/>
              <a:gd name="connsiteY0" fmla="*/ 0 h 6509793"/>
              <a:gd name="connsiteX1" fmla="*/ 4725781 w 5118394"/>
              <a:gd name="connsiteY1" fmla="*/ 21096 h 6509793"/>
              <a:gd name="connsiteX2" fmla="*/ 4864760 w 5118394"/>
              <a:gd name="connsiteY2" fmla="*/ 474223 h 6509793"/>
              <a:gd name="connsiteX3" fmla="*/ 4460534 w 5118394"/>
              <a:gd name="connsiteY3" fmla="*/ 4704273 h 6509793"/>
              <a:gd name="connsiteX4" fmla="*/ 1164403 w 5118394"/>
              <a:gd name="connsiteY4" fmla="*/ 6509793 h 6509793"/>
              <a:gd name="connsiteX5" fmla="*/ 82347 w 5118394"/>
              <a:gd name="connsiteY5" fmla="*/ 6147256 h 6509793"/>
              <a:gd name="connsiteX6" fmla="*/ 0 w 5118394"/>
              <a:gd name="connsiteY6" fmla="*/ 6114876 h 6509793"/>
              <a:gd name="connsiteX7" fmla="*/ 0 w 5118394"/>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82347 w 5162448"/>
              <a:gd name="connsiteY5" fmla="*/ 6147256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62448"/>
              <a:gd name="connsiteY0" fmla="*/ 0 h 6509793"/>
              <a:gd name="connsiteX1" fmla="*/ 4725781 w 5162448"/>
              <a:gd name="connsiteY1" fmla="*/ 21096 h 6509793"/>
              <a:gd name="connsiteX2" fmla="*/ 4864760 w 5162448"/>
              <a:gd name="connsiteY2" fmla="*/ 474223 h 6509793"/>
              <a:gd name="connsiteX3" fmla="*/ 4596462 w 5162448"/>
              <a:gd name="connsiteY3" fmla="*/ 4535502 h 6509793"/>
              <a:gd name="connsiteX4" fmla="*/ 1164403 w 5162448"/>
              <a:gd name="connsiteY4" fmla="*/ 6509793 h 6509793"/>
              <a:gd name="connsiteX5" fmla="*/ 385570 w 5162448"/>
              <a:gd name="connsiteY5" fmla="*/ 6305480 h 6509793"/>
              <a:gd name="connsiteX6" fmla="*/ 0 w 5162448"/>
              <a:gd name="connsiteY6" fmla="*/ 6114876 h 6509793"/>
              <a:gd name="connsiteX7" fmla="*/ 0 w 5162448"/>
              <a:gd name="connsiteY7" fmla="*/ 0 h 6509793"/>
              <a:gd name="connsiteX0" fmla="*/ 0 w 5127267"/>
              <a:gd name="connsiteY0" fmla="*/ 0 h 6509793"/>
              <a:gd name="connsiteX1" fmla="*/ 4725781 w 5127267"/>
              <a:gd name="connsiteY1" fmla="*/ 21096 h 6509793"/>
              <a:gd name="connsiteX2" fmla="*/ 4812481 w 5127267"/>
              <a:gd name="connsiteY2" fmla="*/ 526964 h 6509793"/>
              <a:gd name="connsiteX3" fmla="*/ 4596462 w 5127267"/>
              <a:gd name="connsiteY3" fmla="*/ 4535502 h 6509793"/>
              <a:gd name="connsiteX4" fmla="*/ 1164403 w 5127267"/>
              <a:gd name="connsiteY4" fmla="*/ 6509793 h 6509793"/>
              <a:gd name="connsiteX5" fmla="*/ 385570 w 5127267"/>
              <a:gd name="connsiteY5" fmla="*/ 6305480 h 6509793"/>
              <a:gd name="connsiteX6" fmla="*/ 0 w 5127267"/>
              <a:gd name="connsiteY6" fmla="*/ 6114876 h 6509793"/>
              <a:gd name="connsiteX7" fmla="*/ 0 w 5127267"/>
              <a:gd name="connsiteY7" fmla="*/ 0 h 6509793"/>
              <a:gd name="connsiteX0" fmla="*/ 0 w 5041484"/>
              <a:gd name="connsiteY0" fmla="*/ 0 h 6509793"/>
              <a:gd name="connsiteX1" fmla="*/ 4725781 w 5041484"/>
              <a:gd name="connsiteY1" fmla="*/ 21096 h 6509793"/>
              <a:gd name="connsiteX2" fmla="*/ 4812481 w 5041484"/>
              <a:gd name="connsiteY2" fmla="*/ 526964 h 6509793"/>
              <a:gd name="connsiteX3" fmla="*/ 4596462 w 5041484"/>
              <a:gd name="connsiteY3" fmla="*/ 4535502 h 6509793"/>
              <a:gd name="connsiteX4" fmla="*/ 1164403 w 5041484"/>
              <a:gd name="connsiteY4" fmla="*/ 6509793 h 6509793"/>
              <a:gd name="connsiteX5" fmla="*/ 385570 w 5041484"/>
              <a:gd name="connsiteY5" fmla="*/ 6305480 h 6509793"/>
              <a:gd name="connsiteX6" fmla="*/ 0 w 5041484"/>
              <a:gd name="connsiteY6" fmla="*/ 6114876 h 6509793"/>
              <a:gd name="connsiteX7" fmla="*/ 0 w 5041484"/>
              <a:gd name="connsiteY7" fmla="*/ 0 h 6509793"/>
              <a:gd name="connsiteX0" fmla="*/ 0 w 5140479"/>
              <a:gd name="connsiteY0" fmla="*/ 0 h 6509793"/>
              <a:gd name="connsiteX1" fmla="*/ 4725781 w 5140479"/>
              <a:gd name="connsiteY1" fmla="*/ 21096 h 6509793"/>
              <a:gd name="connsiteX2" fmla="*/ 4812481 w 5140479"/>
              <a:gd name="connsiteY2" fmla="*/ 526964 h 6509793"/>
              <a:gd name="connsiteX3" fmla="*/ 4596462 w 5140479"/>
              <a:gd name="connsiteY3" fmla="*/ 4535502 h 6509793"/>
              <a:gd name="connsiteX4" fmla="*/ 1164403 w 5140479"/>
              <a:gd name="connsiteY4" fmla="*/ 6509793 h 6509793"/>
              <a:gd name="connsiteX5" fmla="*/ 385570 w 5140479"/>
              <a:gd name="connsiteY5" fmla="*/ 6305480 h 6509793"/>
              <a:gd name="connsiteX6" fmla="*/ 0 w 5140479"/>
              <a:gd name="connsiteY6" fmla="*/ 6114876 h 6509793"/>
              <a:gd name="connsiteX7" fmla="*/ 0 w 5140479"/>
              <a:gd name="connsiteY7" fmla="*/ 0 h 6509793"/>
              <a:gd name="connsiteX0" fmla="*/ 0 w 5190465"/>
              <a:gd name="connsiteY0" fmla="*/ 0 h 6509793"/>
              <a:gd name="connsiteX1" fmla="*/ 4725781 w 5190465"/>
              <a:gd name="connsiteY1" fmla="*/ 21096 h 6509793"/>
              <a:gd name="connsiteX2" fmla="*/ 4885673 w 5190465"/>
              <a:gd name="connsiteY2" fmla="*/ 358192 h 6509793"/>
              <a:gd name="connsiteX3" fmla="*/ 4596462 w 5190465"/>
              <a:gd name="connsiteY3" fmla="*/ 4535502 h 6509793"/>
              <a:gd name="connsiteX4" fmla="*/ 1164403 w 5190465"/>
              <a:gd name="connsiteY4" fmla="*/ 6509793 h 6509793"/>
              <a:gd name="connsiteX5" fmla="*/ 385570 w 5190465"/>
              <a:gd name="connsiteY5" fmla="*/ 6305480 h 6509793"/>
              <a:gd name="connsiteX6" fmla="*/ 0 w 5190465"/>
              <a:gd name="connsiteY6" fmla="*/ 6114876 h 6509793"/>
              <a:gd name="connsiteX7" fmla="*/ 0 w 5190465"/>
              <a:gd name="connsiteY7" fmla="*/ 0 h 6509793"/>
              <a:gd name="connsiteX0" fmla="*/ 0 w 5158865"/>
              <a:gd name="connsiteY0" fmla="*/ 0 h 6509793"/>
              <a:gd name="connsiteX1" fmla="*/ 4725781 w 5158865"/>
              <a:gd name="connsiteY1" fmla="*/ 21096 h 6509793"/>
              <a:gd name="connsiteX2" fmla="*/ 4885673 w 5158865"/>
              <a:gd name="connsiteY2" fmla="*/ 358192 h 6509793"/>
              <a:gd name="connsiteX3" fmla="*/ 4596462 w 5158865"/>
              <a:gd name="connsiteY3" fmla="*/ 4535502 h 6509793"/>
              <a:gd name="connsiteX4" fmla="*/ 1164403 w 5158865"/>
              <a:gd name="connsiteY4" fmla="*/ 6509793 h 6509793"/>
              <a:gd name="connsiteX5" fmla="*/ 385570 w 5158865"/>
              <a:gd name="connsiteY5" fmla="*/ 6305480 h 6509793"/>
              <a:gd name="connsiteX6" fmla="*/ 0 w 5158865"/>
              <a:gd name="connsiteY6" fmla="*/ 6114876 h 6509793"/>
              <a:gd name="connsiteX7" fmla="*/ 0 w 5158865"/>
              <a:gd name="connsiteY7" fmla="*/ 0 h 6509793"/>
              <a:gd name="connsiteX0" fmla="*/ 0 w 5272866"/>
              <a:gd name="connsiteY0" fmla="*/ 0 h 6509793"/>
              <a:gd name="connsiteX1" fmla="*/ 4725781 w 5272866"/>
              <a:gd name="connsiteY1" fmla="*/ 21096 h 6509793"/>
              <a:gd name="connsiteX2" fmla="*/ 5042512 w 5272866"/>
              <a:gd name="connsiteY2" fmla="*/ 1476302 h 6509793"/>
              <a:gd name="connsiteX3" fmla="*/ 4596462 w 5272866"/>
              <a:gd name="connsiteY3" fmla="*/ 4535502 h 6509793"/>
              <a:gd name="connsiteX4" fmla="*/ 1164403 w 5272866"/>
              <a:gd name="connsiteY4" fmla="*/ 6509793 h 6509793"/>
              <a:gd name="connsiteX5" fmla="*/ 385570 w 5272866"/>
              <a:gd name="connsiteY5" fmla="*/ 6305480 h 6509793"/>
              <a:gd name="connsiteX6" fmla="*/ 0 w 5272866"/>
              <a:gd name="connsiteY6" fmla="*/ 6114876 h 6509793"/>
              <a:gd name="connsiteX7" fmla="*/ 0 w 5272866"/>
              <a:gd name="connsiteY7" fmla="*/ 0 h 6509793"/>
              <a:gd name="connsiteX0" fmla="*/ 0 w 5183390"/>
              <a:gd name="connsiteY0" fmla="*/ 0 h 6509793"/>
              <a:gd name="connsiteX1" fmla="*/ 4725781 w 5183390"/>
              <a:gd name="connsiteY1" fmla="*/ 21096 h 6509793"/>
              <a:gd name="connsiteX2" fmla="*/ 5042512 w 5183390"/>
              <a:gd name="connsiteY2" fmla="*/ 1476302 h 6509793"/>
              <a:gd name="connsiteX3" fmla="*/ 4115488 w 5183390"/>
              <a:gd name="connsiteY3" fmla="*/ 5210588 h 6509793"/>
              <a:gd name="connsiteX4" fmla="*/ 1164403 w 5183390"/>
              <a:gd name="connsiteY4" fmla="*/ 6509793 h 6509793"/>
              <a:gd name="connsiteX5" fmla="*/ 385570 w 5183390"/>
              <a:gd name="connsiteY5" fmla="*/ 6305480 h 6509793"/>
              <a:gd name="connsiteX6" fmla="*/ 0 w 5183390"/>
              <a:gd name="connsiteY6" fmla="*/ 6114876 h 6509793"/>
              <a:gd name="connsiteX7" fmla="*/ 0 w 5183390"/>
              <a:gd name="connsiteY7" fmla="*/ 0 h 6509793"/>
              <a:gd name="connsiteX0" fmla="*/ 0 w 5172636"/>
              <a:gd name="connsiteY0" fmla="*/ 0 h 6509793"/>
              <a:gd name="connsiteX1" fmla="*/ 4725781 w 5172636"/>
              <a:gd name="connsiteY1" fmla="*/ 21096 h 6509793"/>
              <a:gd name="connsiteX2" fmla="*/ 5042512 w 5172636"/>
              <a:gd name="connsiteY2" fmla="*/ 1476302 h 6509793"/>
              <a:gd name="connsiteX3" fmla="*/ 4115488 w 5172636"/>
              <a:gd name="connsiteY3" fmla="*/ 5210588 h 6509793"/>
              <a:gd name="connsiteX4" fmla="*/ 1164403 w 5172636"/>
              <a:gd name="connsiteY4" fmla="*/ 6509793 h 6509793"/>
              <a:gd name="connsiteX5" fmla="*/ 385570 w 5172636"/>
              <a:gd name="connsiteY5" fmla="*/ 6305480 h 6509793"/>
              <a:gd name="connsiteX6" fmla="*/ 0 w 5172636"/>
              <a:gd name="connsiteY6" fmla="*/ 6114876 h 6509793"/>
              <a:gd name="connsiteX7" fmla="*/ 0 w 5172636"/>
              <a:gd name="connsiteY7" fmla="*/ 0 h 6509793"/>
              <a:gd name="connsiteX0" fmla="*/ 0 w 5097074"/>
              <a:gd name="connsiteY0" fmla="*/ 0 h 6509793"/>
              <a:gd name="connsiteX1" fmla="*/ 4725781 w 5097074"/>
              <a:gd name="connsiteY1" fmla="*/ 21096 h 6509793"/>
              <a:gd name="connsiteX2" fmla="*/ 5042512 w 5097074"/>
              <a:gd name="connsiteY2" fmla="*/ 1476302 h 6509793"/>
              <a:gd name="connsiteX3" fmla="*/ 4115488 w 5097074"/>
              <a:gd name="connsiteY3" fmla="*/ 5210588 h 6509793"/>
              <a:gd name="connsiteX4" fmla="*/ 1164403 w 5097074"/>
              <a:gd name="connsiteY4" fmla="*/ 6509793 h 6509793"/>
              <a:gd name="connsiteX5" fmla="*/ 385570 w 5097074"/>
              <a:gd name="connsiteY5" fmla="*/ 6305480 h 6509793"/>
              <a:gd name="connsiteX6" fmla="*/ 0 w 5097074"/>
              <a:gd name="connsiteY6" fmla="*/ 6114876 h 6509793"/>
              <a:gd name="connsiteX7" fmla="*/ 0 w 5097074"/>
              <a:gd name="connsiteY7" fmla="*/ 0 h 6509793"/>
              <a:gd name="connsiteX0" fmla="*/ 0 w 5106559"/>
              <a:gd name="connsiteY0" fmla="*/ 0 h 6509793"/>
              <a:gd name="connsiteX1" fmla="*/ 4725781 w 5106559"/>
              <a:gd name="connsiteY1" fmla="*/ 21096 h 6509793"/>
              <a:gd name="connsiteX2" fmla="*/ 5042512 w 5106559"/>
              <a:gd name="connsiteY2" fmla="*/ 1476302 h 6509793"/>
              <a:gd name="connsiteX3" fmla="*/ 4115488 w 5106559"/>
              <a:gd name="connsiteY3" fmla="*/ 5210588 h 6509793"/>
              <a:gd name="connsiteX4" fmla="*/ 1164403 w 5106559"/>
              <a:gd name="connsiteY4" fmla="*/ 6509793 h 6509793"/>
              <a:gd name="connsiteX5" fmla="*/ 385570 w 5106559"/>
              <a:gd name="connsiteY5" fmla="*/ 6305480 h 6509793"/>
              <a:gd name="connsiteX6" fmla="*/ 0 w 5106559"/>
              <a:gd name="connsiteY6" fmla="*/ 6114876 h 6509793"/>
              <a:gd name="connsiteX7" fmla="*/ 0 w 5106559"/>
              <a:gd name="connsiteY7" fmla="*/ 0 h 6509793"/>
              <a:gd name="connsiteX0" fmla="*/ 0 w 5108361"/>
              <a:gd name="connsiteY0" fmla="*/ 0 h 6509793"/>
              <a:gd name="connsiteX1" fmla="*/ 4725781 w 5108361"/>
              <a:gd name="connsiteY1" fmla="*/ 21096 h 6509793"/>
              <a:gd name="connsiteX2" fmla="*/ 5042512 w 5108361"/>
              <a:gd name="connsiteY2" fmla="*/ 1476302 h 6509793"/>
              <a:gd name="connsiteX3" fmla="*/ 4136401 w 5108361"/>
              <a:gd name="connsiteY3" fmla="*/ 5337167 h 6509793"/>
              <a:gd name="connsiteX4" fmla="*/ 1164403 w 5108361"/>
              <a:gd name="connsiteY4" fmla="*/ 6509793 h 6509793"/>
              <a:gd name="connsiteX5" fmla="*/ 385570 w 5108361"/>
              <a:gd name="connsiteY5" fmla="*/ 6305480 h 6509793"/>
              <a:gd name="connsiteX6" fmla="*/ 0 w 5108361"/>
              <a:gd name="connsiteY6" fmla="*/ 6114876 h 6509793"/>
              <a:gd name="connsiteX7" fmla="*/ 0 w 5108361"/>
              <a:gd name="connsiteY7" fmla="*/ 0 h 6509793"/>
              <a:gd name="connsiteX0" fmla="*/ 0 w 5108361"/>
              <a:gd name="connsiteY0" fmla="*/ 0 h 6523289"/>
              <a:gd name="connsiteX1" fmla="*/ 4725781 w 5108361"/>
              <a:gd name="connsiteY1" fmla="*/ 21096 h 6523289"/>
              <a:gd name="connsiteX2" fmla="*/ 5042512 w 5108361"/>
              <a:gd name="connsiteY2" fmla="*/ 1476302 h 6523289"/>
              <a:gd name="connsiteX3" fmla="*/ 4136401 w 5108361"/>
              <a:gd name="connsiteY3" fmla="*/ 5337167 h 6523289"/>
              <a:gd name="connsiteX4" fmla="*/ 1164403 w 5108361"/>
              <a:gd name="connsiteY4" fmla="*/ 6509793 h 6523289"/>
              <a:gd name="connsiteX5" fmla="*/ 385570 w 5108361"/>
              <a:gd name="connsiteY5" fmla="*/ 6305480 h 6523289"/>
              <a:gd name="connsiteX6" fmla="*/ 0 w 5108361"/>
              <a:gd name="connsiteY6" fmla="*/ 6114876 h 6523289"/>
              <a:gd name="connsiteX7" fmla="*/ 0 w 5108361"/>
              <a:gd name="connsiteY7" fmla="*/ 0 h 6523289"/>
              <a:gd name="connsiteX0" fmla="*/ 0 w 5085677"/>
              <a:gd name="connsiteY0" fmla="*/ 0 h 6522930"/>
              <a:gd name="connsiteX1" fmla="*/ 4725781 w 5085677"/>
              <a:gd name="connsiteY1" fmla="*/ 21096 h 6522930"/>
              <a:gd name="connsiteX2" fmla="*/ 5042512 w 5085677"/>
              <a:gd name="connsiteY2" fmla="*/ 1476302 h 6522930"/>
              <a:gd name="connsiteX3" fmla="*/ 4136401 w 5085677"/>
              <a:gd name="connsiteY3" fmla="*/ 5337167 h 6522930"/>
              <a:gd name="connsiteX4" fmla="*/ 1164403 w 5085677"/>
              <a:gd name="connsiteY4" fmla="*/ 6509793 h 6522930"/>
              <a:gd name="connsiteX5" fmla="*/ 385570 w 5085677"/>
              <a:gd name="connsiteY5" fmla="*/ 6305480 h 6522930"/>
              <a:gd name="connsiteX6" fmla="*/ 0 w 5085677"/>
              <a:gd name="connsiteY6" fmla="*/ 6114876 h 6522930"/>
              <a:gd name="connsiteX7" fmla="*/ 0 w 5085677"/>
              <a:gd name="connsiteY7" fmla="*/ 0 h 6522930"/>
              <a:gd name="connsiteX0" fmla="*/ 0 w 5018753"/>
              <a:gd name="connsiteY0" fmla="*/ 0 h 6531040"/>
              <a:gd name="connsiteX1" fmla="*/ 4725781 w 5018753"/>
              <a:gd name="connsiteY1" fmla="*/ 21096 h 6531040"/>
              <a:gd name="connsiteX2" fmla="*/ 4948408 w 5018753"/>
              <a:gd name="connsiteY2" fmla="*/ 906699 h 6531040"/>
              <a:gd name="connsiteX3" fmla="*/ 4136401 w 5018753"/>
              <a:gd name="connsiteY3" fmla="*/ 5337167 h 6531040"/>
              <a:gd name="connsiteX4" fmla="*/ 1164403 w 5018753"/>
              <a:gd name="connsiteY4" fmla="*/ 6509793 h 6531040"/>
              <a:gd name="connsiteX5" fmla="*/ 385570 w 5018753"/>
              <a:gd name="connsiteY5" fmla="*/ 6305480 h 6531040"/>
              <a:gd name="connsiteX6" fmla="*/ 0 w 5018753"/>
              <a:gd name="connsiteY6" fmla="*/ 6114876 h 6531040"/>
              <a:gd name="connsiteX7" fmla="*/ 0 w 5018753"/>
              <a:gd name="connsiteY7" fmla="*/ 0 h 6531040"/>
              <a:gd name="connsiteX0" fmla="*/ 0 w 5080914"/>
              <a:gd name="connsiteY0" fmla="*/ 0 h 6531040"/>
              <a:gd name="connsiteX1" fmla="*/ 4725781 w 5080914"/>
              <a:gd name="connsiteY1" fmla="*/ 21096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0 h 6531040"/>
              <a:gd name="connsiteX1" fmla="*/ 4699929 w 5080914"/>
              <a:gd name="connsiteY1" fmla="*/ 5447 h 6531040"/>
              <a:gd name="connsiteX2" fmla="*/ 4948408 w 5080914"/>
              <a:gd name="connsiteY2" fmla="*/ 906699 h 6531040"/>
              <a:gd name="connsiteX3" fmla="*/ 4136401 w 5080914"/>
              <a:gd name="connsiteY3" fmla="*/ 5337167 h 6531040"/>
              <a:gd name="connsiteX4" fmla="*/ 1164403 w 5080914"/>
              <a:gd name="connsiteY4" fmla="*/ 6509793 h 6531040"/>
              <a:gd name="connsiteX5" fmla="*/ 385570 w 5080914"/>
              <a:gd name="connsiteY5" fmla="*/ 6305480 h 6531040"/>
              <a:gd name="connsiteX6" fmla="*/ 0 w 5080914"/>
              <a:gd name="connsiteY6" fmla="*/ 6114876 h 6531040"/>
              <a:gd name="connsiteX7" fmla="*/ 0 w 5080914"/>
              <a:gd name="connsiteY7" fmla="*/ 0 h 6531040"/>
              <a:gd name="connsiteX0" fmla="*/ 0 w 5080914"/>
              <a:gd name="connsiteY0" fmla="*/ 1407 h 6532447"/>
              <a:gd name="connsiteX1" fmla="*/ 4696533 w 5080914"/>
              <a:gd name="connsiteY1" fmla="*/ 0 h 6532447"/>
              <a:gd name="connsiteX2" fmla="*/ 4948408 w 5080914"/>
              <a:gd name="connsiteY2" fmla="*/ 908106 h 6532447"/>
              <a:gd name="connsiteX3" fmla="*/ 4136401 w 5080914"/>
              <a:gd name="connsiteY3" fmla="*/ 5338574 h 6532447"/>
              <a:gd name="connsiteX4" fmla="*/ 1164403 w 5080914"/>
              <a:gd name="connsiteY4" fmla="*/ 6511200 h 6532447"/>
              <a:gd name="connsiteX5" fmla="*/ 385570 w 5080914"/>
              <a:gd name="connsiteY5" fmla="*/ 6306887 h 6532447"/>
              <a:gd name="connsiteX6" fmla="*/ 0 w 5080914"/>
              <a:gd name="connsiteY6" fmla="*/ 6116283 h 6532447"/>
              <a:gd name="connsiteX7" fmla="*/ 0 w 5080914"/>
              <a:gd name="connsiteY7" fmla="*/ 1407 h 653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80914" h="6532447">
                <a:moveTo>
                  <a:pt x="0" y="1407"/>
                </a:moveTo>
                <a:lnTo>
                  <a:pt x="4696533" y="0"/>
                </a:lnTo>
                <a:cubicBezTo>
                  <a:pt x="4708006" y="10399"/>
                  <a:pt x="4936935" y="897707"/>
                  <a:pt x="4948408" y="908106"/>
                </a:cubicBezTo>
                <a:cubicBezTo>
                  <a:pt x="5350615" y="2656261"/>
                  <a:pt x="4767068" y="4404725"/>
                  <a:pt x="4136401" y="5338574"/>
                </a:cubicBezTo>
                <a:cubicBezTo>
                  <a:pt x="3505734" y="6272423"/>
                  <a:pt x="2343265" y="6627230"/>
                  <a:pt x="1164403" y="6511200"/>
                </a:cubicBezTo>
                <a:cubicBezTo>
                  <a:pt x="714399" y="6511200"/>
                  <a:pt x="418960" y="6305039"/>
                  <a:pt x="385570" y="6306887"/>
                </a:cubicBezTo>
                <a:lnTo>
                  <a:pt x="0" y="6116283"/>
                </a:lnTo>
                <a:lnTo>
                  <a:pt x="0" y="1407"/>
                </a:lnTo>
                <a:close/>
              </a:path>
            </a:pathLst>
          </a:custGeom>
          <a:noFill/>
        </p:spPr>
        <p:txBody>
          <a:bodyPr wrap="square">
            <a:noAutofit/>
          </a:bodyPr>
          <a:lstStyle/>
          <a:p>
            <a:r>
              <a:rPr lang="en-US"/>
              <a:t>Click icon to add picture</a:t>
            </a:r>
            <a:endParaRPr lang="en-US" dirty="0"/>
          </a:p>
        </p:txBody>
      </p:sp>
      <p:sp>
        <p:nvSpPr>
          <p:cNvPr id="8" name="Slide Number Placeholder 7">
            <a:extLst>
              <a:ext uri="{FF2B5EF4-FFF2-40B4-BE49-F238E27FC236}">
                <a16:creationId xmlns:a16="http://schemas.microsoft.com/office/drawing/2014/main" id="{21257FF2-E055-B5F9-4582-79A01E21822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432B7A5-BCFF-0B37-3621-48E5B163BE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Date Placeholder 4">
            <a:extLst>
              <a:ext uri="{FF2B5EF4-FFF2-40B4-BE49-F238E27FC236}">
                <a16:creationId xmlns:a16="http://schemas.microsoft.com/office/drawing/2014/main" id="{54EBA6F0-8007-BA20-B49E-4F5863B4E1E3}"/>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Accent mark">
            <a:extLst>
              <a:ext uri="{FF2B5EF4-FFF2-40B4-BE49-F238E27FC236}">
                <a16:creationId xmlns:a16="http://schemas.microsoft.com/office/drawing/2014/main" id="{F6E69B24-94C1-6ACB-ADE4-5BD87AD69DCA}"/>
              </a:ext>
              <a:ext uri="{C183D7F6-B498-43B3-948B-1728B52AA6E4}">
                <adec:decorative xmlns:adec="http://schemas.microsoft.com/office/drawing/2017/decorative" val="1"/>
              </a:ext>
            </a:extLst>
          </p:cNvPr>
          <p:cNvSpPr/>
          <p:nvPr userDrawn="1"/>
        </p:nvSpPr>
        <p:spPr>
          <a:xfrm>
            <a:off x="5828788" y="4599419"/>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467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 Single metric">
    <p:bg>
      <p:bgPr>
        <a:solidFill>
          <a:schemeClr val="bg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0EFC288-7D92-06D8-D5A4-4ADE89B89D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3" name="Title 2">
            <a:extLst>
              <a:ext uri="{FF2B5EF4-FFF2-40B4-BE49-F238E27FC236}">
                <a16:creationId xmlns:a16="http://schemas.microsoft.com/office/drawing/2014/main" id="{B099EEEE-62A5-DE0D-FD45-A3C465FD76A0}"/>
              </a:ext>
            </a:extLst>
          </p:cNvPr>
          <p:cNvSpPr>
            <a:spLocks noGrp="1"/>
          </p:cNvSpPr>
          <p:nvPr>
            <p:ph type="title"/>
          </p:nvPr>
        </p:nvSpPr>
        <p:spPr/>
        <p:txBody>
          <a:bodyPr/>
          <a:lstStyle/>
          <a:p>
            <a:r>
              <a:rPr lang="en-US"/>
              <a:t>Click to edit Master title style</a:t>
            </a:r>
            <a:endParaRPr lang="en-US" dirty="0"/>
          </a:p>
        </p:txBody>
      </p:sp>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89734" y="1600200"/>
            <a:ext cx="5085287" cy="2415700"/>
          </a:xfrm>
        </p:spPr>
        <p:txBody>
          <a:bodyPr anchor="b" anchorCtr="0"/>
          <a:lstStyle>
            <a:lvl1pPr>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841059"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OTag">
            <a:extLst>
              <a:ext uri="{FF2B5EF4-FFF2-40B4-BE49-F238E27FC236}">
                <a16:creationId xmlns:a16="http://schemas.microsoft.com/office/drawing/2014/main" id="{ACA200C3-3C73-A496-B531-A76CB8CAAD8C}"/>
              </a:ext>
              <a:ext uri="{C183D7F6-B498-43B3-948B-1728B52AA6E4}">
                <adec:decorative xmlns:adec="http://schemas.microsoft.com/office/drawing/2017/decorative" val="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6" name="Slide Number Placeholder 7">
            <a:extLst>
              <a:ext uri="{FF2B5EF4-FFF2-40B4-BE49-F238E27FC236}">
                <a16:creationId xmlns:a16="http://schemas.microsoft.com/office/drawing/2014/main" id="{CB737692-EBCE-3DB2-EEE6-98690BCF926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4F04817E-BD68-D98E-68D4-B156602982EB}"/>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D8490AA6-ABB7-8870-D034-F44F2026B242}"/>
              </a:ext>
            </a:extLst>
          </p:cNvPr>
          <p:cNvSpPr>
            <a:spLocks noGrp="1"/>
          </p:cNvSpPr>
          <p:nvPr>
            <p:ph type="dt" sz="half" idx="18"/>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7" name="Accent mark">
            <a:extLst>
              <a:ext uri="{FF2B5EF4-FFF2-40B4-BE49-F238E27FC236}">
                <a16:creationId xmlns:a16="http://schemas.microsoft.com/office/drawing/2014/main" id="{F914C2C0-AA33-B6B2-67CF-DCC0E7C6D76B}"/>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7209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ight - Single metric">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834F4C-E96D-655B-5790-3D3144B54C1C}"/>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92538" y="1600200"/>
            <a:ext cx="5072063" cy="2415700"/>
          </a:xfrm>
        </p:spPr>
        <p:txBody>
          <a:bodyPr anchor="b" anchorCtr="0"/>
          <a:lstStyle>
            <a:lvl1pPr>
              <a:lnSpc>
                <a:spcPct val="100000"/>
              </a:lnSpc>
              <a:defRPr sz="8000" b="1">
                <a:solidFill>
                  <a:schemeClr val="tx1"/>
                </a:solidFill>
              </a:defRPr>
            </a:lvl1pPr>
          </a:lstStyle>
          <a:p>
            <a:pPr lvl="0"/>
            <a:r>
              <a:rPr lang="en-US" dirty="0"/>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92538" y="4649788"/>
            <a:ext cx="5072063" cy="145732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090275FD-F388-23AA-69ED-D3443D43843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139458" y="0"/>
            <a:ext cx="5052542" cy="4015900"/>
          </a:xfrm>
          <a:prstGeom prst="rect">
            <a:avLst/>
          </a:prstGeom>
        </p:spPr>
      </p:pic>
      <p:sp>
        <p:nvSpPr>
          <p:cNvPr id="10" name="Accent mark">
            <a:extLst>
              <a:ext uri="{FF2B5EF4-FFF2-40B4-BE49-F238E27FC236}">
                <a16:creationId xmlns:a16="http://schemas.microsoft.com/office/drawing/2014/main" id="{92B14C41-985E-E73E-2DEF-63120221F3B5}"/>
              </a:ext>
              <a:ext uri="{C183D7F6-B498-43B3-948B-1728B52AA6E4}">
                <adec:decorative xmlns:adec="http://schemas.microsoft.com/office/drawing/2017/decorative" val="1"/>
              </a:ext>
            </a:extLst>
          </p:cNvPr>
          <p:cNvSpPr/>
          <p:nvPr userDrawn="1"/>
        </p:nvSpPr>
        <p:spPr>
          <a:xfrm>
            <a:off x="805293" y="4325102"/>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05199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 Thank You">
    <p:bg>
      <p:bgPr>
        <a:solidFill>
          <a:schemeClr val="bg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3AA3C0A9-D49F-07D5-E8FF-674CD1A1FB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19600" y="0"/>
            <a:ext cx="7772400" cy="51816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6" name="OTag" descr="A small square in Oracle Red with the Oracle logo in the center in white">
            <a:extLst>
              <a:ext uri="{FF2B5EF4-FFF2-40B4-BE49-F238E27FC236}">
                <a16:creationId xmlns:a16="http://schemas.microsoft.com/office/drawing/2014/main" id="{D1B4FDA6-5EB7-1320-2A88-8EA99418C4FF}"/>
              </a:ext>
              <a:ext uri="{C183D7F6-B498-43B3-948B-1728B52AA6E4}">
                <adec:decorative xmlns:adec="http://schemas.microsoft.com/office/drawing/2017/decorative" val="0"/>
              </a:ext>
            </a:extLst>
          </p:cNvPr>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3" name="Date Placeholder 12">
            <a:extLst>
              <a:ext uri="{FF2B5EF4-FFF2-40B4-BE49-F238E27FC236}">
                <a16:creationId xmlns:a16="http://schemas.microsoft.com/office/drawing/2014/main" id="{3476C750-59D6-EB09-06A9-634F34474538}"/>
              </a:ext>
            </a:extLst>
          </p:cNvPr>
          <p:cNvSpPr>
            <a:spLocks noGrp="1"/>
          </p:cNvSpPr>
          <p:nvPr>
            <p:ph type="dt" sz="half" idx="38"/>
          </p:nvPr>
        </p:nvSpPr>
        <p:spPr/>
        <p:txBody>
          <a:bodyPr/>
          <a:lstStyle>
            <a:lvl1pPr>
              <a:defRPr>
                <a:solidFill>
                  <a:srgbClr val="AEA8A2"/>
                </a:solidFill>
              </a:defRPr>
            </a:lvl1pPr>
          </a:lstStyle>
          <a:p>
            <a:r>
              <a:rPr lang="en-US"/>
              <a:t>[Date]</a:t>
            </a:r>
            <a:endParaRPr lang="en-US" dirty="0"/>
          </a:p>
        </p:txBody>
      </p:sp>
      <p:sp>
        <p:nvSpPr>
          <p:cNvPr id="14" name="Footer Placeholder 13">
            <a:extLst>
              <a:ext uri="{FF2B5EF4-FFF2-40B4-BE49-F238E27FC236}">
                <a16:creationId xmlns:a16="http://schemas.microsoft.com/office/drawing/2014/main" id="{C0D2E1ED-2B0F-7B22-726D-4623578504D2}"/>
              </a:ext>
            </a:extLst>
          </p:cNvPr>
          <p:cNvSpPr>
            <a:spLocks noGrp="1"/>
          </p:cNvSpPr>
          <p:nvPr>
            <p:ph type="ftr" sz="quarter" idx="39"/>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Slide Number Placeholder 14">
            <a:extLst>
              <a:ext uri="{FF2B5EF4-FFF2-40B4-BE49-F238E27FC236}">
                <a16:creationId xmlns:a16="http://schemas.microsoft.com/office/drawing/2014/main" id="{83E4861B-95EB-30B4-4A73-1871E7B14738}"/>
              </a:ext>
            </a:extLst>
          </p:cNvPr>
          <p:cNvSpPr>
            <a:spLocks noGrp="1"/>
          </p:cNvSpPr>
          <p:nvPr>
            <p:ph type="sldNum" sz="quarter" idx="40"/>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2" name="Accent mark">
            <a:extLst>
              <a:ext uri="{FF2B5EF4-FFF2-40B4-BE49-F238E27FC236}">
                <a16:creationId xmlns:a16="http://schemas.microsoft.com/office/drawing/2014/main" id="{AED05725-671E-C225-6DF9-7BB572CF6458}"/>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89721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ight - Thank You">
    <p:bg>
      <p:bgPr>
        <a:solidFill>
          <a:schemeClr val="bg2"/>
        </a:solidFill>
        <a:effectLst/>
      </p:bgPr>
    </p:bg>
    <p:spTree>
      <p:nvGrpSpPr>
        <p:cNvPr id="1" name=""/>
        <p:cNvGrpSpPr/>
        <p:nvPr/>
      </p:nvGrpSpPr>
      <p:grpSpPr>
        <a:xfrm>
          <a:off x="0" y="0"/>
          <a:ext cx="0" cy="0"/>
          <a:chOff x="0" y="0"/>
          <a:chExt cx="0" cy="0"/>
        </a:xfrm>
      </p:grpSpPr>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5" y="3482230"/>
            <a:ext cx="5022325" cy="822960"/>
          </a:xfrm>
          <a:noFill/>
        </p:spPr>
        <p:txBody>
          <a:bodyPr vert="horz" lIns="0" tIns="0" rIns="0" bIns="0" rtlCol="0" anchor="b" anchorCtr="0">
            <a:noAutofit/>
          </a:bodyPr>
          <a:lstStyle>
            <a:lvl1pPr>
              <a:lnSpc>
                <a:spcPct val="100000"/>
              </a:lnSpc>
              <a:defRPr lang="en-US" sz="4000" b="1" i="0">
                <a:latin typeface="Oracle Sans Tab" panose="020B0503020204020204" pitchFamily="34" charset="0"/>
                <a:cs typeface="Oracle Sans Tab"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dirty="0"/>
              <a:t>Thank you</a:t>
            </a:r>
          </a:p>
        </p:txBody>
      </p: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lnSpc>
                <a:spcPct val="100000"/>
              </a:lnSpc>
              <a:defRPr b="1"/>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8"/>
            <a:ext cx="5029200" cy="895181"/>
          </a:xfrm>
          <a:prstGeom prst="rect">
            <a:avLst/>
          </a:prstGeom>
        </p:spPr>
        <p:txBody>
          <a:bodyPr>
            <a:noAutofit/>
          </a:bodyPr>
          <a:lstStyle>
            <a:lvl1pPr>
              <a:lnSpc>
                <a:spcPct val="100000"/>
              </a:lnSpc>
              <a:defRPr/>
            </a:lvl1pPr>
          </a:lstStyle>
          <a:p>
            <a:pPr lvl="0"/>
            <a:r>
              <a:rPr lang="en-US"/>
              <a:t>Click to edit Master text styles</a:t>
            </a:r>
          </a:p>
        </p:txBody>
      </p:sp>
      <p:pic>
        <p:nvPicPr>
          <p:cNvPr id="12" name="OTag" descr="A small square in Oracle Red with the Oracle logo in the center in white">
            <a:extLst>
              <a:ext uri="{FF2B5EF4-FFF2-40B4-BE49-F238E27FC236}">
                <a16:creationId xmlns:a16="http://schemas.microsoft.com/office/drawing/2014/main" id="{7700FDE2-E876-37BC-F60A-8AE5E462616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3" name="Date Placeholder 32">
            <a:extLst>
              <a:ext uri="{FF2B5EF4-FFF2-40B4-BE49-F238E27FC236}">
                <a16:creationId xmlns:a16="http://schemas.microsoft.com/office/drawing/2014/main" id="{C757BBF7-1C67-AA09-584F-7A752DCB4BC9}"/>
              </a:ext>
            </a:extLst>
          </p:cNvPr>
          <p:cNvSpPr>
            <a:spLocks noGrp="1"/>
          </p:cNvSpPr>
          <p:nvPr>
            <p:ph type="dt" sz="half" idx="38"/>
          </p:nvPr>
        </p:nvSpPr>
        <p:spPr/>
        <p:txBody>
          <a:bodyPr/>
          <a:lstStyle>
            <a:lvl1pPr>
              <a:defRPr>
                <a:solidFill>
                  <a:srgbClr val="514C47"/>
                </a:solidFill>
              </a:defRPr>
            </a:lvl1pPr>
          </a:lstStyle>
          <a:p>
            <a:r>
              <a:rPr lang="en-US"/>
              <a:t>[Date]</a:t>
            </a:r>
            <a:endParaRPr lang="en-US" dirty="0"/>
          </a:p>
        </p:txBody>
      </p:sp>
      <p:sp>
        <p:nvSpPr>
          <p:cNvPr id="34" name="Footer Placeholder 33">
            <a:extLst>
              <a:ext uri="{FF2B5EF4-FFF2-40B4-BE49-F238E27FC236}">
                <a16:creationId xmlns:a16="http://schemas.microsoft.com/office/drawing/2014/main" id="{2B12D776-70C0-CC40-00F8-F8AB6108C9AA}"/>
              </a:ext>
            </a:extLst>
          </p:cNvPr>
          <p:cNvSpPr>
            <a:spLocks noGrp="1"/>
          </p:cNvSpPr>
          <p:nvPr>
            <p:ph type="ftr" sz="quarter" idx="39"/>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5" name="Slide Number Placeholder 34">
            <a:extLst>
              <a:ext uri="{FF2B5EF4-FFF2-40B4-BE49-F238E27FC236}">
                <a16:creationId xmlns:a16="http://schemas.microsoft.com/office/drawing/2014/main" id="{2021DDA7-EEBD-CE8D-1221-C07F76A0D39F}"/>
              </a:ext>
            </a:extLst>
          </p:cNvPr>
          <p:cNvSpPr>
            <a:spLocks noGrp="1"/>
          </p:cNvSpPr>
          <p:nvPr>
            <p:ph type="sldNum" sz="quarter" idx="40"/>
          </p:nvPr>
        </p:nvSpPr>
        <p:spPr/>
        <p:txBody>
          <a:bodyPr/>
          <a:lstStyle>
            <a:lvl1pPr>
              <a:defRPr>
                <a:solidFill>
                  <a:srgbClr val="514C47"/>
                </a:solidFill>
              </a:defRPr>
            </a:lvl1pPr>
          </a:lstStyle>
          <a:p>
            <a:fld id="{345D60D9-5372-5F40-9443-0F9AE5BDC3C8}" type="slidenum">
              <a:rPr lang="en-US" smtClean="0"/>
              <a:pPr/>
              <a:t>‹#›</a:t>
            </a:fld>
            <a:endParaRPr lang="en-US" dirty="0"/>
          </a:p>
        </p:txBody>
      </p:sp>
      <p:pic>
        <p:nvPicPr>
          <p:cNvPr id="8" name="OTag" descr="A small square in Oracle Red with the Oracle logo in the center in white">
            <a:extLst>
              <a:ext uri="{FF2B5EF4-FFF2-40B4-BE49-F238E27FC236}">
                <a16:creationId xmlns:a16="http://schemas.microsoft.com/office/drawing/2014/main" id="{3DA2B7A2-ED34-D984-C93F-D98D3EC21C92}"/>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2373" y="6464808"/>
            <a:ext cx="393192" cy="393192"/>
          </a:xfrm>
          <a:prstGeom prst="rect">
            <a:avLst/>
          </a:prstGeom>
        </p:spPr>
      </p:pic>
      <p:pic>
        <p:nvPicPr>
          <p:cNvPr id="4" name="Graphic 3">
            <a:extLst>
              <a:ext uri="{FF2B5EF4-FFF2-40B4-BE49-F238E27FC236}">
                <a16:creationId xmlns:a16="http://schemas.microsoft.com/office/drawing/2014/main" id="{155E893B-EF24-A19F-8592-D226B82D516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19600" y="0"/>
            <a:ext cx="7772400" cy="5181600"/>
          </a:xfrm>
          <a:prstGeom prst="rect">
            <a:avLst/>
          </a:prstGeom>
        </p:spPr>
      </p:pic>
      <p:sp>
        <p:nvSpPr>
          <p:cNvPr id="2" name="Accent mark">
            <a:extLst>
              <a:ext uri="{FF2B5EF4-FFF2-40B4-BE49-F238E27FC236}">
                <a16:creationId xmlns:a16="http://schemas.microsoft.com/office/drawing/2014/main" id="{B0EC2F66-9907-2F15-B317-36B39B8BBE6F}"/>
              </a:ext>
              <a:ext uri="{C183D7F6-B498-43B3-948B-1728B52AA6E4}">
                <adec:decorative xmlns:adec="http://schemas.microsoft.com/office/drawing/2017/decorative" val="1"/>
              </a:ext>
            </a:extLst>
          </p:cNvPr>
          <p:cNvSpPr/>
          <p:nvPr userDrawn="1"/>
        </p:nvSpPr>
        <p:spPr>
          <a:xfrm>
            <a:off x="792538" y="4502811"/>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38398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5" name="Slide Number Placeholder 7">
            <a:extLst>
              <a:ext uri="{FF2B5EF4-FFF2-40B4-BE49-F238E27FC236}">
                <a16:creationId xmlns:a16="http://schemas.microsoft.com/office/drawing/2014/main" id="{BAE1FE92-0B5A-C3C7-4D80-295A1C03DE54}"/>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F12714ED-3627-881E-09BA-8AF5C228303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1E845CA1-2B55-2D69-3680-9CE99F31519C}"/>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8" name="TextBox 7">
            <a:extLst>
              <a:ext uri="{FF2B5EF4-FFF2-40B4-BE49-F238E27FC236}">
                <a16:creationId xmlns:a16="http://schemas.microsoft.com/office/drawing/2014/main" id="{F2087D21-F78B-45C7-2C05-43C5D2F54367}"/>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4926611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 statement</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5" name="TextBox 4">
            <a:extLst>
              <a:ext uri="{FF2B5EF4-FFF2-40B4-BE49-F238E27FC236}">
                <a16:creationId xmlns:a16="http://schemas.microsoft.com/office/drawing/2014/main" id="{CA4392FF-7C2C-D37B-DD7D-60C8C946E8C6}"/>
              </a:ext>
            </a:extLst>
          </p:cNvPr>
          <p:cNvSpPr txBox="1"/>
          <p:nvPr userDrawn="1"/>
        </p:nvSpPr>
        <p:spPr>
          <a:xfrm>
            <a:off x="762000" y="2344333"/>
            <a:ext cx="8854338" cy="1709763"/>
          </a:xfrm>
          <a:prstGeom prst="rect">
            <a:avLst/>
          </a:prstGeom>
          <a:noFill/>
        </p:spPr>
        <p:txBody>
          <a:bodyPr wrap="square">
            <a:spAutoFit/>
          </a:bodyPr>
          <a:lstStyle/>
          <a:p>
            <a:pPr>
              <a:lnSpc>
                <a:spcPts val="2120"/>
              </a:lnSpc>
              <a:spcAft>
                <a:spcPts val="0"/>
              </a:spcAft>
            </a:pPr>
            <a:r>
              <a:rPr lang="en-US" sz="1800" b="0" i="0" dirty="0">
                <a:solidFill>
                  <a:schemeClr val="tx1"/>
                </a:solidFill>
                <a:latin typeface="+mn-lt"/>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 upon in making purchasing decisions. The development, release, timing, and pricing of any features or functionality described for Oracle’s products may change and remains at the sole discretion of Oracle Corporation.</a:t>
            </a:r>
          </a:p>
        </p:txBody>
      </p:sp>
    </p:spTree>
    <p:extLst>
      <p:ext uri="{BB962C8B-B14F-4D97-AF65-F5344CB8AC3E}">
        <p14:creationId xmlns:p14="http://schemas.microsoft.com/office/powerpoint/2010/main" val="2735377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e on safe harbor/forward looking">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Safe harbor/forward looking</a:t>
            </a:r>
          </a:p>
        </p:txBody>
      </p:sp>
      <p:sp>
        <p:nvSpPr>
          <p:cNvPr id="4" name="Slide Number Placeholder 5">
            <a:extLst>
              <a:ext uri="{FF2B5EF4-FFF2-40B4-BE49-F238E27FC236}">
                <a16:creationId xmlns:a16="http://schemas.microsoft.com/office/drawing/2014/main" id="{BC646B5F-9A04-2345-9C7A-6782C7E4993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FFEE0BDB-5EA2-52EC-445D-A4A5ED94A7B0}"/>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462F21D1-B67F-E9FA-456D-B3EE99FD662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7" name="TextBox 16">
            <a:extLst>
              <a:ext uri="{FF2B5EF4-FFF2-40B4-BE49-F238E27FC236}">
                <a16:creationId xmlns:a16="http://schemas.microsoft.com/office/drawing/2014/main" id="{E5EA32E2-5AE7-3199-6814-98A3082209E7}"/>
              </a:ext>
            </a:extLst>
          </p:cNvPr>
          <p:cNvSpPr txBox="1"/>
          <p:nvPr userDrawn="1"/>
        </p:nvSpPr>
        <p:spPr>
          <a:xfrm>
            <a:off x="762000" y="1608575"/>
            <a:ext cx="5084064" cy="3278398"/>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Legal Entity footer is required on every slide.</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Regulatory Statement is required on the title slide, and Forward-Looking statement slide (if the Forward-Looking statement slide is needed).</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Forward-Looking statement and Safe Harbor slides are required only for external presentations that pertain to:</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Product launches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Executive presentations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Keynotes at major events</a:t>
            </a:r>
          </a:p>
          <a:p>
            <a:pPr marL="171441" marR="0" lvl="0" indent="-171441" algn="l" defTabSz="685766" rtl="0" eaLnBrk="1" fontAlgn="base" latinLnBrk="0" hangingPunct="1">
              <a:lnSpc>
                <a:spcPct val="110000"/>
              </a:lnSpc>
              <a:spcBef>
                <a:spcPts val="0"/>
              </a:spcBef>
              <a:spcAft>
                <a:spcPts val="900"/>
              </a:spcAft>
              <a:buClrTx/>
              <a:buSzTx/>
              <a:buFont typeface="Arial" panose="020B0604020202020204" pitchFamily="34" charset="0"/>
              <a:buChar char="•"/>
              <a:tabLst/>
              <a:defRPr/>
            </a:pPr>
            <a:r>
              <a:rPr lang="en-US" sz="1400" b="0" i="0" kern="1200" dirty="0">
                <a:solidFill>
                  <a:schemeClr val="tx1"/>
                </a:solidFill>
                <a:latin typeface="Oracle Sans" panose="020B0503020204020204" pitchFamily="34" charset="0"/>
                <a:ea typeface="+mn-ea"/>
                <a:cs typeface="Oracle Sans" panose="020B0503020204020204" pitchFamily="34" charset="0"/>
              </a:rPr>
              <a:t>Events attended by financial analysts</a:t>
            </a:r>
          </a:p>
        </p:txBody>
      </p:sp>
      <p:sp>
        <p:nvSpPr>
          <p:cNvPr id="19" name="TextBox 18">
            <a:extLst>
              <a:ext uri="{FF2B5EF4-FFF2-40B4-BE49-F238E27FC236}">
                <a16:creationId xmlns:a16="http://schemas.microsoft.com/office/drawing/2014/main" id="{08E9360F-1286-D2C8-A87B-E68B6EAEB555}"/>
              </a:ext>
            </a:extLst>
          </p:cNvPr>
          <p:cNvSpPr txBox="1"/>
          <p:nvPr userDrawn="1"/>
        </p:nvSpPr>
        <p:spPr>
          <a:xfrm>
            <a:off x="6345936" y="1608575"/>
            <a:ext cx="5084064" cy="3414589"/>
          </a:xfrm>
          <a:prstGeom prst="rect">
            <a:avLst/>
          </a:prstGeom>
          <a:noFill/>
        </p:spPr>
        <p:txBody>
          <a:bodyPr wrap="square">
            <a:spAutoFit/>
          </a:bodyPr>
          <a:lstStyle/>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If it is required, it should appear twice: after the title slide and at the end of the slide deck.  When video recording, there should be a 3  second camera hold on the final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chemeClr val="tx1"/>
                </a:solidFill>
                <a:latin typeface="Oracle Sans" panose="020B0503020204020204" pitchFamily="34" charset="0"/>
                <a:ea typeface="+mn-ea"/>
                <a:cs typeface="+mn-cs"/>
              </a:rPr>
              <a:t>The Safe harbor slide should be placed immediately following the title slide. </a:t>
            </a:r>
          </a:p>
          <a:p>
            <a:pPr marL="0" marR="0" lvl="0" indent="0" algn="l" defTabSz="171443" rtl="0" eaLnBrk="1" fontAlgn="auto" latinLnBrk="0" hangingPunct="1">
              <a:lnSpc>
                <a:spcPct val="120000"/>
              </a:lnSpc>
              <a:spcBef>
                <a:spcPts val="0"/>
              </a:spcBef>
              <a:spcAft>
                <a:spcPts val="900"/>
              </a:spcAft>
              <a:buClrTx/>
              <a:buSzTx/>
              <a:buFontTx/>
              <a:buNone/>
              <a:tabLst/>
              <a:defRPr/>
            </a:pPr>
            <a:r>
              <a:rPr lang="en-US" sz="1400" b="0" i="0" kern="1200" dirty="0">
                <a:solidFill>
                  <a:srgbClr val="C74634"/>
                </a:solidFill>
                <a:latin typeface="Oracle Sans" panose="020B0503020204020204" pitchFamily="34" charset="0"/>
                <a:ea typeface="+mn-ea"/>
                <a:cs typeface="+mn-cs"/>
              </a:rPr>
              <a:t>If the presentation does not pertain to any one of the above, the Forward-Looking statement and Safe harbor slides can be left out entirely and should be deleted</a:t>
            </a:r>
          </a:p>
        </p:txBody>
      </p:sp>
      <p:cxnSp>
        <p:nvCxnSpPr>
          <p:cNvPr id="21" name="Column Divider">
            <a:extLst>
              <a:ext uri="{FF2B5EF4-FFF2-40B4-BE49-F238E27FC236}">
                <a16:creationId xmlns:a16="http://schemas.microsoft.com/office/drawing/2014/main" id="{FE86E375-F9AA-0C37-50B8-D4BCE2883B9B}"/>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2484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ght - Title_2">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796204AF-CFD8-7CED-4E39-54AF670244A8}"/>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General/fusion title</a:t>
            </a:r>
            <a:br>
              <a:rPr lang="en-US" dirty="0"/>
            </a:br>
            <a:r>
              <a:rPr lang="en-US" dirty="0"/>
              <a:t>Oracle Sans Tab Bold</a:t>
            </a:r>
          </a:p>
        </p:txBody>
      </p:sp>
      <p:sp>
        <p:nvSpPr>
          <p:cNvPr id="7" name="Subhead">
            <a:extLst>
              <a:ext uri="{FF2B5EF4-FFF2-40B4-BE49-F238E27FC236}">
                <a16:creationId xmlns:a16="http://schemas.microsoft.com/office/drawing/2014/main" id="{FC046655-F632-39CF-A827-AEF7BEDCA8A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396B045C-5351-70B5-4F7C-3804C75BD4B2}"/>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997BC39A-E5C4-5AD8-8642-A190BFB4DF55}"/>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pic>
        <p:nvPicPr>
          <p:cNvPr id="12" name="Picture 11">
            <a:extLst>
              <a:ext uri="{FF2B5EF4-FFF2-40B4-BE49-F238E27FC236}">
                <a16:creationId xmlns:a16="http://schemas.microsoft.com/office/drawing/2014/main" id="{CBA719C0-D9A1-1596-0F80-33933F8F0087}"/>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l="32750" b="38000"/>
          <a:stretch/>
        </p:blipFill>
        <p:spPr>
          <a:xfrm>
            <a:off x="3992902" y="0"/>
            <a:ext cx="8199097" cy="4251948"/>
          </a:xfrm>
          <a:prstGeom prst="rect">
            <a:avLst/>
          </a:prstGeom>
        </p:spPr>
      </p:pic>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1534211D-94C1-6321-2BC4-792C1D13691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F3B22FDD-1B93-0A37-25CC-77AE4A31F45E}"/>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30599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eaker_1_Name">
    <p:bg>
      <p:bgRef idx="1001">
        <a:schemeClr val="bg2"/>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AF64E6-5E39-81BB-7AF4-2A1C20BBC0E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rot="10800000">
            <a:off x="0" y="3611878"/>
            <a:ext cx="6314112" cy="3246122"/>
          </a:xfrm>
          <a:prstGeom prst="rect">
            <a:avLst/>
          </a:prstGeom>
        </p:spPr>
      </p:pic>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One speaker on stage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Text Placeholder 33">
            <a:extLst>
              <a:ext uri="{FF2B5EF4-FFF2-40B4-BE49-F238E27FC236}">
                <a16:creationId xmlns:a16="http://schemas.microsoft.com/office/drawing/2014/main" id="{23FEB0B4-B182-7549-DC07-DDA74F8C8764}"/>
              </a:ext>
            </a:extLst>
          </p:cNvPr>
          <p:cNvSpPr>
            <a:spLocks noGrp="1"/>
          </p:cNvSpPr>
          <p:nvPr>
            <p:ph type="body" sz="quarter" idx="13" hasCustomPrompt="1"/>
          </p:nvPr>
        </p:nvSpPr>
        <p:spPr>
          <a:xfrm>
            <a:off x="3810000" y="2720621"/>
            <a:ext cx="4572000" cy="640073"/>
          </a:xfrm>
        </p:spPr>
        <p:txBody>
          <a:bodyPr vert="horz" lIns="0" tIns="0" rIns="0" bIns="0" rtlCol="0" anchor="b" anchorCtr="0">
            <a:noAutofit/>
          </a:bodyPr>
          <a:lstStyle>
            <a:lvl1pPr algn="ctr">
              <a:lnSpc>
                <a:spcPct val="100000"/>
              </a:lnSpc>
              <a:defRPr lang="en-US" sz="28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 name="Text Placeholder 33">
            <a:extLst>
              <a:ext uri="{FF2B5EF4-FFF2-40B4-BE49-F238E27FC236}">
                <a16:creationId xmlns:a16="http://schemas.microsoft.com/office/drawing/2014/main" id="{580B83F2-896B-0C6B-B807-89AAAC67626C}"/>
              </a:ext>
            </a:extLst>
          </p:cNvPr>
          <p:cNvSpPr>
            <a:spLocks noGrp="1"/>
          </p:cNvSpPr>
          <p:nvPr>
            <p:ph type="body" sz="quarter" idx="14" hasCustomPrompt="1"/>
          </p:nvPr>
        </p:nvSpPr>
        <p:spPr>
          <a:xfrm>
            <a:off x="3810000" y="3359674"/>
            <a:ext cx="4572000" cy="640073"/>
          </a:xfrm>
        </p:spPr>
        <p:txBody>
          <a:bodyPr vert="horz" lIns="0" tIns="0" rIns="0" bIns="0" rtlCol="0" anchor="t" anchorCtr="0">
            <a:noAutofit/>
          </a:bodyPr>
          <a:lstStyle>
            <a:lvl1pPr algn="ctr">
              <a:lnSpc>
                <a:spcPct val="100000"/>
              </a:lnSpc>
              <a:defRPr lang="en-US" sz="2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Tree>
    <p:extLst>
      <p:ext uri="{BB962C8B-B14F-4D97-AF65-F5344CB8AC3E}">
        <p14:creationId xmlns:p14="http://schemas.microsoft.com/office/powerpoint/2010/main" val="7990251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peaker_2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Two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Text Placeholder 33">
            <a:extLst>
              <a:ext uri="{FF2B5EF4-FFF2-40B4-BE49-F238E27FC236}">
                <a16:creationId xmlns:a16="http://schemas.microsoft.com/office/drawing/2014/main" id="{B08936F9-0286-6F6F-D932-A07929F397D4}"/>
              </a:ext>
            </a:extLst>
          </p:cNvPr>
          <p:cNvSpPr>
            <a:spLocks noGrp="1"/>
          </p:cNvSpPr>
          <p:nvPr>
            <p:ph type="body" sz="quarter" idx="13" hasCustomPrompt="1"/>
          </p:nvPr>
        </p:nvSpPr>
        <p:spPr>
          <a:xfrm>
            <a:off x="807676" y="1937607"/>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0715FEE8-35E5-A66D-91EB-17A751EFD8E6}"/>
              </a:ext>
            </a:extLst>
          </p:cNvPr>
          <p:cNvSpPr>
            <a:spLocks noGrp="1"/>
          </p:cNvSpPr>
          <p:nvPr>
            <p:ph type="body" sz="quarter" idx="14" hasCustomPrompt="1"/>
          </p:nvPr>
        </p:nvSpPr>
        <p:spPr>
          <a:xfrm>
            <a:off x="807676" y="2576660"/>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Text Placeholder 33">
            <a:extLst>
              <a:ext uri="{FF2B5EF4-FFF2-40B4-BE49-F238E27FC236}">
                <a16:creationId xmlns:a16="http://schemas.microsoft.com/office/drawing/2014/main" id="{A476E992-5CB8-77CD-3D59-FC21C7FE9867}"/>
              </a:ext>
            </a:extLst>
          </p:cNvPr>
          <p:cNvSpPr>
            <a:spLocks noGrp="1"/>
          </p:cNvSpPr>
          <p:nvPr>
            <p:ph type="body" sz="quarter" idx="19" hasCustomPrompt="1"/>
          </p:nvPr>
        </p:nvSpPr>
        <p:spPr>
          <a:xfrm>
            <a:off x="792538" y="3429000"/>
            <a:ext cx="5120640" cy="640073"/>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A493C7D7-4F9B-DA7C-D7EB-59661A8EBDF7}"/>
              </a:ext>
            </a:extLst>
          </p:cNvPr>
          <p:cNvSpPr>
            <a:spLocks noGrp="1"/>
          </p:cNvSpPr>
          <p:nvPr>
            <p:ph type="body" sz="quarter" idx="20" hasCustomPrompt="1"/>
          </p:nvPr>
        </p:nvSpPr>
        <p:spPr>
          <a:xfrm>
            <a:off x="792538" y="4068053"/>
            <a:ext cx="5120640" cy="640073"/>
          </a:xfrm>
        </p:spPr>
        <p:txBody>
          <a:bodyPr vert="horz" lIns="0" tIns="0" rIns="0" bIns="0" rtlCol="0" anchor="t" anchorCtr="0">
            <a:noAutofit/>
          </a:bodyPr>
          <a:lstStyle>
            <a:lvl1pPr algn="l">
              <a:lnSpc>
                <a:spcPct val="100000"/>
              </a:lnSpc>
              <a:defRPr lang="en-US" sz="20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1898356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peaker_3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Three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2" name="Text Placeholder 33">
            <a:extLst>
              <a:ext uri="{FF2B5EF4-FFF2-40B4-BE49-F238E27FC236}">
                <a16:creationId xmlns:a16="http://schemas.microsoft.com/office/drawing/2014/main" id="{B9B847CE-1494-EB76-B9F7-38F201281C5C}"/>
              </a:ext>
            </a:extLst>
          </p:cNvPr>
          <p:cNvSpPr>
            <a:spLocks noGrp="1"/>
          </p:cNvSpPr>
          <p:nvPr>
            <p:ph type="body" sz="quarter" idx="13" hasCustomPrompt="1"/>
          </p:nvPr>
        </p:nvSpPr>
        <p:spPr>
          <a:xfrm>
            <a:off x="797773" y="132590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4" name="Text Placeholder 33">
            <a:extLst>
              <a:ext uri="{FF2B5EF4-FFF2-40B4-BE49-F238E27FC236}">
                <a16:creationId xmlns:a16="http://schemas.microsoft.com/office/drawing/2014/main" id="{2CBD8601-0EE0-1C22-9AF2-15631BDB0B16}"/>
              </a:ext>
            </a:extLst>
          </p:cNvPr>
          <p:cNvSpPr>
            <a:spLocks noGrp="1"/>
          </p:cNvSpPr>
          <p:nvPr>
            <p:ph type="body" sz="quarter" idx="14" hasCustomPrompt="1"/>
          </p:nvPr>
        </p:nvSpPr>
        <p:spPr>
          <a:xfrm>
            <a:off x="797774" y="196495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Text Placeholder 33">
            <a:extLst>
              <a:ext uri="{FF2B5EF4-FFF2-40B4-BE49-F238E27FC236}">
                <a16:creationId xmlns:a16="http://schemas.microsoft.com/office/drawing/2014/main" id="{0A0EB793-5D1B-7CAC-A983-72F74B5C0FB6}"/>
              </a:ext>
            </a:extLst>
          </p:cNvPr>
          <p:cNvSpPr>
            <a:spLocks noGrp="1"/>
          </p:cNvSpPr>
          <p:nvPr>
            <p:ph type="body" sz="quarter" idx="28" hasCustomPrompt="1"/>
          </p:nvPr>
        </p:nvSpPr>
        <p:spPr>
          <a:xfrm>
            <a:off x="792538" y="2792454"/>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ext Placeholder 33">
            <a:extLst>
              <a:ext uri="{FF2B5EF4-FFF2-40B4-BE49-F238E27FC236}">
                <a16:creationId xmlns:a16="http://schemas.microsoft.com/office/drawing/2014/main" id="{C8830B92-077C-42C2-7CF4-32E57CCAA196}"/>
              </a:ext>
            </a:extLst>
          </p:cNvPr>
          <p:cNvSpPr>
            <a:spLocks noGrp="1"/>
          </p:cNvSpPr>
          <p:nvPr>
            <p:ph type="body" sz="quarter" idx="29" hasCustomPrompt="1"/>
          </p:nvPr>
        </p:nvSpPr>
        <p:spPr>
          <a:xfrm>
            <a:off x="792539" y="3431508"/>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Text Placeholder 33">
            <a:extLst>
              <a:ext uri="{FF2B5EF4-FFF2-40B4-BE49-F238E27FC236}">
                <a16:creationId xmlns:a16="http://schemas.microsoft.com/office/drawing/2014/main" id="{283801B3-C270-4242-E8A4-95C95B9D6FBD}"/>
              </a:ext>
            </a:extLst>
          </p:cNvPr>
          <p:cNvSpPr>
            <a:spLocks noGrp="1"/>
          </p:cNvSpPr>
          <p:nvPr>
            <p:ph type="body" sz="quarter" idx="30" hasCustomPrompt="1"/>
          </p:nvPr>
        </p:nvSpPr>
        <p:spPr>
          <a:xfrm>
            <a:off x="795484" y="4312293"/>
            <a:ext cx="512064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6" name="Text Placeholder 33">
            <a:extLst>
              <a:ext uri="{FF2B5EF4-FFF2-40B4-BE49-F238E27FC236}">
                <a16:creationId xmlns:a16="http://schemas.microsoft.com/office/drawing/2014/main" id="{BF454C50-6F7C-4662-4836-A1158EEF6D4C}"/>
              </a:ext>
            </a:extLst>
          </p:cNvPr>
          <p:cNvSpPr>
            <a:spLocks noGrp="1"/>
          </p:cNvSpPr>
          <p:nvPr>
            <p:ph type="body" sz="quarter" idx="31" hasCustomPrompt="1"/>
          </p:nvPr>
        </p:nvSpPr>
        <p:spPr>
          <a:xfrm>
            <a:off x="795485" y="4951347"/>
            <a:ext cx="512064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3623243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peaker_4_Nam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Four speakers on stage</a:t>
            </a:r>
          </a:p>
        </p:txBody>
      </p:sp>
      <p:pic>
        <p:nvPicPr>
          <p:cNvPr id="3" name="Graphic 2">
            <a:extLst>
              <a:ext uri="{FF2B5EF4-FFF2-40B4-BE49-F238E27FC236}">
                <a16:creationId xmlns:a16="http://schemas.microsoft.com/office/drawing/2014/main" id="{DE974A59-D800-68BE-8309-EEE427E7FB6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5877887" y="1"/>
            <a:ext cx="6314112" cy="3246122"/>
          </a:xfrm>
          <a:prstGeom prst="rect">
            <a:avLst/>
          </a:prstGeom>
        </p:spPr>
      </p:pic>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Text Placeholder 33">
            <a:extLst>
              <a:ext uri="{FF2B5EF4-FFF2-40B4-BE49-F238E27FC236}">
                <a16:creationId xmlns:a16="http://schemas.microsoft.com/office/drawing/2014/main" id="{F9F38D12-CAEB-FD20-511D-40562DCAA1EA}"/>
              </a:ext>
            </a:extLst>
          </p:cNvPr>
          <p:cNvSpPr>
            <a:spLocks noGrp="1"/>
          </p:cNvSpPr>
          <p:nvPr>
            <p:ph type="body" sz="quarter" idx="13" hasCustomPrompt="1"/>
          </p:nvPr>
        </p:nvSpPr>
        <p:spPr>
          <a:xfrm>
            <a:off x="784794" y="2108629"/>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7" name="Text Placeholder 33">
            <a:extLst>
              <a:ext uri="{FF2B5EF4-FFF2-40B4-BE49-F238E27FC236}">
                <a16:creationId xmlns:a16="http://schemas.microsoft.com/office/drawing/2014/main" id="{A141B714-1A78-6D82-F378-939B470D8736}"/>
              </a:ext>
            </a:extLst>
          </p:cNvPr>
          <p:cNvSpPr>
            <a:spLocks noGrp="1"/>
          </p:cNvSpPr>
          <p:nvPr>
            <p:ph type="body" sz="quarter" idx="14" hasCustomPrompt="1"/>
          </p:nvPr>
        </p:nvSpPr>
        <p:spPr>
          <a:xfrm>
            <a:off x="784795" y="2747683"/>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2" name="Text Placeholder 33">
            <a:extLst>
              <a:ext uri="{FF2B5EF4-FFF2-40B4-BE49-F238E27FC236}">
                <a16:creationId xmlns:a16="http://schemas.microsoft.com/office/drawing/2014/main" id="{B1EDA4C5-F281-1193-82E6-0BFE5AE994AE}"/>
              </a:ext>
            </a:extLst>
          </p:cNvPr>
          <p:cNvSpPr>
            <a:spLocks noGrp="1"/>
          </p:cNvSpPr>
          <p:nvPr>
            <p:ph type="body" sz="quarter" idx="35" hasCustomPrompt="1"/>
          </p:nvPr>
        </p:nvSpPr>
        <p:spPr>
          <a:xfrm>
            <a:off x="784795" y="3484327"/>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3" name="Text Placeholder 33">
            <a:extLst>
              <a:ext uri="{FF2B5EF4-FFF2-40B4-BE49-F238E27FC236}">
                <a16:creationId xmlns:a16="http://schemas.microsoft.com/office/drawing/2014/main" id="{F247EF2C-2986-0D95-AC50-EE6C68BB5CE4}"/>
              </a:ext>
            </a:extLst>
          </p:cNvPr>
          <p:cNvSpPr>
            <a:spLocks noGrp="1"/>
          </p:cNvSpPr>
          <p:nvPr>
            <p:ph type="body" sz="quarter" idx="36" hasCustomPrompt="1"/>
          </p:nvPr>
        </p:nvSpPr>
        <p:spPr>
          <a:xfrm>
            <a:off x="784796" y="4123381"/>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7" name="Text Placeholder 33">
            <a:extLst>
              <a:ext uri="{FF2B5EF4-FFF2-40B4-BE49-F238E27FC236}">
                <a16:creationId xmlns:a16="http://schemas.microsoft.com/office/drawing/2014/main" id="{0B404AA4-79A5-18F0-CE9F-3921A0925B1E}"/>
              </a:ext>
            </a:extLst>
          </p:cNvPr>
          <p:cNvSpPr>
            <a:spLocks noGrp="1"/>
          </p:cNvSpPr>
          <p:nvPr>
            <p:ph type="body" sz="quarter" idx="37" hasCustomPrompt="1"/>
          </p:nvPr>
        </p:nvSpPr>
        <p:spPr>
          <a:xfrm>
            <a:off x="5806438" y="2130723"/>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8" name="Text Placeholder 33">
            <a:extLst>
              <a:ext uri="{FF2B5EF4-FFF2-40B4-BE49-F238E27FC236}">
                <a16:creationId xmlns:a16="http://schemas.microsoft.com/office/drawing/2014/main" id="{097CCA77-6454-4A36-DDFB-A9DE63B5C7E2}"/>
              </a:ext>
            </a:extLst>
          </p:cNvPr>
          <p:cNvSpPr>
            <a:spLocks noGrp="1"/>
          </p:cNvSpPr>
          <p:nvPr>
            <p:ph type="body" sz="quarter" idx="38" hasCustomPrompt="1"/>
          </p:nvPr>
        </p:nvSpPr>
        <p:spPr>
          <a:xfrm>
            <a:off x="5806439" y="2769777"/>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
        <p:nvSpPr>
          <p:cNvPr id="19" name="Text Placeholder 33">
            <a:extLst>
              <a:ext uri="{FF2B5EF4-FFF2-40B4-BE49-F238E27FC236}">
                <a16:creationId xmlns:a16="http://schemas.microsoft.com/office/drawing/2014/main" id="{644A9E89-1875-451D-C69D-99660290007D}"/>
              </a:ext>
            </a:extLst>
          </p:cNvPr>
          <p:cNvSpPr>
            <a:spLocks noGrp="1"/>
          </p:cNvSpPr>
          <p:nvPr>
            <p:ph type="body" sz="quarter" idx="39" hasCustomPrompt="1"/>
          </p:nvPr>
        </p:nvSpPr>
        <p:spPr>
          <a:xfrm>
            <a:off x="5806439" y="3506421"/>
            <a:ext cx="4480560" cy="640080"/>
          </a:xfrm>
        </p:spPr>
        <p:txBody>
          <a:bodyPr vert="horz" lIns="0" tIns="0" rIns="0" bIns="0" rtlCol="0" anchor="b" anchorCtr="0">
            <a:noAutofit/>
          </a:bodyPr>
          <a:lstStyle>
            <a:lvl1pPr algn="l">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0" name="Text Placeholder 33">
            <a:extLst>
              <a:ext uri="{FF2B5EF4-FFF2-40B4-BE49-F238E27FC236}">
                <a16:creationId xmlns:a16="http://schemas.microsoft.com/office/drawing/2014/main" id="{EC89510A-FA47-936C-E9A3-AD214B164A82}"/>
              </a:ext>
            </a:extLst>
          </p:cNvPr>
          <p:cNvSpPr>
            <a:spLocks noGrp="1"/>
          </p:cNvSpPr>
          <p:nvPr>
            <p:ph type="body" sz="quarter" idx="40" hasCustomPrompt="1"/>
          </p:nvPr>
        </p:nvSpPr>
        <p:spPr>
          <a:xfrm>
            <a:off x="5806440" y="4145475"/>
            <a:ext cx="4480560" cy="640073"/>
          </a:xfrm>
        </p:spPr>
        <p:txBody>
          <a:bodyPr vert="horz" lIns="0" tIns="0" rIns="0" bIns="0" rtlCol="0" anchor="t" anchorCtr="0">
            <a:noAutofit/>
          </a:bodyPr>
          <a:lstStyle>
            <a:lvl1pPr algn="l">
              <a:lnSpc>
                <a:spcPct val="100000"/>
              </a:lnSpc>
              <a:defRPr lang="en-US" sz="18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br>
              <a:rPr lang="en-US" dirty="0"/>
            </a:br>
            <a:r>
              <a:rPr lang="en-US" dirty="0"/>
              <a:t>Title</a:t>
            </a:r>
          </a:p>
        </p:txBody>
      </p:sp>
    </p:spTree>
    <p:extLst>
      <p:ext uri="{BB962C8B-B14F-4D97-AF65-F5344CB8AC3E}">
        <p14:creationId xmlns:p14="http://schemas.microsoft.com/office/powerpoint/2010/main" val="2861973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 - Agenda">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8791200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ght - Agenda">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Tree>
    <p:extLst>
      <p:ext uri="{BB962C8B-B14F-4D97-AF65-F5344CB8AC3E}">
        <p14:creationId xmlns:p14="http://schemas.microsoft.com/office/powerpoint/2010/main" val="34337567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 - Agenda Table">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76371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ght - Agenda Table">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5F7DB7-92B5-4EA1-8540-53C2A222376E}"/>
              </a:ext>
            </a:extLst>
          </p:cNvPr>
          <p:cNvSpPr>
            <a:spLocks noGrp="1"/>
          </p:cNvSpPr>
          <p:nvPr>
            <p:ph type="title" hasCustomPrompt="1"/>
          </p:nvPr>
        </p:nvSpPr>
        <p:spPr>
          <a:xfrm>
            <a:off x="768875" y="182403"/>
            <a:ext cx="538338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Agenda table title</a:t>
            </a:r>
          </a:p>
        </p:txBody>
      </p:sp>
      <p:sp>
        <p:nvSpPr>
          <p:cNvPr id="2" name="Slide Number Placeholder 7">
            <a:extLst>
              <a:ext uri="{FF2B5EF4-FFF2-40B4-BE49-F238E27FC236}">
                <a16:creationId xmlns:a16="http://schemas.microsoft.com/office/drawing/2014/main" id="{28D9ACAF-6547-62AC-0612-33ACEEA4384B}"/>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9C717BFB-739A-8ECB-A222-BA193D79F699}"/>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4">
            <a:extLst>
              <a:ext uri="{FF2B5EF4-FFF2-40B4-BE49-F238E27FC236}">
                <a16:creationId xmlns:a16="http://schemas.microsoft.com/office/drawing/2014/main" id="{D6AB9331-6119-874E-6BF2-D968C0DB95A7}"/>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pic>
        <p:nvPicPr>
          <p:cNvPr id="6" name="Graphic 5">
            <a:extLst>
              <a:ext uri="{FF2B5EF4-FFF2-40B4-BE49-F238E27FC236}">
                <a16:creationId xmlns:a16="http://schemas.microsoft.com/office/drawing/2014/main" id="{B7C245D0-133C-ECC7-9932-A6CB83D09C6C}"/>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6856133" y="0"/>
            <a:ext cx="5335866" cy="2743200"/>
          </a:xfrm>
          <a:prstGeom prst="rect">
            <a:avLst/>
          </a:prstGeom>
        </p:spPr>
      </p:pic>
      <p:sp>
        <p:nvSpPr>
          <p:cNvPr id="4" name="Content">
            <a:extLst>
              <a:ext uri="{FF2B5EF4-FFF2-40B4-BE49-F238E27FC236}">
                <a16:creationId xmlns:a16="http://schemas.microsoft.com/office/drawing/2014/main" id="{7C26F066-12CB-D353-59F3-1C902B9ED83A}"/>
              </a:ext>
            </a:extLst>
          </p:cNvPr>
          <p:cNvSpPr>
            <a:spLocks noGrp="1"/>
          </p:cNvSpPr>
          <p:nvPr>
            <p:ph sz="quarter" idx="14" hasCustomPrompt="1"/>
          </p:nvPr>
        </p:nvSpPr>
        <p:spPr>
          <a:xfrm>
            <a:off x="769939" y="1286828"/>
            <a:ext cx="439101" cy="3711892"/>
          </a:xfrm>
        </p:spPr>
        <p:txBody>
          <a:bodyPr/>
          <a:lstStyle>
            <a:lvl1pPr>
              <a:lnSpc>
                <a:spcPct val="200000"/>
              </a:lnSpc>
              <a:defRPr sz="1800" b="1"/>
            </a:lvl1pPr>
            <a:lvl2pPr>
              <a:lnSpc>
                <a:spcPct val="200000"/>
              </a:lnSpc>
              <a:defRPr sz="1800" b="1"/>
            </a:lvl2pPr>
            <a:lvl3pPr>
              <a:lnSpc>
                <a:spcPct val="200000"/>
              </a:lnSpc>
              <a:defRPr sz="1800" b="1"/>
            </a:lvl3pPr>
            <a:lvl4pPr>
              <a:lnSpc>
                <a:spcPct val="200000"/>
              </a:lnSpc>
              <a:defRPr sz="1800" b="1"/>
            </a:lvl4pPr>
            <a:lvl5pPr>
              <a:lnSpc>
                <a:spcPct val="200000"/>
              </a:lnSpc>
              <a:defRPr sz="1800" b="1"/>
            </a:lvl5pPr>
          </a:lstStyle>
          <a:p>
            <a:pPr lvl="0"/>
            <a:r>
              <a:rPr lang="en-US" dirty="0"/>
              <a:t>1</a:t>
            </a:r>
          </a:p>
          <a:p>
            <a:pPr lvl="0"/>
            <a:r>
              <a:rPr lang="en-US" dirty="0"/>
              <a:t>2</a:t>
            </a:r>
          </a:p>
          <a:p>
            <a:pPr lvl="0"/>
            <a:r>
              <a:rPr lang="en-US" dirty="0"/>
              <a:t>3</a:t>
            </a:r>
          </a:p>
          <a:p>
            <a:pPr lvl="0"/>
            <a:r>
              <a:rPr lang="en-US" dirty="0"/>
              <a:t>4</a:t>
            </a:r>
          </a:p>
          <a:p>
            <a:pPr lvl="0"/>
            <a:r>
              <a:rPr lang="en-US" dirty="0"/>
              <a:t>5</a:t>
            </a:r>
          </a:p>
          <a:p>
            <a:pPr lvl="0"/>
            <a:r>
              <a:rPr lang="en-US" dirty="0"/>
              <a:t>5</a:t>
            </a:r>
          </a:p>
        </p:txBody>
      </p:sp>
      <p:sp>
        <p:nvSpPr>
          <p:cNvPr id="7" name="Content">
            <a:extLst>
              <a:ext uri="{FF2B5EF4-FFF2-40B4-BE49-F238E27FC236}">
                <a16:creationId xmlns:a16="http://schemas.microsoft.com/office/drawing/2014/main" id="{B179DF50-86A5-C843-43AD-752F0FB33DCB}"/>
              </a:ext>
            </a:extLst>
          </p:cNvPr>
          <p:cNvSpPr>
            <a:spLocks noGrp="1"/>
          </p:cNvSpPr>
          <p:nvPr>
            <p:ph sz="quarter" idx="18"/>
          </p:nvPr>
        </p:nvSpPr>
        <p:spPr>
          <a:xfrm>
            <a:off x="1389699" y="1286828"/>
            <a:ext cx="6880541" cy="3711892"/>
          </a:xfrm>
        </p:spPr>
        <p:txBody>
          <a:bodyPr/>
          <a:lstStyle>
            <a:lvl1pPr>
              <a:lnSpc>
                <a:spcPct val="200000"/>
              </a:lnSpc>
              <a:defRPr sz="1800" b="0"/>
            </a:lvl1pPr>
            <a:lvl2pPr>
              <a:lnSpc>
                <a:spcPct val="200000"/>
              </a:lnSpc>
              <a:defRPr sz="1800" b="0"/>
            </a:lvl2pPr>
            <a:lvl3pPr>
              <a:lnSpc>
                <a:spcPct val="200000"/>
              </a:lnSpc>
              <a:defRPr sz="1800" b="0"/>
            </a:lvl3pPr>
            <a:lvl4pPr>
              <a:lnSpc>
                <a:spcPct val="200000"/>
              </a:lnSpc>
              <a:defRPr sz="1800" b="0"/>
            </a:lvl4pPr>
            <a:lvl5pPr>
              <a:lnSpc>
                <a:spcPct val="200000"/>
              </a:lnSpc>
              <a:defRPr sz="1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0500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ulti Statement – Dark">
    <p:bg>
      <p:bgPr>
        <a:solidFill>
          <a:schemeClr val="bg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02316B0-6023-861C-5784-4ACA42BE9631}"/>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9" name="Date Placeholder 4">
            <a:extLst>
              <a:ext uri="{FF2B5EF4-FFF2-40B4-BE49-F238E27FC236}">
                <a16:creationId xmlns:a16="http://schemas.microsoft.com/office/drawing/2014/main" id="{22E0D5EC-D2F7-32C7-0542-FE33CC5E7C6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Text Placeholder 2">
            <a:extLst>
              <a:ext uri="{FF2B5EF4-FFF2-40B4-BE49-F238E27FC236}">
                <a16:creationId xmlns:a16="http://schemas.microsoft.com/office/drawing/2014/main" id="{E4DCF24B-59BC-04B0-B557-EEF59BF81E12}"/>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0" name="Text Placeholder 4">
            <a:extLst>
              <a:ext uri="{FF2B5EF4-FFF2-40B4-BE49-F238E27FC236}">
                <a16:creationId xmlns:a16="http://schemas.microsoft.com/office/drawing/2014/main" id="{44B2EADF-9C30-D624-9DFD-FDBFF41F8B1B}"/>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11" name="Text Placeholder 7">
            <a:extLst>
              <a:ext uri="{FF2B5EF4-FFF2-40B4-BE49-F238E27FC236}">
                <a16:creationId xmlns:a16="http://schemas.microsoft.com/office/drawing/2014/main" id="{E7E762A4-B873-A5F3-276F-B1A4DD5DC4A0}"/>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2" name="Slide Number Placeholder 7">
            <a:extLst>
              <a:ext uri="{FF2B5EF4-FFF2-40B4-BE49-F238E27FC236}">
                <a16:creationId xmlns:a16="http://schemas.microsoft.com/office/drawing/2014/main" id="{7987ACB5-95D6-365C-795A-D276B2B66E15}"/>
              </a:ext>
            </a:extLst>
          </p:cNvPr>
          <p:cNvSpPr>
            <a:spLocks noGrp="1"/>
          </p:cNvSpPr>
          <p:nvPr>
            <p:ph type="sldNum" sz="quarter" idx="2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2CDB5C85-6ACF-BB32-518A-0AE8B7DD3CEC}"/>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pic>
        <p:nvPicPr>
          <p:cNvPr id="24" name="OTag" descr="A small square in Oracle Red with the Oracle logo in the center in white" hidden="1">
            <a:extLst>
              <a:ext uri="{FF2B5EF4-FFF2-40B4-BE49-F238E27FC236}">
                <a16:creationId xmlns:a16="http://schemas.microsoft.com/office/drawing/2014/main" id="{20586AEB-369F-B90B-F6AA-3183CB320619}"/>
              </a:ext>
              <a:ext uri="{C183D7F6-B498-43B3-948B-1728B52AA6E4}">
                <adec:decorative xmlns:adec="http://schemas.microsoft.com/office/drawing/2017/decorative" val="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26" name="Freeform 25">
            <a:extLst>
              <a:ext uri="{FF2B5EF4-FFF2-40B4-BE49-F238E27FC236}">
                <a16:creationId xmlns:a16="http://schemas.microsoft.com/office/drawing/2014/main" id="{2ECFE8BC-FBC3-206E-F574-E904CA38AAAE}"/>
              </a:ext>
            </a:extLst>
          </p:cNvPr>
          <p:cNvSpPr/>
          <p:nvPr userDrawn="1"/>
        </p:nvSpPr>
        <p:spPr>
          <a:xfrm>
            <a:off x="11405616" y="6857748"/>
            <a:ext cx="393192" cy="253"/>
          </a:xfrm>
          <a:custGeom>
            <a:avLst/>
            <a:gdLst>
              <a:gd name="connsiteX0" fmla="*/ 0 w 393192"/>
              <a:gd name="connsiteY0" fmla="*/ 0 h 253"/>
              <a:gd name="connsiteX1" fmla="*/ 393192 w 393192"/>
              <a:gd name="connsiteY1" fmla="*/ 0 h 253"/>
              <a:gd name="connsiteX2" fmla="*/ 393192 w 393192"/>
              <a:gd name="connsiteY2" fmla="*/ 253 h 253"/>
              <a:gd name="connsiteX3" fmla="*/ 0 w 393192"/>
              <a:gd name="connsiteY3" fmla="*/ 253 h 253"/>
              <a:gd name="connsiteX4" fmla="*/ 0 w 393192"/>
              <a:gd name="connsiteY4" fmla="*/ 0 h 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192" h="253">
                <a:moveTo>
                  <a:pt x="0" y="0"/>
                </a:moveTo>
                <a:lnTo>
                  <a:pt x="393192" y="0"/>
                </a:lnTo>
                <a:lnTo>
                  <a:pt x="393192" y="253"/>
                </a:lnTo>
                <a:lnTo>
                  <a:pt x="0" y="25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004963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ulti Statement – Light">
    <p:bg>
      <p:bgPr>
        <a:solidFill>
          <a:schemeClr val="bg2"/>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DB7A5E8C-0FE3-7777-7682-62EBF9B2D814}"/>
              </a:ext>
            </a:extLst>
          </p:cNvPr>
          <p:cNvPicPr>
            <a:picLocks noChangeAspect="1"/>
          </p:cNvPicPr>
          <p:nvPr userDrawn="1"/>
        </p:nvPicPr>
        <p:blipFill>
          <a:blip r:embed="rId2">
            <a:extLst>
              <a:ext uri="{96DAC541-7B7A-43D3-8B79-37D633B846F1}">
                <asvg:svgBlip xmlns:asvg="http://schemas.microsoft.com/office/drawing/2016/SVG/main" r:embed="rId3"/>
              </a:ext>
            </a:extLst>
          </a:blip>
          <a:srcRect l="5687" b="27270"/>
          <a:stretch/>
        </p:blipFill>
        <p:spPr>
          <a:xfrm>
            <a:off x="4861624" y="0"/>
            <a:ext cx="7330375" cy="3768589"/>
          </a:xfrm>
          <a:prstGeom prst="rect">
            <a:avLst/>
          </a:prstGeom>
        </p:spPr>
      </p:pic>
      <p:sp>
        <p:nvSpPr>
          <p:cNvPr id="8" name="Date Placeholder 3">
            <a:extLst>
              <a:ext uri="{FF2B5EF4-FFF2-40B4-BE49-F238E27FC236}">
                <a16:creationId xmlns:a16="http://schemas.microsoft.com/office/drawing/2014/main" id="{B215CC06-6A9B-37FA-76CA-2CC091DA6489}"/>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lide Number Placeholder 5">
            <a:extLst>
              <a:ext uri="{FF2B5EF4-FFF2-40B4-BE49-F238E27FC236}">
                <a16:creationId xmlns:a16="http://schemas.microsoft.com/office/drawing/2014/main" id="{4CB7A4E7-BA75-2474-D545-863B866F6A2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C0E802C-9235-4781-9E8F-2C922A88134B}"/>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 name="Text Placeholder 2">
            <a:extLst>
              <a:ext uri="{FF2B5EF4-FFF2-40B4-BE49-F238E27FC236}">
                <a16:creationId xmlns:a16="http://schemas.microsoft.com/office/drawing/2014/main" id="{BC4944C4-BCA7-F523-CDDB-B2F7B43789BD}"/>
              </a:ext>
            </a:extLst>
          </p:cNvPr>
          <p:cNvSpPr>
            <a:spLocks noGrp="1"/>
          </p:cNvSpPr>
          <p:nvPr>
            <p:ph type="body" sz="quarter" idx="17" hasCustomPrompt="1"/>
          </p:nvPr>
        </p:nvSpPr>
        <p:spPr>
          <a:xfrm>
            <a:off x="777284" y="1143025"/>
            <a:ext cx="7330143" cy="1158571"/>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7" name="Text Placeholder 4">
            <a:extLst>
              <a:ext uri="{FF2B5EF4-FFF2-40B4-BE49-F238E27FC236}">
                <a16:creationId xmlns:a16="http://schemas.microsoft.com/office/drawing/2014/main" id="{D42F262B-FAC2-7DDF-70B7-0EBEADDA66A9}"/>
              </a:ext>
            </a:extLst>
          </p:cNvPr>
          <p:cNvSpPr>
            <a:spLocks noGrp="1"/>
          </p:cNvSpPr>
          <p:nvPr>
            <p:ph type="body" sz="quarter" idx="18" hasCustomPrompt="1"/>
          </p:nvPr>
        </p:nvSpPr>
        <p:spPr>
          <a:xfrm>
            <a:off x="777285" y="2602080"/>
            <a:ext cx="7330373" cy="1166509"/>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
        <p:nvSpPr>
          <p:cNvPr id="9" name="Text Placeholder 7">
            <a:extLst>
              <a:ext uri="{FF2B5EF4-FFF2-40B4-BE49-F238E27FC236}">
                <a16:creationId xmlns:a16="http://schemas.microsoft.com/office/drawing/2014/main" id="{90E686AD-7CAC-8695-D0AC-A474A9002ACB}"/>
              </a:ext>
            </a:extLst>
          </p:cNvPr>
          <p:cNvSpPr>
            <a:spLocks noGrp="1"/>
          </p:cNvSpPr>
          <p:nvPr>
            <p:ph type="body" sz="quarter" idx="19" hasCustomPrompt="1"/>
          </p:nvPr>
        </p:nvSpPr>
        <p:spPr>
          <a:xfrm>
            <a:off x="777283" y="4069073"/>
            <a:ext cx="7330375" cy="1182688"/>
          </a:xfrm>
        </p:spPr>
        <p:txBody>
          <a:bodyPr anchor="ctr">
            <a:normAutofit/>
          </a:bodyPr>
          <a:lstStyle>
            <a:lvl1pPr>
              <a:lnSpc>
                <a:spcPct val="100000"/>
              </a:lnSpc>
              <a:spcBef>
                <a:spcPts val="0"/>
              </a:spcBef>
              <a:defRPr sz="2800" b="1" i="0">
                <a:latin typeface="Oracle Sans Tab" panose="020B0503020204020204" pitchFamily="34" charset="0"/>
                <a:cs typeface="Oracle Sans Tab" panose="020B0503020204020204" pitchFamily="34" charset="0"/>
              </a:defRPr>
            </a:lvl1pPr>
          </a:lstStyle>
          <a:p>
            <a:pPr lvl="0"/>
            <a:r>
              <a:rPr lang="en-US" dirty="0"/>
              <a:t>Click to edit Headline</a:t>
            </a:r>
          </a:p>
        </p:txBody>
      </p:sp>
    </p:spTree>
    <p:extLst>
      <p:ext uri="{BB962C8B-B14F-4D97-AF65-F5344CB8AC3E}">
        <p14:creationId xmlns:p14="http://schemas.microsoft.com/office/powerpoint/2010/main" val="21958338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full-image">
    <p:bg>
      <p:bgRef idx="1001">
        <a:schemeClr val="bg2"/>
      </p:bgRef>
    </p:bg>
    <p:spTree>
      <p:nvGrpSpPr>
        <p:cNvPr id="1" name=""/>
        <p:cNvGrpSpPr/>
        <p:nvPr/>
      </p:nvGrpSpPr>
      <p:grpSpPr>
        <a:xfrm>
          <a:off x="0" y="0"/>
          <a:ext cx="0" cy="0"/>
          <a:chOff x="0" y="0"/>
          <a:chExt cx="0" cy="0"/>
        </a:xfrm>
      </p:grpSpPr>
      <p:sp>
        <p:nvSpPr>
          <p:cNvPr id="11" name="Gradient overlay">
            <a:extLst>
              <a:ext uri="{FF2B5EF4-FFF2-40B4-BE49-F238E27FC236}">
                <a16:creationId xmlns:a16="http://schemas.microsoft.com/office/drawing/2014/main" id="{E873D90A-E4A3-F78A-F391-D1DB29911070}"/>
              </a:ext>
            </a:extLst>
          </p:cNvPr>
          <p:cNvSpPr>
            <a:spLocks/>
          </p:cNvSpPr>
          <p:nvPr userDrawn="1"/>
        </p:nvSpPr>
        <p:spPr>
          <a:xfrm>
            <a:off x="0" y="0"/>
            <a:ext cx="7467585" cy="6858000"/>
          </a:xfrm>
          <a:prstGeom prst="rect">
            <a:avLst/>
          </a:prstGeom>
          <a:gradFill>
            <a:gsLst>
              <a:gs pos="69000">
                <a:srgbClr val="2A2F2F">
                  <a:alpha val="70000"/>
                </a:srgbClr>
              </a:gs>
              <a:gs pos="0">
                <a:schemeClr val="bg1"/>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5E1C8E87-14CA-EB0A-B967-57776EF53426}"/>
              </a:ext>
            </a:extLst>
          </p:cNvPr>
          <p:cNvSpPr>
            <a:spLocks noGrp="1"/>
          </p:cNvSpPr>
          <p:nvPr>
            <p:ph type="ctrTitle" hasCustomPrompt="1"/>
          </p:nvPr>
        </p:nvSpPr>
        <p:spPr>
          <a:xfrm>
            <a:off x="792538" y="2148840"/>
            <a:ext cx="6583608"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General title</a:t>
            </a:r>
            <a:br>
              <a:rPr lang="en-US" dirty="0"/>
            </a:br>
            <a:r>
              <a:rPr lang="en-US" dirty="0"/>
              <a:t>(up to two lines)</a:t>
            </a:r>
          </a:p>
        </p:txBody>
      </p:sp>
      <p:sp>
        <p:nvSpPr>
          <p:cNvPr id="8" name="Subhead">
            <a:extLst>
              <a:ext uri="{FF2B5EF4-FFF2-40B4-BE49-F238E27FC236}">
                <a16:creationId xmlns:a16="http://schemas.microsoft.com/office/drawing/2014/main" id="{9F13C004-6A96-3D61-9397-40C41F43523D}"/>
              </a:ext>
            </a:extLst>
          </p:cNvPr>
          <p:cNvSpPr>
            <a:spLocks noGrp="1"/>
          </p:cNvSpPr>
          <p:nvPr>
            <p:ph type="body" sz="quarter" idx="33" hasCustomPrompt="1"/>
          </p:nvPr>
        </p:nvSpPr>
        <p:spPr>
          <a:xfrm>
            <a:off x="792538" y="3519553"/>
            <a:ext cx="6583608"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29BC5DBB-6459-FA83-A3C0-242C30783B69}"/>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E4F8B91E-3CD8-7B6C-C073-0E255807CCEF}"/>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08620179-92E2-B33C-7BF7-7DD2B9A69999}"/>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3" name="Footer Placeholder 3">
            <a:extLst>
              <a:ext uri="{FF2B5EF4-FFF2-40B4-BE49-F238E27FC236}">
                <a16:creationId xmlns:a16="http://schemas.microsoft.com/office/drawing/2014/main" id="{0234D53E-E775-84ED-87D4-03A6155462F2}"/>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2" name="Date Placeholder 2">
            <a:extLst>
              <a:ext uri="{FF2B5EF4-FFF2-40B4-BE49-F238E27FC236}">
                <a16:creationId xmlns:a16="http://schemas.microsoft.com/office/drawing/2014/main" id="{7B203E0B-C243-2092-E571-D8301E6712E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7" name="Oracle Logo" descr="Oracle Logo">
            <a:extLst>
              <a:ext uri="{FF2B5EF4-FFF2-40B4-BE49-F238E27FC236}">
                <a16:creationId xmlns:a16="http://schemas.microsoft.com/office/drawing/2014/main" id="{D3B9F45A-1FFB-8B3C-4F70-6D6363AA6D2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bwMode="invGray">
          <a:xfrm>
            <a:off x="730669" y="1132368"/>
            <a:ext cx="1524893" cy="320039"/>
          </a:xfrm>
          <a:prstGeom prst="rect">
            <a:avLst/>
          </a:prstGeom>
        </p:spPr>
      </p:pic>
      <p:sp>
        <p:nvSpPr>
          <p:cNvPr id="6" name="Accent mark">
            <a:extLst>
              <a:ext uri="{FF2B5EF4-FFF2-40B4-BE49-F238E27FC236}">
                <a16:creationId xmlns:a16="http://schemas.microsoft.com/office/drawing/2014/main" id="{0502ED2C-D10E-1DB4-3557-E5C9C7E4D238}"/>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3433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bg>
      <p:bgRef idx="1001">
        <a:schemeClr val="bg2"/>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F6CD89E-7AE0-E661-9D5E-A40AA44B6A0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6307189" y="868568"/>
            <a:ext cx="4093374" cy="4103470"/>
          </a:xfrm>
          <a:prstGeom prst="rect">
            <a:avLst/>
          </a:prstGeom>
        </p:spPr>
      </p:pic>
      <p:sp>
        <p:nvSpPr>
          <p:cNvPr id="2" name="Title 1">
            <a:extLst>
              <a:ext uri="{FF2B5EF4-FFF2-40B4-BE49-F238E27FC236}">
                <a16:creationId xmlns:a16="http://schemas.microsoft.com/office/drawing/2014/main" id="{5F8DD237-1E40-4383-9C51-545B9C5DD604}"/>
              </a:ext>
            </a:extLst>
          </p:cNvPr>
          <p:cNvSpPr>
            <a:spLocks noGrp="1"/>
          </p:cNvSpPr>
          <p:nvPr>
            <p:ph type="title" hasCustomPrompt="1"/>
          </p:nvPr>
        </p:nvSpPr>
        <p:spPr>
          <a:xfrm>
            <a:off x="762000" y="1600200"/>
            <a:ext cx="3697357" cy="1320103"/>
          </a:xfrm>
        </p:spPr>
        <p:txBody>
          <a:bodyPr vert="horz" wrap="square" lIns="0" tIns="0" rIns="0" bIns="0" rtlCol="0" anchor="b" anchorCtr="0">
            <a:normAutofit/>
          </a:bodyPr>
          <a:lstStyle>
            <a:lvl1pPr>
              <a:defRPr lang="en-US" sz="3200" b="1" i="0">
                <a:latin typeface="Oracle Sans Tab" panose="020B0503020204020204" pitchFamily="34" charset="0"/>
                <a:ea typeface="+mj-ea"/>
              </a:defRPr>
            </a:lvl1pPr>
          </a:lstStyle>
          <a:p>
            <a:pPr marL="0" lvl="0">
              <a:lnSpc>
                <a:spcPct val="100000"/>
              </a:lnSpc>
            </a:pPr>
            <a:r>
              <a:rPr lang="en-US" dirty="0"/>
              <a:t>Speaker</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4" y="1325903"/>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4" y="4847342"/>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4" y="5211447"/>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372A12C9-976F-C50B-EE5B-FC3F2A92A43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6D5DD198-A04A-6BCB-84FC-559437A1F04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9D89F2E8-180E-4047-0986-0F230D404FF7}"/>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436129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1-Profile">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56C4851-0720-CC7C-66E8-BA46A2EF3CD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56701" y="1247933"/>
            <a:ext cx="3908153" cy="3917792"/>
          </a:xfrm>
          <a:prstGeom prst="rect">
            <a:avLst/>
          </a:prstGeom>
        </p:spPr>
      </p:pic>
      <p:sp>
        <p:nvSpPr>
          <p:cNvPr id="3" name="Title 3">
            <a:extLst>
              <a:ext uri="{FF2B5EF4-FFF2-40B4-BE49-F238E27FC236}">
                <a16:creationId xmlns:a16="http://schemas.microsoft.com/office/drawing/2014/main" id="{7B692C7B-23D2-F815-AA7B-2A7E53056DF4}"/>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797039" y="1583270"/>
            <a:ext cx="3227476" cy="3247119"/>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92538" y="5135879"/>
            <a:ext cx="3236480"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92538" y="5499984"/>
            <a:ext cx="3236480" cy="365125"/>
          </a:xfrm>
        </p:spPr>
        <p:txBody>
          <a:bodyPr vert="horz" lIns="0" tIns="0" rIns="0" bIns="0" rtlCol="0" anchor="t" anchorCtr="0">
            <a:noAutofit/>
          </a:bodyPr>
          <a:lstStyle>
            <a:lvl1pPr algn="ctr">
              <a:lnSpc>
                <a:spcPct val="100000"/>
              </a:lnSpc>
              <a:defRPr lang="en-US"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 name="Content Placeholder 4">
            <a:extLst>
              <a:ext uri="{FF2B5EF4-FFF2-40B4-BE49-F238E27FC236}">
                <a16:creationId xmlns:a16="http://schemas.microsoft.com/office/drawing/2014/main" id="{746E9417-F0B6-6477-88CA-D06650D0745B}"/>
              </a:ext>
            </a:extLst>
          </p:cNvPr>
          <p:cNvSpPr>
            <a:spLocks noGrp="1"/>
          </p:cNvSpPr>
          <p:nvPr>
            <p:ph sz="quarter" idx="16"/>
          </p:nvPr>
        </p:nvSpPr>
        <p:spPr>
          <a:xfrm>
            <a:off x="4541838" y="2514610"/>
            <a:ext cx="6907212" cy="2651115"/>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26CED8E-3269-CBEE-AC17-550ECD6FB69A}"/>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31110449-8712-D872-C8D5-93B229DFBFDE}"/>
              </a:ext>
            </a:extLst>
          </p:cNvPr>
          <p:cNvSpPr>
            <a:spLocks noGrp="1"/>
          </p:cNvSpPr>
          <p:nvPr>
            <p:ph type="ftr" sz="quarter" idx="18"/>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Date Placeholder 4">
            <a:extLst>
              <a:ext uri="{FF2B5EF4-FFF2-40B4-BE49-F238E27FC236}">
                <a16:creationId xmlns:a16="http://schemas.microsoft.com/office/drawing/2014/main" id="{EF4EF84C-2C31-7D08-88D6-853E01865AA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9632298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2">
    <p:bg>
      <p:bgPr>
        <a:solidFill>
          <a:schemeClr val="bg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2C73BFA-B70C-477F-EF13-729539E27CB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7734150" y="1182539"/>
            <a:ext cx="3567993" cy="3576793"/>
          </a:xfrm>
          <a:prstGeom prst="rect">
            <a:avLst/>
          </a:prstGeom>
        </p:spPr>
      </p:pic>
      <p:sp>
        <p:nvSpPr>
          <p:cNvPr id="2" name="Title 1">
            <a:extLst>
              <a:ext uri="{FF2B5EF4-FFF2-40B4-BE49-F238E27FC236}">
                <a16:creationId xmlns:a16="http://schemas.microsoft.com/office/drawing/2014/main" id="{31D55E47-4DBE-46C5-AA1D-6AC25D117460}"/>
              </a:ext>
            </a:extLst>
          </p:cNvPr>
          <p:cNvSpPr>
            <a:spLocks noGrp="1"/>
          </p:cNvSpPr>
          <p:nvPr>
            <p:ph type="title" hasCustomPrompt="1"/>
          </p:nvPr>
        </p:nvSpPr>
        <p:spPr>
          <a:xfrm>
            <a:off x="762000" y="1600200"/>
            <a:ext cx="25603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46925" y="1548702"/>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166157"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166157"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8157472" y="1599336"/>
            <a:ext cx="2743200" cy="274320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15156" y="4636935"/>
            <a:ext cx="3227832" cy="365125"/>
          </a:xfrm>
        </p:spPr>
        <p:txBody>
          <a:bodyPr vert="horz" lIns="0" tIns="0" rIns="0" bIns="0" rtlCol="0" anchor="t" anchorCtr="0">
            <a:noAutofit/>
          </a:bodyPr>
          <a:lstStyle>
            <a:lvl1pPr algn="ctr">
              <a:lnSpc>
                <a:spcPct val="100000"/>
              </a:lnSpc>
              <a:defRPr lang="en-US" sz="20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15156" y="5001040"/>
            <a:ext cx="3227832" cy="365125"/>
          </a:xfrm>
        </p:spPr>
        <p:txBody>
          <a:bodyPr vert="horz" lIns="0" tIns="0" rIns="0" bIns="0" rtlCol="0" anchor="t" anchorCtr="0">
            <a:noAutofit/>
          </a:bodyPr>
          <a:lstStyle>
            <a:lvl1pPr algn="ctr">
              <a:lnSpc>
                <a:spcPct val="100000"/>
              </a:lnSpc>
              <a:defRPr lang="en-US" sz="16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 name="Slide Number Placeholder 7">
            <a:extLst>
              <a:ext uri="{FF2B5EF4-FFF2-40B4-BE49-F238E27FC236}">
                <a16:creationId xmlns:a16="http://schemas.microsoft.com/office/drawing/2014/main" id="{90537780-8302-81C2-C045-4F2DEDF594EF}"/>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A92B0D41-4168-EC0C-ADF5-AC9E34B1653B}"/>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D753EE4A-4B0D-E70D-3900-1851E13A291D}"/>
              </a:ext>
            </a:extLst>
          </p:cNvPr>
          <p:cNvSpPr>
            <a:spLocks noGrp="1"/>
          </p:cNvSpPr>
          <p:nvPr>
            <p:ph type="dt" sz="half" idx="15"/>
          </p:nvPr>
        </p:nvSpPr>
        <p:spPr>
          <a:xfrm>
            <a:off x="6873138" y="6425604"/>
            <a:ext cx="2743200" cy="363500"/>
          </a:xfrm>
        </p:spPr>
        <p:txBody>
          <a:bodyPr/>
          <a:lstStyle>
            <a:lvl1pPr>
              <a:defRPr sz="800">
                <a:solidFill>
                  <a:srgbClr val="AEA8A2"/>
                </a:solidFill>
                <a:latin typeface="+mn-lt"/>
              </a:defRPr>
            </a:lvl1pPr>
          </a:lstStyle>
          <a:p>
            <a:r>
              <a:rPr lang="en-US"/>
              <a:t>[Date]</a:t>
            </a:r>
            <a:endParaRPr lang="en-US" dirty="0"/>
          </a:p>
        </p:txBody>
      </p:sp>
      <p:pic>
        <p:nvPicPr>
          <p:cNvPr id="6" name="Graphic 5">
            <a:extLst>
              <a:ext uri="{FF2B5EF4-FFF2-40B4-BE49-F238E27FC236}">
                <a16:creationId xmlns:a16="http://schemas.microsoft.com/office/drawing/2014/main" id="{1943D0D1-946F-4723-614F-CF829E9EEAB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rcRect l="42612" t="12210" r="14437" b="12837"/>
          <a:stretch/>
        </p:blipFill>
        <p:spPr>
          <a:xfrm>
            <a:off x="4034529" y="1131906"/>
            <a:ext cx="3567993" cy="3576793"/>
          </a:xfrm>
          <a:prstGeom prst="rect">
            <a:avLst/>
          </a:prstGeom>
        </p:spPr>
      </p:pic>
    </p:spTree>
    <p:extLst>
      <p:ext uri="{BB962C8B-B14F-4D97-AF65-F5344CB8AC3E}">
        <p14:creationId xmlns:p14="http://schemas.microsoft.com/office/powerpoint/2010/main" val="5618001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3">
    <p:bg>
      <p:bgPr>
        <a:solidFill>
          <a:schemeClr val="bg2"/>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1600200"/>
            <a:ext cx="320040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832060" y="502952"/>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653752" y="2682622"/>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653752" y="3011421"/>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noChangeAspect="1"/>
          </p:cNvSpPr>
          <p:nvPr>
            <p:ph type="pic" sz="quarter" idx="28"/>
          </p:nvPr>
        </p:nvSpPr>
        <p:spPr>
          <a:xfrm>
            <a:off x="4463764"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285456" y="502118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285456" y="534998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noChangeAspect="1"/>
          </p:cNvSpPr>
          <p:nvPr>
            <p:ph type="pic" sz="quarter" idx="31"/>
          </p:nvPr>
        </p:nvSpPr>
        <p:spPr>
          <a:xfrm>
            <a:off x="9593466" y="2868976"/>
            <a:ext cx="2011680" cy="20116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9415158" y="5018407"/>
            <a:ext cx="2368296" cy="31244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9415158" y="5347206"/>
            <a:ext cx="2368296" cy="278431"/>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9551C7D5-93CF-BA74-CCF0-4136B0743763}"/>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5C84E735-4FBC-11F2-537D-944E6BCA9E4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C254BE3A-04D0-D60F-3E47-CF743F97370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1876159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pos="7362" userDrawn="1">
          <p15:clr>
            <a:srgbClr val="FBAE40"/>
          </p15:clr>
        </p15:guide>
        <p15:guide id="2" pos="567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peaker_4">
    <p:bg>
      <p:bgPr>
        <a:solidFill>
          <a:schemeClr val="bg2"/>
        </a:solidFill>
        <a:effectLst/>
      </p:bgPr>
    </p:bg>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AD59539A-0265-4CF1-A242-1D32DF1299D9}"/>
              </a:ext>
            </a:extLst>
          </p:cNvPr>
          <p:cNvSpPr>
            <a:spLocks noGrp="1"/>
          </p:cNvSpPr>
          <p:nvPr>
            <p:ph type="title" hasCustomPrompt="1"/>
          </p:nvPr>
        </p:nvSpPr>
        <p:spPr>
          <a:xfrm>
            <a:off x="761998" y="1600200"/>
            <a:ext cx="3474720" cy="1320103"/>
          </a:xfrm>
        </p:spPr>
        <p:txBody>
          <a:bodyPr vert="horz" wrap="square" lIns="0" tIns="0" rIns="0" bIns="0" rtlCol="0" anchor="b" anchorCtr="0">
            <a:normAutofit/>
          </a:bodyPr>
          <a:lstStyle>
            <a:lvl1pPr marL="0" algn="l" defTabSz="914400" rtl="0" eaLnBrk="1" latinLnBrk="0" hangingPunct="1">
              <a:lnSpc>
                <a:spcPct val="100000"/>
              </a:lnSpc>
              <a:spcBef>
                <a:spcPct val="0"/>
              </a:spcBef>
              <a:buNone/>
              <a:defRPr lang="en-US" sz="3200" b="1" i="0" kern="1200" baseline="0" dirty="0">
                <a:solidFill>
                  <a:schemeClr val="tx1"/>
                </a:solidFill>
                <a:latin typeface="Oracle Sans Tab" panose="020B0503020204020204" pitchFamily="34" charset="0"/>
                <a:ea typeface="+mj-ea"/>
                <a:cs typeface="+mj-cs"/>
              </a:defRPr>
            </a:lvl1pPr>
          </a:lstStyle>
          <a:p>
            <a:pPr marL="0" lvl="0">
              <a:lnSpc>
                <a:spcPct val="100000"/>
              </a:lnSpc>
            </a:pPr>
            <a:r>
              <a:rPr lang="en-US" dirty="0"/>
              <a:t>Speakers</a:t>
            </a:r>
          </a:p>
        </p:txBody>
      </p:sp>
      <p:sp>
        <p:nvSpPr>
          <p:cNvPr id="19" name="Picture Placeholder 4">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628574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0225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0225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noChangeAspect="1"/>
          </p:cNvSpPr>
          <p:nvPr>
            <p:ph type="pic" sz="quarter" idx="16"/>
          </p:nvPr>
        </p:nvSpPr>
        <p:spPr>
          <a:xfrm>
            <a:off x="9096824" y="594391"/>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13336" y="2288684"/>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13336" y="2636490"/>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noChangeAspect="1"/>
          </p:cNvSpPr>
          <p:nvPr>
            <p:ph type="pic" sz="quarter" idx="27"/>
          </p:nvPr>
        </p:nvSpPr>
        <p:spPr>
          <a:xfrm>
            <a:off x="6285744" y="3429000"/>
            <a:ext cx="1553265" cy="1554480"/>
          </a:xfrm>
          <a:prstGeom prst="ellipse">
            <a:avLst/>
          </a:prstGeom>
        </p:spPr>
        <p:txBody>
          <a:bodyPr/>
          <a:lstStyle>
            <a:lvl1pPr algn="ctr">
              <a:defRPr>
                <a:solidFill>
                  <a:schemeClr val="tx1"/>
                </a:solidFill>
              </a:defRPr>
            </a:lvl1pPr>
          </a:lstStyle>
          <a:p>
            <a:r>
              <a:rPr lang="en-US"/>
              <a:t>Click icon to add picture</a:t>
            </a:r>
            <a:endParaRPr lang="en-US" dirty="0"/>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0225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0225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noChangeAspect="1"/>
          </p:cNvSpPr>
          <p:nvPr>
            <p:ph type="pic" sz="quarter" idx="28"/>
          </p:nvPr>
        </p:nvSpPr>
        <p:spPr>
          <a:xfrm>
            <a:off x="9096824" y="3429000"/>
            <a:ext cx="1553265" cy="1554480"/>
          </a:xfrm>
          <a:prstGeom prst="ellipse">
            <a:avLst/>
          </a:prstGeom>
        </p:spPr>
        <p:txBody>
          <a:bodyPr/>
          <a:lstStyle>
            <a:lvl1pPr algn="ctr">
              <a:defRPr>
                <a:solidFill>
                  <a:schemeClr val="tx1"/>
                </a:solidFill>
              </a:defRPr>
            </a:lvl1pPr>
          </a:lstStyle>
          <a:p>
            <a:r>
              <a:rPr lang="en-US"/>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13336" y="5146172"/>
            <a:ext cx="1920240" cy="298064"/>
          </a:xfrm>
        </p:spPr>
        <p:txBody>
          <a:bodyPr vert="horz" lIns="0" tIns="0" rIns="0" bIns="0" rtlCol="0" anchor="t" anchorCtr="0">
            <a:noAutofit/>
          </a:bodyPr>
          <a:lstStyle>
            <a:lvl1pPr algn="ctr">
              <a:lnSpc>
                <a:spcPct val="100000"/>
              </a:lnSpc>
              <a:defRPr lang="en-US" sz="16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13336" y="5493978"/>
            <a:ext cx="1920240" cy="248992"/>
          </a:xfrm>
        </p:spPr>
        <p:txBody>
          <a:bodyPr vert="horz" lIns="0" tIns="0" rIns="0" bIns="0" rtlCol="0" anchor="t" anchorCtr="0">
            <a:noAutofit/>
          </a:bodyPr>
          <a:lstStyle>
            <a:lvl1pPr algn="ctr">
              <a:lnSpc>
                <a:spcPct val="100000"/>
              </a:lnSpc>
              <a:defRPr lang="en-US" sz="14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sz="800">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sz="800">
                <a:solidFill>
                  <a:srgbClr val="AEA8A2"/>
                </a:solidFill>
              </a:defRPr>
            </a:lvl1pPr>
          </a:lstStyle>
          <a:p>
            <a:r>
              <a:rPr lang="en-US"/>
              <a:t>[Date]</a:t>
            </a:r>
            <a:endParaRPr lang="en-US" dirty="0"/>
          </a:p>
        </p:txBody>
      </p:sp>
    </p:spTree>
    <p:extLst>
      <p:ext uri="{BB962C8B-B14F-4D97-AF65-F5344CB8AC3E}">
        <p14:creationId xmlns:p14="http://schemas.microsoft.com/office/powerpoint/2010/main" val="1291951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peaker_6">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endParaRPr lang="en-US" dirty="0"/>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768257"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2438576"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2438576"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8" name="Picture 2">
            <a:extLst>
              <a:ext uri="{FF2B5EF4-FFF2-40B4-BE49-F238E27FC236}">
                <a16:creationId xmlns:a16="http://schemas.microsoft.com/office/drawing/2014/main" id="{E87225CC-8F09-5A46-B785-5C244024F8BB}"/>
              </a:ext>
            </a:extLst>
          </p:cNvPr>
          <p:cNvSpPr>
            <a:spLocks noGrp="1" noChangeAspect="1"/>
          </p:cNvSpPr>
          <p:nvPr>
            <p:ph type="pic" sz="quarter" idx="38"/>
          </p:nvPr>
        </p:nvSpPr>
        <p:spPr>
          <a:xfrm>
            <a:off x="768257"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9" name="Name 2">
            <a:extLst>
              <a:ext uri="{FF2B5EF4-FFF2-40B4-BE49-F238E27FC236}">
                <a16:creationId xmlns:a16="http://schemas.microsoft.com/office/drawing/2014/main" id="{213DB2F1-1A57-00A0-D060-4C9E8EA12AC0}"/>
              </a:ext>
            </a:extLst>
          </p:cNvPr>
          <p:cNvSpPr>
            <a:spLocks noGrp="1"/>
          </p:cNvSpPr>
          <p:nvPr>
            <p:ph type="body" sz="quarter" idx="39" hasCustomPrompt="1"/>
          </p:nvPr>
        </p:nvSpPr>
        <p:spPr>
          <a:xfrm>
            <a:off x="2438576" y="3371397"/>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0" name="Title 2">
            <a:extLst>
              <a:ext uri="{FF2B5EF4-FFF2-40B4-BE49-F238E27FC236}">
                <a16:creationId xmlns:a16="http://schemas.microsoft.com/office/drawing/2014/main" id="{6D7EA926-2CBE-46FC-736F-448E6E0788B4}"/>
              </a:ext>
            </a:extLst>
          </p:cNvPr>
          <p:cNvSpPr>
            <a:spLocks noGrp="1"/>
          </p:cNvSpPr>
          <p:nvPr>
            <p:ph type="body" sz="quarter" idx="40" hasCustomPrompt="1"/>
          </p:nvPr>
        </p:nvSpPr>
        <p:spPr>
          <a:xfrm>
            <a:off x="2438576" y="3675928"/>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2" name="Picture 3">
            <a:extLst>
              <a:ext uri="{FF2B5EF4-FFF2-40B4-BE49-F238E27FC236}">
                <a16:creationId xmlns:a16="http://schemas.microsoft.com/office/drawing/2014/main" id="{B9743AA0-6CB0-2E48-9ADB-1CC690E743B4}"/>
              </a:ext>
            </a:extLst>
          </p:cNvPr>
          <p:cNvSpPr>
            <a:spLocks noGrp="1" noChangeAspect="1"/>
          </p:cNvSpPr>
          <p:nvPr>
            <p:ph type="pic" sz="quarter" idx="32"/>
          </p:nvPr>
        </p:nvSpPr>
        <p:spPr>
          <a:xfrm>
            <a:off x="768257"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3" name="Name 3">
            <a:extLst>
              <a:ext uri="{FF2B5EF4-FFF2-40B4-BE49-F238E27FC236}">
                <a16:creationId xmlns:a16="http://schemas.microsoft.com/office/drawing/2014/main" id="{7FE364B2-4B5D-0750-F686-7376A0054F8F}"/>
              </a:ext>
            </a:extLst>
          </p:cNvPr>
          <p:cNvSpPr>
            <a:spLocks noGrp="1"/>
          </p:cNvSpPr>
          <p:nvPr>
            <p:ph type="body" sz="quarter" idx="33" hasCustomPrompt="1"/>
          </p:nvPr>
        </p:nvSpPr>
        <p:spPr>
          <a:xfrm>
            <a:off x="2438576" y="5083641"/>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4" name="Name 3">
            <a:extLst>
              <a:ext uri="{FF2B5EF4-FFF2-40B4-BE49-F238E27FC236}">
                <a16:creationId xmlns:a16="http://schemas.microsoft.com/office/drawing/2014/main" id="{111F11BD-FB90-28F4-5BED-A457E1D33F32}"/>
              </a:ext>
            </a:extLst>
          </p:cNvPr>
          <p:cNvSpPr>
            <a:spLocks noGrp="1"/>
          </p:cNvSpPr>
          <p:nvPr>
            <p:ph type="body" sz="quarter" idx="34" hasCustomPrompt="1"/>
          </p:nvPr>
        </p:nvSpPr>
        <p:spPr>
          <a:xfrm>
            <a:off x="2438576" y="5388172"/>
            <a:ext cx="1920240" cy="246888"/>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1" name="Picture 4">
            <a:extLst>
              <a:ext uri="{FF2B5EF4-FFF2-40B4-BE49-F238E27FC236}">
                <a16:creationId xmlns:a16="http://schemas.microsoft.com/office/drawing/2014/main" id="{288C7677-74A4-87D5-B77D-03AC70679BAC}"/>
              </a:ext>
            </a:extLst>
          </p:cNvPr>
          <p:cNvSpPr>
            <a:spLocks noGrp="1" noChangeAspect="1"/>
          </p:cNvSpPr>
          <p:nvPr>
            <p:ph type="pic" sz="quarter" idx="41"/>
          </p:nvPr>
        </p:nvSpPr>
        <p:spPr>
          <a:xfrm>
            <a:off x="6379003" y="1259633"/>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2" name="Name 4">
            <a:extLst>
              <a:ext uri="{FF2B5EF4-FFF2-40B4-BE49-F238E27FC236}">
                <a16:creationId xmlns:a16="http://schemas.microsoft.com/office/drawing/2014/main" id="{AF588FE9-35BC-F09C-55DF-26752ACAD486}"/>
              </a:ext>
            </a:extLst>
          </p:cNvPr>
          <p:cNvSpPr>
            <a:spLocks noGrp="1"/>
          </p:cNvSpPr>
          <p:nvPr>
            <p:ph type="body" sz="quarter" idx="42" hasCustomPrompt="1"/>
          </p:nvPr>
        </p:nvSpPr>
        <p:spPr>
          <a:xfrm>
            <a:off x="8037558" y="1667912"/>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3" name="Title 4">
            <a:extLst>
              <a:ext uri="{FF2B5EF4-FFF2-40B4-BE49-F238E27FC236}">
                <a16:creationId xmlns:a16="http://schemas.microsoft.com/office/drawing/2014/main" id="{BC8C5213-FFE9-AE65-FDE6-CBF115337B71}"/>
              </a:ext>
            </a:extLst>
          </p:cNvPr>
          <p:cNvSpPr>
            <a:spLocks noGrp="1"/>
          </p:cNvSpPr>
          <p:nvPr>
            <p:ph type="body" sz="quarter" idx="43" hasCustomPrompt="1"/>
          </p:nvPr>
        </p:nvSpPr>
        <p:spPr>
          <a:xfrm>
            <a:off x="8037558" y="1983046"/>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85" name="Picture 5">
            <a:extLst>
              <a:ext uri="{FF2B5EF4-FFF2-40B4-BE49-F238E27FC236}">
                <a16:creationId xmlns:a16="http://schemas.microsoft.com/office/drawing/2014/main" id="{25483374-F780-293B-7C18-D75F9FA05893}"/>
              </a:ext>
            </a:extLst>
          </p:cNvPr>
          <p:cNvSpPr>
            <a:spLocks noGrp="1" noChangeAspect="1"/>
          </p:cNvSpPr>
          <p:nvPr>
            <p:ph type="pic" sz="quarter" idx="35"/>
          </p:nvPr>
        </p:nvSpPr>
        <p:spPr>
          <a:xfrm>
            <a:off x="6379003" y="2959714"/>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86" name="Name 5">
            <a:extLst>
              <a:ext uri="{FF2B5EF4-FFF2-40B4-BE49-F238E27FC236}">
                <a16:creationId xmlns:a16="http://schemas.microsoft.com/office/drawing/2014/main" id="{BF047364-28B8-1F30-EEEB-7B6E2368A6AB}"/>
              </a:ext>
            </a:extLst>
          </p:cNvPr>
          <p:cNvSpPr>
            <a:spLocks noGrp="1"/>
          </p:cNvSpPr>
          <p:nvPr>
            <p:ph type="body" sz="quarter" idx="36" hasCustomPrompt="1"/>
          </p:nvPr>
        </p:nvSpPr>
        <p:spPr>
          <a:xfrm>
            <a:off x="8037558" y="3355413"/>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7" name="Title 5">
            <a:extLst>
              <a:ext uri="{FF2B5EF4-FFF2-40B4-BE49-F238E27FC236}">
                <a16:creationId xmlns:a16="http://schemas.microsoft.com/office/drawing/2014/main" id="{09D55A0B-3944-9795-0EC9-244A2E8C0062}"/>
              </a:ext>
            </a:extLst>
          </p:cNvPr>
          <p:cNvSpPr>
            <a:spLocks noGrp="1"/>
          </p:cNvSpPr>
          <p:nvPr>
            <p:ph type="body" sz="quarter" idx="37" hasCustomPrompt="1"/>
          </p:nvPr>
        </p:nvSpPr>
        <p:spPr>
          <a:xfrm>
            <a:off x="8037558" y="3659944"/>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4" name="Picture 6">
            <a:extLst>
              <a:ext uri="{FF2B5EF4-FFF2-40B4-BE49-F238E27FC236}">
                <a16:creationId xmlns:a16="http://schemas.microsoft.com/office/drawing/2014/main" id="{C5596C01-BDD3-872C-1E20-6F26FD847F92}"/>
              </a:ext>
            </a:extLst>
          </p:cNvPr>
          <p:cNvSpPr>
            <a:spLocks noGrp="1" noChangeAspect="1"/>
          </p:cNvSpPr>
          <p:nvPr>
            <p:ph type="pic" sz="quarter" idx="44"/>
          </p:nvPr>
        </p:nvSpPr>
        <p:spPr>
          <a:xfrm>
            <a:off x="6379003" y="4658530"/>
            <a:ext cx="1370529" cy="137160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95" name="Name 6">
            <a:extLst>
              <a:ext uri="{FF2B5EF4-FFF2-40B4-BE49-F238E27FC236}">
                <a16:creationId xmlns:a16="http://schemas.microsoft.com/office/drawing/2014/main" id="{908A6C8C-55F0-CAFA-799F-1586491CE534}"/>
              </a:ext>
            </a:extLst>
          </p:cNvPr>
          <p:cNvSpPr>
            <a:spLocks noGrp="1"/>
          </p:cNvSpPr>
          <p:nvPr>
            <p:ph type="body" sz="quarter" idx="45" hasCustomPrompt="1"/>
          </p:nvPr>
        </p:nvSpPr>
        <p:spPr>
          <a:xfrm>
            <a:off x="8037558" y="5078984"/>
            <a:ext cx="1920240" cy="298064"/>
          </a:xfrm>
        </p:spPr>
        <p:txBody>
          <a:bodyPr vert="horz" lIns="0" tIns="0" rIns="0" bIns="0" rtlCol="0" anchor="t" anchorCtr="0">
            <a:noAutofit/>
          </a:bodyPr>
          <a:lstStyle>
            <a:lvl1pPr algn="l">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96" name="Name 7">
            <a:extLst>
              <a:ext uri="{FF2B5EF4-FFF2-40B4-BE49-F238E27FC236}">
                <a16:creationId xmlns:a16="http://schemas.microsoft.com/office/drawing/2014/main" id="{80B8C125-5BDD-9CC4-70C3-CBF897A29E80}"/>
              </a:ext>
            </a:extLst>
          </p:cNvPr>
          <p:cNvSpPr>
            <a:spLocks noGrp="1"/>
          </p:cNvSpPr>
          <p:nvPr>
            <p:ph type="body" sz="quarter" idx="46" hasCustomPrompt="1"/>
          </p:nvPr>
        </p:nvSpPr>
        <p:spPr>
          <a:xfrm>
            <a:off x="8037558" y="5383515"/>
            <a:ext cx="1920240" cy="248992"/>
          </a:xfrm>
        </p:spPr>
        <p:txBody>
          <a:bodyPr vert="horz" lIns="0" tIns="0" rIns="0" bIns="0" rtlCol="0" anchor="t" anchorCtr="0">
            <a:noAutofit/>
          </a:bodyPr>
          <a:lstStyle>
            <a:lvl1pPr algn="l">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165236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peaker_10">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5C068A-F72E-87F3-36CA-42BEFF618047}"/>
              </a:ext>
            </a:extLst>
          </p:cNvPr>
          <p:cNvSpPr>
            <a:spLocks noGrp="1"/>
          </p:cNvSpPr>
          <p:nvPr>
            <p:ph type="title"/>
          </p:nvPr>
        </p:nvSpPr>
        <p:spPr/>
        <p:txBody>
          <a:bodyPr/>
          <a:lstStyle/>
          <a:p>
            <a:r>
              <a:rPr lang="en-US"/>
              <a:t>Click to edit Master title style</a:t>
            </a:r>
          </a:p>
        </p:txBody>
      </p:sp>
      <p:sp>
        <p:nvSpPr>
          <p:cNvPr id="19" name="Picture 1">
            <a:extLst>
              <a:ext uri="{FF2B5EF4-FFF2-40B4-BE49-F238E27FC236}">
                <a16:creationId xmlns:a16="http://schemas.microsoft.com/office/drawing/2014/main" id="{DEEA7EE7-413E-4F05-94D2-2DA6180164CA}"/>
              </a:ext>
            </a:extLst>
          </p:cNvPr>
          <p:cNvSpPr>
            <a:spLocks noGrp="1" noChangeAspect="1"/>
          </p:cNvSpPr>
          <p:nvPr>
            <p:ph type="pic" sz="quarter" idx="10"/>
          </p:nvPr>
        </p:nvSpPr>
        <p:spPr>
          <a:xfrm>
            <a:off x="11129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37" name="Name 1">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7010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38" name="Title 1">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7010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2" name="Picture 2">
            <a:extLst>
              <a:ext uri="{FF2B5EF4-FFF2-40B4-BE49-F238E27FC236}">
                <a16:creationId xmlns:a16="http://schemas.microsoft.com/office/drawing/2014/main" id="{E3A8C480-E935-0DA4-A150-7A798552D69B}"/>
              </a:ext>
            </a:extLst>
          </p:cNvPr>
          <p:cNvSpPr>
            <a:spLocks noGrp="1" noChangeAspect="1"/>
          </p:cNvSpPr>
          <p:nvPr>
            <p:ph type="pic" sz="quarter" idx="32"/>
          </p:nvPr>
        </p:nvSpPr>
        <p:spPr>
          <a:xfrm>
            <a:off x="339896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3" name="Name 2">
            <a:extLst>
              <a:ext uri="{FF2B5EF4-FFF2-40B4-BE49-F238E27FC236}">
                <a16:creationId xmlns:a16="http://schemas.microsoft.com/office/drawing/2014/main" id="{D53E72DD-B667-6F64-FC11-B158256A1D6A}"/>
              </a:ext>
            </a:extLst>
          </p:cNvPr>
          <p:cNvSpPr>
            <a:spLocks noGrp="1"/>
          </p:cNvSpPr>
          <p:nvPr>
            <p:ph type="body" sz="quarter" idx="33" hasCustomPrompt="1"/>
          </p:nvPr>
        </p:nvSpPr>
        <p:spPr>
          <a:xfrm>
            <a:off x="298705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4" name="Title 2">
            <a:extLst>
              <a:ext uri="{FF2B5EF4-FFF2-40B4-BE49-F238E27FC236}">
                <a16:creationId xmlns:a16="http://schemas.microsoft.com/office/drawing/2014/main" id="{1151B9AB-CBE4-1067-D049-3E69A0E78E18}"/>
              </a:ext>
            </a:extLst>
          </p:cNvPr>
          <p:cNvSpPr>
            <a:spLocks noGrp="1"/>
          </p:cNvSpPr>
          <p:nvPr>
            <p:ph type="body" sz="quarter" idx="34" hasCustomPrompt="1"/>
          </p:nvPr>
        </p:nvSpPr>
        <p:spPr>
          <a:xfrm>
            <a:off x="298705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5" name="Picture 3 ">
            <a:extLst>
              <a:ext uri="{FF2B5EF4-FFF2-40B4-BE49-F238E27FC236}">
                <a16:creationId xmlns:a16="http://schemas.microsoft.com/office/drawing/2014/main" id="{B3646944-CB74-48E5-20C3-42C4C0663CDF}"/>
              </a:ext>
            </a:extLst>
          </p:cNvPr>
          <p:cNvSpPr>
            <a:spLocks noGrp="1" noChangeAspect="1"/>
          </p:cNvSpPr>
          <p:nvPr>
            <p:ph type="pic" sz="quarter" idx="35"/>
          </p:nvPr>
        </p:nvSpPr>
        <p:spPr>
          <a:xfrm>
            <a:off x="568493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6" name="Name 3">
            <a:extLst>
              <a:ext uri="{FF2B5EF4-FFF2-40B4-BE49-F238E27FC236}">
                <a16:creationId xmlns:a16="http://schemas.microsoft.com/office/drawing/2014/main" id="{4E1E4910-6DC5-4CFB-72D7-6EF41C7392E6}"/>
              </a:ext>
            </a:extLst>
          </p:cNvPr>
          <p:cNvSpPr>
            <a:spLocks noGrp="1"/>
          </p:cNvSpPr>
          <p:nvPr>
            <p:ph type="body" sz="quarter" idx="36" hasCustomPrompt="1"/>
          </p:nvPr>
        </p:nvSpPr>
        <p:spPr>
          <a:xfrm>
            <a:off x="527302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57" name="Title 3">
            <a:extLst>
              <a:ext uri="{FF2B5EF4-FFF2-40B4-BE49-F238E27FC236}">
                <a16:creationId xmlns:a16="http://schemas.microsoft.com/office/drawing/2014/main" id="{694BBFD6-ACCD-92AD-91C9-FA5C1A7A9F62}"/>
              </a:ext>
            </a:extLst>
          </p:cNvPr>
          <p:cNvSpPr>
            <a:spLocks noGrp="1"/>
          </p:cNvSpPr>
          <p:nvPr>
            <p:ph type="body" sz="quarter" idx="37" hasCustomPrompt="1"/>
          </p:nvPr>
        </p:nvSpPr>
        <p:spPr>
          <a:xfrm>
            <a:off x="527302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58" name="Picture 4">
            <a:extLst>
              <a:ext uri="{FF2B5EF4-FFF2-40B4-BE49-F238E27FC236}">
                <a16:creationId xmlns:a16="http://schemas.microsoft.com/office/drawing/2014/main" id="{8646106B-DADA-406C-A020-501C2210B615}"/>
              </a:ext>
            </a:extLst>
          </p:cNvPr>
          <p:cNvSpPr>
            <a:spLocks noGrp="1" noChangeAspect="1"/>
          </p:cNvSpPr>
          <p:nvPr>
            <p:ph type="pic" sz="quarter" idx="38"/>
          </p:nvPr>
        </p:nvSpPr>
        <p:spPr>
          <a:xfrm>
            <a:off x="7970912"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59" name="Name 4">
            <a:extLst>
              <a:ext uri="{FF2B5EF4-FFF2-40B4-BE49-F238E27FC236}">
                <a16:creationId xmlns:a16="http://schemas.microsoft.com/office/drawing/2014/main" id="{6279EEA7-C6AB-434D-DDF6-9F7C6BCDE10A}"/>
              </a:ext>
            </a:extLst>
          </p:cNvPr>
          <p:cNvSpPr>
            <a:spLocks noGrp="1"/>
          </p:cNvSpPr>
          <p:nvPr>
            <p:ph type="body" sz="quarter" idx="39" hasCustomPrompt="1"/>
          </p:nvPr>
        </p:nvSpPr>
        <p:spPr>
          <a:xfrm>
            <a:off x="7559003"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0" name="Title 4">
            <a:extLst>
              <a:ext uri="{FF2B5EF4-FFF2-40B4-BE49-F238E27FC236}">
                <a16:creationId xmlns:a16="http://schemas.microsoft.com/office/drawing/2014/main" id="{E6AFB52F-3CFF-BC09-B703-6A62B9560C5A}"/>
              </a:ext>
            </a:extLst>
          </p:cNvPr>
          <p:cNvSpPr>
            <a:spLocks noGrp="1"/>
          </p:cNvSpPr>
          <p:nvPr>
            <p:ph type="body" sz="quarter" idx="40" hasCustomPrompt="1"/>
          </p:nvPr>
        </p:nvSpPr>
        <p:spPr>
          <a:xfrm>
            <a:off x="7559003"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61" name="Picture 5">
            <a:extLst>
              <a:ext uri="{FF2B5EF4-FFF2-40B4-BE49-F238E27FC236}">
                <a16:creationId xmlns:a16="http://schemas.microsoft.com/office/drawing/2014/main" id="{10E92D5F-57AC-A19A-FED7-7254BA223549}"/>
              </a:ext>
            </a:extLst>
          </p:cNvPr>
          <p:cNvSpPr>
            <a:spLocks noGrp="1" noChangeAspect="1"/>
          </p:cNvSpPr>
          <p:nvPr>
            <p:ph type="pic" sz="quarter" idx="41"/>
          </p:nvPr>
        </p:nvSpPr>
        <p:spPr>
          <a:xfrm>
            <a:off x="10256887" y="1494713"/>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62" name="Name 5">
            <a:extLst>
              <a:ext uri="{FF2B5EF4-FFF2-40B4-BE49-F238E27FC236}">
                <a16:creationId xmlns:a16="http://schemas.microsoft.com/office/drawing/2014/main" id="{3CEC1BD5-E4C9-59CE-7CCC-3444C64A28AA}"/>
              </a:ext>
            </a:extLst>
          </p:cNvPr>
          <p:cNvSpPr>
            <a:spLocks noGrp="1"/>
          </p:cNvSpPr>
          <p:nvPr>
            <p:ph type="body" sz="quarter" idx="42" hasCustomPrompt="1"/>
          </p:nvPr>
        </p:nvSpPr>
        <p:spPr>
          <a:xfrm>
            <a:off x="9844978" y="2726695"/>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63" name="Title 5">
            <a:extLst>
              <a:ext uri="{FF2B5EF4-FFF2-40B4-BE49-F238E27FC236}">
                <a16:creationId xmlns:a16="http://schemas.microsoft.com/office/drawing/2014/main" id="{D34A6BDA-F544-70E1-6388-E3C1BF5771E8}"/>
              </a:ext>
            </a:extLst>
          </p:cNvPr>
          <p:cNvSpPr>
            <a:spLocks noGrp="1"/>
          </p:cNvSpPr>
          <p:nvPr>
            <p:ph type="body" sz="quarter" idx="43" hasCustomPrompt="1"/>
          </p:nvPr>
        </p:nvSpPr>
        <p:spPr>
          <a:xfrm>
            <a:off x="9844978" y="3031226"/>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2" name="Slide Number Placeholder 7">
            <a:extLst>
              <a:ext uri="{FF2B5EF4-FFF2-40B4-BE49-F238E27FC236}">
                <a16:creationId xmlns:a16="http://schemas.microsoft.com/office/drawing/2014/main" id="{6B2BB980-4E85-2D86-1EAC-45585EEE7C2C}"/>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3" name="Footer Placeholder 6">
            <a:extLst>
              <a:ext uri="{FF2B5EF4-FFF2-40B4-BE49-F238E27FC236}">
                <a16:creationId xmlns:a16="http://schemas.microsoft.com/office/drawing/2014/main" id="{B0DB2D8A-6704-C1D6-5725-30487909476A}"/>
              </a:ext>
            </a:extLst>
          </p:cNvPr>
          <p:cNvSpPr>
            <a:spLocks noGrp="1"/>
          </p:cNvSpPr>
          <p:nvPr>
            <p:ph type="ftr" sz="quarter" idx="3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4" name="Date Placeholder 4">
            <a:extLst>
              <a:ext uri="{FF2B5EF4-FFF2-40B4-BE49-F238E27FC236}">
                <a16:creationId xmlns:a16="http://schemas.microsoft.com/office/drawing/2014/main" id="{F6440522-CAB7-F461-F5BF-51C3530983D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6" name="Picture 1">
            <a:extLst>
              <a:ext uri="{FF2B5EF4-FFF2-40B4-BE49-F238E27FC236}">
                <a16:creationId xmlns:a16="http://schemas.microsoft.com/office/drawing/2014/main" id="{72521944-24A4-E7C1-7474-2B6FF0394BDA}"/>
              </a:ext>
            </a:extLst>
          </p:cNvPr>
          <p:cNvSpPr>
            <a:spLocks noGrp="1" noChangeAspect="1"/>
          </p:cNvSpPr>
          <p:nvPr>
            <p:ph type="pic" sz="quarter" idx="44"/>
          </p:nvPr>
        </p:nvSpPr>
        <p:spPr>
          <a:xfrm>
            <a:off x="11129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7" name="Name 1">
            <a:extLst>
              <a:ext uri="{FF2B5EF4-FFF2-40B4-BE49-F238E27FC236}">
                <a16:creationId xmlns:a16="http://schemas.microsoft.com/office/drawing/2014/main" id="{FB00A11F-459A-98FB-66B0-1222171BD164}"/>
              </a:ext>
            </a:extLst>
          </p:cNvPr>
          <p:cNvSpPr>
            <a:spLocks noGrp="1"/>
          </p:cNvSpPr>
          <p:nvPr>
            <p:ph type="body" sz="quarter" idx="45" hasCustomPrompt="1"/>
          </p:nvPr>
        </p:nvSpPr>
        <p:spPr>
          <a:xfrm>
            <a:off x="7010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8" name="Title 1">
            <a:extLst>
              <a:ext uri="{FF2B5EF4-FFF2-40B4-BE49-F238E27FC236}">
                <a16:creationId xmlns:a16="http://schemas.microsoft.com/office/drawing/2014/main" id="{66025BE5-0FFD-92F6-A4BA-CB6102BD8E75}"/>
              </a:ext>
            </a:extLst>
          </p:cNvPr>
          <p:cNvSpPr>
            <a:spLocks noGrp="1"/>
          </p:cNvSpPr>
          <p:nvPr>
            <p:ph type="body" sz="quarter" idx="46" hasCustomPrompt="1"/>
          </p:nvPr>
        </p:nvSpPr>
        <p:spPr>
          <a:xfrm>
            <a:off x="7010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9" name="Picture 2">
            <a:extLst>
              <a:ext uri="{FF2B5EF4-FFF2-40B4-BE49-F238E27FC236}">
                <a16:creationId xmlns:a16="http://schemas.microsoft.com/office/drawing/2014/main" id="{144C0724-9767-678B-A5C4-93F92C82A294}"/>
              </a:ext>
            </a:extLst>
          </p:cNvPr>
          <p:cNvSpPr>
            <a:spLocks noGrp="1" noChangeAspect="1"/>
          </p:cNvSpPr>
          <p:nvPr>
            <p:ph type="pic" sz="quarter" idx="47"/>
          </p:nvPr>
        </p:nvSpPr>
        <p:spPr>
          <a:xfrm>
            <a:off x="339896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0" name="Name 2">
            <a:extLst>
              <a:ext uri="{FF2B5EF4-FFF2-40B4-BE49-F238E27FC236}">
                <a16:creationId xmlns:a16="http://schemas.microsoft.com/office/drawing/2014/main" id="{8200242F-3C33-4861-1BBB-5205F5F9B02F}"/>
              </a:ext>
            </a:extLst>
          </p:cNvPr>
          <p:cNvSpPr>
            <a:spLocks noGrp="1"/>
          </p:cNvSpPr>
          <p:nvPr>
            <p:ph type="body" sz="quarter" idx="48" hasCustomPrompt="1"/>
          </p:nvPr>
        </p:nvSpPr>
        <p:spPr>
          <a:xfrm>
            <a:off x="298705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1" name="Title 2">
            <a:extLst>
              <a:ext uri="{FF2B5EF4-FFF2-40B4-BE49-F238E27FC236}">
                <a16:creationId xmlns:a16="http://schemas.microsoft.com/office/drawing/2014/main" id="{78E243D4-1A0C-2B5D-0602-EC28F75F2CDF}"/>
              </a:ext>
            </a:extLst>
          </p:cNvPr>
          <p:cNvSpPr>
            <a:spLocks noGrp="1"/>
          </p:cNvSpPr>
          <p:nvPr>
            <p:ph type="body" sz="quarter" idx="49" hasCustomPrompt="1"/>
          </p:nvPr>
        </p:nvSpPr>
        <p:spPr>
          <a:xfrm>
            <a:off x="298705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2" name="Picture 3 ">
            <a:extLst>
              <a:ext uri="{FF2B5EF4-FFF2-40B4-BE49-F238E27FC236}">
                <a16:creationId xmlns:a16="http://schemas.microsoft.com/office/drawing/2014/main" id="{25BE96FF-1149-A871-059D-5FC5C5724DE2}"/>
              </a:ext>
            </a:extLst>
          </p:cNvPr>
          <p:cNvSpPr>
            <a:spLocks noGrp="1" noChangeAspect="1"/>
          </p:cNvSpPr>
          <p:nvPr>
            <p:ph type="pic" sz="quarter" idx="50"/>
          </p:nvPr>
        </p:nvSpPr>
        <p:spPr>
          <a:xfrm>
            <a:off x="568493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3" name="Name 3">
            <a:extLst>
              <a:ext uri="{FF2B5EF4-FFF2-40B4-BE49-F238E27FC236}">
                <a16:creationId xmlns:a16="http://schemas.microsoft.com/office/drawing/2014/main" id="{C79E27DB-CB5A-5B10-1D20-382BE231D8B4}"/>
              </a:ext>
            </a:extLst>
          </p:cNvPr>
          <p:cNvSpPr>
            <a:spLocks noGrp="1"/>
          </p:cNvSpPr>
          <p:nvPr>
            <p:ph type="body" sz="quarter" idx="51" hasCustomPrompt="1"/>
          </p:nvPr>
        </p:nvSpPr>
        <p:spPr>
          <a:xfrm>
            <a:off x="527302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4" name="Title 3">
            <a:extLst>
              <a:ext uri="{FF2B5EF4-FFF2-40B4-BE49-F238E27FC236}">
                <a16:creationId xmlns:a16="http://schemas.microsoft.com/office/drawing/2014/main" id="{E3168F24-D5E1-A01A-9FE4-02BBEBCAC256}"/>
              </a:ext>
            </a:extLst>
          </p:cNvPr>
          <p:cNvSpPr>
            <a:spLocks noGrp="1"/>
          </p:cNvSpPr>
          <p:nvPr>
            <p:ph type="body" sz="quarter" idx="52" hasCustomPrompt="1"/>
          </p:nvPr>
        </p:nvSpPr>
        <p:spPr>
          <a:xfrm>
            <a:off x="527302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5" name="Picture 4">
            <a:extLst>
              <a:ext uri="{FF2B5EF4-FFF2-40B4-BE49-F238E27FC236}">
                <a16:creationId xmlns:a16="http://schemas.microsoft.com/office/drawing/2014/main" id="{C28F1BA1-9C38-C15A-DAF0-7D7D17BF4911}"/>
              </a:ext>
            </a:extLst>
          </p:cNvPr>
          <p:cNvSpPr>
            <a:spLocks noGrp="1" noChangeAspect="1"/>
          </p:cNvSpPr>
          <p:nvPr>
            <p:ph type="pic" sz="quarter" idx="53"/>
          </p:nvPr>
        </p:nvSpPr>
        <p:spPr>
          <a:xfrm>
            <a:off x="7970912"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16" name="Name 4">
            <a:extLst>
              <a:ext uri="{FF2B5EF4-FFF2-40B4-BE49-F238E27FC236}">
                <a16:creationId xmlns:a16="http://schemas.microsoft.com/office/drawing/2014/main" id="{A736C04C-99C8-5B44-F5FF-04676206CDF7}"/>
              </a:ext>
            </a:extLst>
          </p:cNvPr>
          <p:cNvSpPr>
            <a:spLocks noGrp="1"/>
          </p:cNvSpPr>
          <p:nvPr>
            <p:ph type="body" sz="quarter" idx="54" hasCustomPrompt="1"/>
          </p:nvPr>
        </p:nvSpPr>
        <p:spPr>
          <a:xfrm>
            <a:off x="7559003"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17" name="Title 4">
            <a:extLst>
              <a:ext uri="{FF2B5EF4-FFF2-40B4-BE49-F238E27FC236}">
                <a16:creationId xmlns:a16="http://schemas.microsoft.com/office/drawing/2014/main" id="{1B6CC2B9-2432-DD61-FFD2-E986BE8E9F35}"/>
              </a:ext>
            </a:extLst>
          </p:cNvPr>
          <p:cNvSpPr>
            <a:spLocks noGrp="1"/>
          </p:cNvSpPr>
          <p:nvPr>
            <p:ph type="body" sz="quarter" idx="55" hasCustomPrompt="1"/>
          </p:nvPr>
        </p:nvSpPr>
        <p:spPr>
          <a:xfrm>
            <a:off x="7559003"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
        <p:nvSpPr>
          <p:cNvPr id="18" name="Picture 5">
            <a:extLst>
              <a:ext uri="{FF2B5EF4-FFF2-40B4-BE49-F238E27FC236}">
                <a16:creationId xmlns:a16="http://schemas.microsoft.com/office/drawing/2014/main" id="{3A558EAD-D220-0239-69EF-648F93A62478}"/>
              </a:ext>
            </a:extLst>
          </p:cNvPr>
          <p:cNvSpPr>
            <a:spLocks noGrp="1" noChangeAspect="1"/>
          </p:cNvSpPr>
          <p:nvPr>
            <p:ph type="pic" sz="quarter" idx="56"/>
          </p:nvPr>
        </p:nvSpPr>
        <p:spPr>
          <a:xfrm>
            <a:off x="10256887" y="3810096"/>
            <a:ext cx="1096422" cy="1097280"/>
          </a:xfrm>
          <a:prstGeom prst="ellipse">
            <a:avLst/>
          </a:prstGeom>
        </p:spPr>
        <p:txBody>
          <a:bodyPr/>
          <a:lstStyle>
            <a:lvl1pPr>
              <a:defRPr>
                <a:solidFill>
                  <a:schemeClr val="tx1"/>
                </a:solidFill>
              </a:defRPr>
            </a:lvl1pPr>
          </a:lstStyle>
          <a:p>
            <a:r>
              <a:rPr lang="en-US"/>
              <a:t>Click icon to add picture</a:t>
            </a:r>
            <a:endParaRPr lang="en-US" dirty="0"/>
          </a:p>
        </p:txBody>
      </p:sp>
      <p:sp>
        <p:nvSpPr>
          <p:cNvPr id="20" name="Name 5">
            <a:extLst>
              <a:ext uri="{FF2B5EF4-FFF2-40B4-BE49-F238E27FC236}">
                <a16:creationId xmlns:a16="http://schemas.microsoft.com/office/drawing/2014/main" id="{007E775B-15B1-5428-C8C9-4B614DEE17D1}"/>
              </a:ext>
            </a:extLst>
          </p:cNvPr>
          <p:cNvSpPr>
            <a:spLocks noGrp="1"/>
          </p:cNvSpPr>
          <p:nvPr>
            <p:ph type="body" sz="quarter" idx="57" hasCustomPrompt="1"/>
          </p:nvPr>
        </p:nvSpPr>
        <p:spPr>
          <a:xfrm>
            <a:off x="9844978" y="5042078"/>
            <a:ext cx="1920240" cy="298064"/>
          </a:xfrm>
        </p:spPr>
        <p:txBody>
          <a:bodyPr vert="horz" lIns="0" tIns="0" rIns="0" bIns="0" rtlCol="0" anchor="t" anchorCtr="0">
            <a:noAutofit/>
          </a:bodyPr>
          <a:lstStyle>
            <a:lvl1pPr algn="ctr">
              <a:lnSpc>
                <a:spcPct val="100000"/>
              </a:lnSpc>
              <a:defRPr lang="en-US" sz="1400" b="1"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name</a:t>
            </a:r>
          </a:p>
        </p:txBody>
      </p:sp>
      <p:sp>
        <p:nvSpPr>
          <p:cNvPr id="21" name="Title 5">
            <a:extLst>
              <a:ext uri="{FF2B5EF4-FFF2-40B4-BE49-F238E27FC236}">
                <a16:creationId xmlns:a16="http://schemas.microsoft.com/office/drawing/2014/main" id="{5A22EC85-7769-2401-038D-634693151760}"/>
              </a:ext>
            </a:extLst>
          </p:cNvPr>
          <p:cNvSpPr>
            <a:spLocks noGrp="1"/>
          </p:cNvSpPr>
          <p:nvPr>
            <p:ph type="body" sz="quarter" idx="58" hasCustomPrompt="1"/>
          </p:nvPr>
        </p:nvSpPr>
        <p:spPr>
          <a:xfrm>
            <a:off x="9844978" y="5346609"/>
            <a:ext cx="1920240" cy="248992"/>
          </a:xfrm>
        </p:spPr>
        <p:txBody>
          <a:bodyPr vert="horz" lIns="0" tIns="0" rIns="0" bIns="0" rtlCol="0" anchor="t" anchorCtr="0">
            <a:noAutofit/>
          </a:bodyPr>
          <a:lstStyle>
            <a:lvl1pPr algn="ctr">
              <a:lnSpc>
                <a:spcPct val="100000"/>
              </a:lnSpc>
              <a:defRPr lang="en-US" sz="1200" b="0" i="0" dirty="0">
                <a:solidFill>
                  <a:schemeClr val="tx1"/>
                </a:solidFill>
                <a:latin typeface="Oracle Sans Tab" panose="020B0503020204020204" pitchFamily="34" charset="0"/>
                <a:ea typeface="+mj-ea"/>
                <a:cs typeface="Oracle Sans Tab" panose="020B0503020204020204" pitchFamily="34" charset="0"/>
              </a:defRPr>
            </a:lvl1pPr>
          </a:lstStyle>
          <a:p>
            <a:pPr lvl="0">
              <a:spcBef>
                <a:spcPct val="0"/>
              </a:spcBef>
            </a:pPr>
            <a:r>
              <a:rPr lang="en-US" dirty="0"/>
              <a:t>Add speaker title</a:t>
            </a:r>
          </a:p>
        </p:txBody>
      </p:sp>
    </p:spTree>
    <p:extLst>
      <p:ext uri="{BB962C8B-B14F-4D97-AF65-F5344CB8AC3E}">
        <p14:creationId xmlns:p14="http://schemas.microsoft.com/office/powerpoint/2010/main" val="41606166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 3points L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4972143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 3points Dar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127B8-6459-BEBA-D16E-9D17C5D2578E}"/>
              </a:ext>
            </a:extLst>
          </p:cNvPr>
          <p:cNvSpPr>
            <a:spLocks noGrp="1"/>
          </p:cNvSpPr>
          <p:nvPr>
            <p:ph type="title"/>
          </p:nvPr>
        </p:nvSpPr>
        <p:spPr>
          <a:xfrm>
            <a:off x="778406" y="1123950"/>
            <a:ext cx="4941769" cy="4610100"/>
          </a:xfrm>
          <a:prstGeom prst="rect">
            <a:avLst/>
          </a:prstGeom>
        </p:spPr>
        <p:txBody>
          <a:bodyPr anchor="ctr"/>
          <a:lstStyle>
            <a:lvl1pPr>
              <a:lnSpc>
                <a:spcPct val="100000"/>
              </a:lnSpc>
              <a:defRPr sz="3200" b="1">
                <a:solidFill>
                  <a:schemeClr val="tx1"/>
                </a:solidFill>
              </a:defRPr>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4A36FF17-F9F3-0957-AD05-F18D3D5D9623}"/>
              </a:ext>
            </a:extLst>
          </p:cNvPr>
          <p:cNvSpPr>
            <a:spLocks noGrp="1"/>
          </p:cNvSpPr>
          <p:nvPr>
            <p:ph type="body" sz="quarter" idx="12" hasCustomPrompt="1"/>
          </p:nvPr>
        </p:nvSpPr>
        <p:spPr>
          <a:xfrm>
            <a:off x="6095604" y="1308567"/>
            <a:ext cx="5277987" cy="1000125"/>
          </a:xfrm>
          <a:prstGeom prst="rect">
            <a:avLst/>
          </a:prstGeom>
        </p:spPr>
        <p:txBody>
          <a:bodyPr>
            <a:noAutofit/>
          </a:bodyPr>
          <a:lstStyle>
            <a:lvl1pPr marL="0" indent="0">
              <a:lnSpc>
                <a:spcPct val="100000"/>
              </a:lnSpc>
              <a:buNone/>
              <a:defRPr sz="1600" b="0" i="0">
                <a:solidFill>
                  <a:schemeClr val="tx1"/>
                </a:solidFill>
                <a:latin typeface="Oracle Sans Tab" panose="020B0503020204020204" pitchFamily="34" charset="0"/>
                <a:cs typeface="Oracle Sans Tab" panose="020B0503020204020204" pitchFamily="34" charset="0"/>
              </a:defRPr>
            </a:lvl1pPr>
          </a:lstStyle>
          <a:p>
            <a:pPr lvl="0"/>
            <a:r>
              <a:rPr lang="en-US" dirty="0"/>
              <a:t>Intro copy or subhead copy goes here, no more than 3 lines</a:t>
            </a:r>
          </a:p>
        </p:txBody>
      </p:sp>
      <p:sp>
        <p:nvSpPr>
          <p:cNvPr id="8" name="Picture Placeholder 7">
            <a:extLst>
              <a:ext uri="{FF2B5EF4-FFF2-40B4-BE49-F238E27FC236}">
                <a16:creationId xmlns:a16="http://schemas.microsoft.com/office/drawing/2014/main" id="{30B7A9DC-8DB8-E382-172A-A425B0E9AA9C}"/>
              </a:ext>
            </a:extLst>
          </p:cNvPr>
          <p:cNvSpPr>
            <a:spLocks noGrp="1"/>
          </p:cNvSpPr>
          <p:nvPr>
            <p:ph type="pic" sz="quarter" idx="13" hasCustomPrompt="1"/>
          </p:nvPr>
        </p:nvSpPr>
        <p:spPr>
          <a:xfrm>
            <a:off x="6095603" y="2381250"/>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0" name="Text Placeholder 9">
            <a:extLst>
              <a:ext uri="{FF2B5EF4-FFF2-40B4-BE49-F238E27FC236}">
                <a16:creationId xmlns:a16="http://schemas.microsoft.com/office/drawing/2014/main" id="{566D40C5-F7F2-3539-6999-2D283256E3C1}"/>
              </a:ext>
            </a:extLst>
          </p:cNvPr>
          <p:cNvSpPr>
            <a:spLocks noGrp="1"/>
          </p:cNvSpPr>
          <p:nvPr>
            <p:ph type="body" sz="quarter" idx="14" hasCustomPrompt="1"/>
          </p:nvPr>
        </p:nvSpPr>
        <p:spPr>
          <a:xfrm>
            <a:off x="7010856" y="25291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1" name="Picture Placeholder 7">
            <a:extLst>
              <a:ext uri="{FF2B5EF4-FFF2-40B4-BE49-F238E27FC236}">
                <a16:creationId xmlns:a16="http://schemas.microsoft.com/office/drawing/2014/main" id="{0991BEB9-51BB-F077-EC9E-195DA698686E}"/>
              </a:ext>
            </a:extLst>
          </p:cNvPr>
          <p:cNvSpPr>
            <a:spLocks noGrp="1"/>
          </p:cNvSpPr>
          <p:nvPr>
            <p:ph type="pic" sz="quarter" idx="15" hasCustomPrompt="1"/>
          </p:nvPr>
        </p:nvSpPr>
        <p:spPr>
          <a:xfrm>
            <a:off x="6095603" y="342900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2" name="Text Placeholder 9">
            <a:extLst>
              <a:ext uri="{FF2B5EF4-FFF2-40B4-BE49-F238E27FC236}">
                <a16:creationId xmlns:a16="http://schemas.microsoft.com/office/drawing/2014/main" id="{6D1033AF-581A-B853-652D-A540146FD490}"/>
              </a:ext>
            </a:extLst>
          </p:cNvPr>
          <p:cNvSpPr>
            <a:spLocks noGrp="1"/>
          </p:cNvSpPr>
          <p:nvPr>
            <p:ph type="body" sz="quarter" idx="16" hasCustomPrompt="1"/>
          </p:nvPr>
        </p:nvSpPr>
        <p:spPr>
          <a:xfrm>
            <a:off x="7010856" y="357691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13" name="Picture Placeholder 7">
            <a:extLst>
              <a:ext uri="{FF2B5EF4-FFF2-40B4-BE49-F238E27FC236}">
                <a16:creationId xmlns:a16="http://schemas.microsoft.com/office/drawing/2014/main" id="{CC3296DC-4AB5-F02C-2B70-0A1223A2FA07}"/>
              </a:ext>
            </a:extLst>
          </p:cNvPr>
          <p:cNvSpPr>
            <a:spLocks noGrp="1"/>
          </p:cNvSpPr>
          <p:nvPr>
            <p:ph type="pic" sz="quarter" idx="17" hasCustomPrompt="1"/>
          </p:nvPr>
        </p:nvSpPr>
        <p:spPr>
          <a:xfrm>
            <a:off x="6095603" y="4476751"/>
            <a:ext cx="667587" cy="667544"/>
          </a:xfrm>
          <a:prstGeom prst="rect">
            <a:avLst/>
          </a:prstGeom>
        </p:spPr>
        <p:txBody>
          <a:bodyPr anchor="ctr">
            <a:normAutofit/>
          </a:bodyPr>
          <a:lstStyle>
            <a:lvl1pPr marL="0" indent="0" algn="ctr">
              <a:buNone/>
              <a:defRPr sz="1600">
                <a:solidFill>
                  <a:schemeClr val="tx1"/>
                </a:solidFill>
              </a:defRPr>
            </a:lvl1pPr>
          </a:lstStyle>
          <a:p>
            <a:r>
              <a:rPr lang="en-US" dirty="0"/>
              <a:t>Icon</a:t>
            </a:r>
          </a:p>
        </p:txBody>
      </p:sp>
      <p:sp>
        <p:nvSpPr>
          <p:cNvPr id="14" name="Text Placeholder 9">
            <a:extLst>
              <a:ext uri="{FF2B5EF4-FFF2-40B4-BE49-F238E27FC236}">
                <a16:creationId xmlns:a16="http://schemas.microsoft.com/office/drawing/2014/main" id="{D1ACBBE6-39A5-38B2-48B9-953EF0B15CAA}"/>
              </a:ext>
            </a:extLst>
          </p:cNvPr>
          <p:cNvSpPr>
            <a:spLocks noGrp="1"/>
          </p:cNvSpPr>
          <p:nvPr>
            <p:ph type="body" sz="quarter" idx="18" hasCustomPrompt="1"/>
          </p:nvPr>
        </p:nvSpPr>
        <p:spPr>
          <a:xfrm>
            <a:off x="7010856" y="4624668"/>
            <a:ext cx="4781861" cy="667544"/>
          </a:xfrm>
          <a:prstGeom prst="rect">
            <a:avLst/>
          </a:prstGeom>
        </p:spPr>
        <p:txBody>
          <a:bodyPr>
            <a:noAutofit/>
          </a:bodyPr>
          <a:lstStyle>
            <a:lvl1pPr marL="0" indent="0">
              <a:lnSpc>
                <a:spcPct val="100000"/>
              </a:lnSpc>
              <a:buNone/>
              <a:defRPr sz="1600">
                <a:solidFill>
                  <a:schemeClr val="tx1"/>
                </a:solidFill>
              </a:defRPr>
            </a:lvl1pPr>
          </a:lstStyle>
          <a:p>
            <a:pPr lvl="0"/>
            <a:r>
              <a:rPr lang="en-US" dirty="0"/>
              <a:t>Copy goes here, do not exceed 2 lines of copy</a:t>
            </a:r>
          </a:p>
        </p:txBody>
      </p:sp>
      <p:sp>
        <p:nvSpPr>
          <p:cNvPr id="3" name="Slide Number Placeholder 5">
            <a:extLst>
              <a:ext uri="{FF2B5EF4-FFF2-40B4-BE49-F238E27FC236}">
                <a16:creationId xmlns:a16="http://schemas.microsoft.com/office/drawing/2014/main" id="{28FB87FE-17B5-F9E9-709A-0B45CF7A69A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149EA8E9-ED27-F122-7091-4B0663BBD45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54DD5434-5084-63C2-861B-6F2CF4BBA245}"/>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64788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lide Number Placeholder 5">
            <a:extLst>
              <a:ext uri="{FF2B5EF4-FFF2-40B4-BE49-F238E27FC236}">
                <a16:creationId xmlns:a16="http://schemas.microsoft.com/office/drawing/2014/main" id="{0196566A-34C0-2909-1BBA-2F1E01266A07}"/>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47D75A6B-90D9-58CE-7BC7-31C53C19C8F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33C7F88C-022C-DC8C-F4BA-18F89F1E4ADA}"/>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2307516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ver_3">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8745EE5B-9C14-4DF6-7ECF-3B850514DAA4}"/>
              </a:ext>
            </a:extLst>
          </p:cNvPr>
          <p:cNvSpPr>
            <a:spLocks noGrp="1"/>
          </p:cNvSpPr>
          <p:nvPr>
            <p:ph type="ctrTitle" hasCustomPrompt="1"/>
          </p:nvPr>
        </p:nvSpPr>
        <p:spPr>
          <a:xfrm>
            <a:off x="79246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Health title </a:t>
            </a:r>
            <a:br>
              <a:rPr lang="en-US" dirty="0"/>
            </a:br>
            <a:r>
              <a:rPr lang="en-US" dirty="0"/>
              <a:t>Oracle Sans Tab Bold</a:t>
            </a:r>
          </a:p>
        </p:txBody>
      </p:sp>
      <p:sp>
        <p:nvSpPr>
          <p:cNvPr id="8" name="Subhead">
            <a:extLst>
              <a:ext uri="{FF2B5EF4-FFF2-40B4-BE49-F238E27FC236}">
                <a16:creationId xmlns:a16="http://schemas.microsoft.com/office/drawing/2014/main" id="{963CCACE-E1BA-B49E-CFB8-0B77CDCFE791}"/>
              </a:ext>
            </a:extLst>
          </p:cNvPr>
          <p:cNvSpPr>
            <a:spLocks noGrp="1"/>
          </p:cNvSpPr>
          <p:nvPr>
            <p:ph type="body" sz="quarter" idx="33" hasCustomPrompt="1"/>
          </p:nvPr>
        </p:nvSpPr>
        <p:spPr>
          <a:xfrm>
            <a:off x="79246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9" name="Text Field">
            <a:extLst>
              <a:ext uri="{FF2B5EF4-FFF2-40B4-BE49-F238E27FC236}">
                <a16:creationId xmlns:a16="http://schemas.microsoft.com/office/drawing/2014/main" id="{F8BD25F6-9734-8037-1C67-1A99384E68CA}"/>
              </a:ext>
            </a:extLst>
          </p:cNvPr>
          <p:cNvSpPr>
            <a:spLocks noGrp="1"/>
          </p:cNvSpPr>
          <p:nvPr>
            <p:ph type="body" sz="quarter" idx="35" hasCustomPrompt="1"/>
          </p:nvPr>
        </p:nvSpPr>
        <p:spPr>
          <a:xfrm>
            <a:off x="79246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12" name="Text Field 2">
            <a:extLst>
              <a:ext uri="{FF2B5EF4-FFF2-40B4-BE49-F238E27FC236}">
                <a16:creationId xmlns:a16="http://schemas.microsoft.com/office/drawing/2014/main" id="{754A77E7-2B50-3BBF-5653-BC60AF4CA831}"/>
              </a:ext>
            </a:extLst>
          </p:cNvPr>
          <p:cNvSpPr>
            <a:spLocks noGrp="1"/>
          </p:cNvSpPr>
          <p:nvPr>
            <p:ph type="body" sz="quarter" idx="34" hasCustomPrompt="1"/>
          </p:nvPr>
        </p:nvSpPr>
        <p:spPr>
          <a:xfrm>
            <a:off x="79246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6" name="Footer Placeholder 5">
            <a:extLst>
              <a:ext uri="{FF2B5EF4-FFF2-40B4-BE49-F238E27FC236}">
                <a16:creationId xmlns:a16="http://schemas.microsoft.com/office/drawing/2014/main" id="{1B6DA0C6-D822-15F6-04DD-B18D3E44619C}"/>
              </a:ext>
            </a:extLst>
          </p:cNvPr>
          <p:cNvSpPr txBox="1">
            <a:spLocks/>
          </p:cNvSpPr>
          <p:nvPr userDrawn="1"/>
        </p:nvSpPr>
        <p:spPr>
          <a:xfrm>
            <a:off x="792538" y="5850115"/>
            <a:ext cx="6845809" cy="885046"/>
          </a:xfrm>
          <a:prstGeom prst="rect">
            <a:avLst/>
          </a:prstGeom>
        </p:spPr>
        <p:txBody>
          <a:bodyPr lIns="0" tIns="0" rIns="0" bIns="0" anchor="b"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z="800" dirty="0">
                <a:solidFill>
                  <a:schemeClr val="tx1"/>
                </a:solidFill>
                <a:effectLst/>
                <a:latin typeface="Oracle Sans Tab" panose="020B0503020204020204" pitchFamily="34" charset="0"/>
                <a:cs typeface="Oracle Sans Tab" panose="020B0503020204020204" pitchFamily="34" charset="0"/>
              </a:rPr>
              <a:t>Some regulatory certifications or registrations to products or services referenced on this website are held by Cerner Corporation. Cerner Corporation is a wholly-owned subsidiary of Oracle. Cerner Corporation is an ONC-certified health IT developer and a registered medical device manufacturer in the United States and other jurisdictions worldwide.</a:t>
            </a:r>
          </a:p>
        </p:txBody>
      </p:sp>
      <p:sp>
        <p:nvSpPr>
          <p:cNvPr id="5" name="Slide Number Placeholder 4">
            <a:extLst>
              <a:ext uri="{FF2B5EF4-FFF2-40B4-BE49-F238E27FC236}">
                <a16:creationId xmlns:a16="http://schemas.microsoft.com/office/drawing/2014/main" id="{7240816A-A8A3-D504-F672-2ACA6ABC217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1C7B878C-7245-36C9-328A-025A91624A3E}"/>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F92E9260-E0B5-9C63-CE19-3A9F3785B887}"/>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3365A273-093D-DAA1-4CF5-EB5C452E599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B9FBA5DC-EBA8-3759-0EF4-5D00C9CB65F1}"/>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16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ark - Title">
    <p:bg>
      <p:bgRef idx="1001">
        <a:schemeClr val="bg2"/>
      </p:bgRef>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Date Placeholder 8">
            <a:extLst>
              <a:ext uri="{FF2B5EF4-FFF2-40B4-BE49-F238E27FC236}">
                <a16:creationId xmlns:a16="http://schemas.microsoft.com/office/drawing/2014/main" id="{4ACA5DC3-86B0-1F65-3F2B-CA7D6A4147D2}"/>
              </a:ext>
            </a:extLst>
          </p:cNvPr>
          <p:cNvSpPr>
            <a:spLocks noGrp="1"/>
          </p:cNvSpPr>
          <p:nvPr>
            <p:ph type="dt" sz="half" idx="10"/>
          </p:nvPr>
        </p:nvSpPr>
        <p:spPr/>
        <p:txBody>
          <a:bodyPr/>
          <a:lstStyle>
            <a:lvl1pPr>
              <a:defRPr>
                <a:solidFill>
                  <a:srgbClr val="AEA8A2"/>
                </a:solidFill>
              </a:defRPr>
            </a:lvl1pPr>
          </a:lstStyle>
          <a:p>
            <a:r>
              <a:rPr lang="en-US"/>
              <a:t>[Date]</a:t>
            </a:r>
            <a:endParaRPr lang="en-US" dirty="0"/>
          </a:p>
        </p:txBody>
      </p:sp>
      <p:sp>
        <p:nvSpPr>
          <p:cNvPr id="10" name="Footer Placeholder 9">
            <a:extLst>
              <a:ext uri="{FF2B5EF4-FFF2-40B4-BE49-F238E27FC236}">
                <a16:creationId xmlns:a16="http://schemas.microsoft.com/office/drawing/2014/main" id="{8EEC5612-9EFC-A5C7-60F5-422AA3E3BA9F}"/>
              </a:ext>
            </a:extLst>
          </p:cNvPr>
          <p:cNvSpPr>
            <a:spLocks noGrp="1"/>
          </p:cNvSpPr>
          <p:nvPr>
            <p:ph type="ftr" sz="quarter" idx="11"/>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Slide Number Placeholder 10">
            <a:extLst>
              <a:ext uri="{FF2B5EF4-FFF2-40B4-BE49-F238E27FC236}">
                <a16:creationId xmlns:a16="http://schemas.microsoft.com/office/drawing/2014/main" id="{B01A2761-9610-DAD1-E4E2-18899B9B522F}"/>
              </a:ext>
            </a:extLst>
          </p:cNvPr>
          <p:cNvSpPr>
            <a:spLocks noGrp="1"/>
          </p:cNvSpPr>
          <p:nvPr>
            <p:ph type="sldNum" sz="quarter" idx="12"/>
          </p:nvPr>
        </p:nvSpPr>
        <p:spPr/>
        <p:txBody>
          <a:bodyPr/>
          <a:lstStyle>
            <a:lvl1pPr>
              <a:defRPr>
                <a:solidFill>
                  <a:srgbClr val="AEA8A2"/>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2338531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Slide Number Placeholder 5">
            <a:extLst>
              <a:ext uri="{FF2B5EF4-FFF2-40B4-BE49-F238E27FC236}">
                <a16:creationId xmlns:a16="http://schemas.microsoft.com/office/drawing/2014/main" id="{DBEEF32F-ED74-47E3-D2C3-F1B1AD13F3F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4">
            <a:extLst>
              <a:ext uri="{FF2B5EF4-FFF2-40B4-BE49-F238E27FC236}">
                <a16:creationId xmlns:a16="http://schemas.microsoft.com/office/drawing/2014/main" id="{DFD6C787-D3B4-031A-8D4C-3A19D9BDFA78}"/>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Date Placeholder 3">
            <a:extLst>
              <a:ext uri="{FF2B5EF4-FFF2-40B4-BE49-F238E27FC236}">
                <a16:creationId xmlns:a16="http://schemas.microsoft.com/office/drawing/2014/main" id="{005CA9E8-9559-78FA-E425-B044F817EEE2}"/>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120DA5B7-17E8-2CF4-4B51-F677DF6CE73C}"/>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3118533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Title/Subtitl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756DCC98-315C-61EE-3BD9-275F39B0D5B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5" name="Slide Number Placeholder 7">
            <a:extLst>
              <a:ext uri="{FF2B5EF4-FFF2-40B4-BE49-F238E27FC236}">
                <a16:creationId xmlns:a16="http://schemas.microsoft.com/office/drawing/2014/main" id="{0511B848-5314-5CFA-E302-CF9747E005C9}"/>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8" name="Footer Placeholder 6">
            <a:extLst>
              <a:ext uri="{FF2B5EF4-FFF2-40B4-BE49-F238E27FC236}">
                <a16:creationId xmlns:a16="http://schemas.microsoft.com/office/drawing/2014/main" id="{68D47112-C304-3F08-B268-4678B7957255}"/>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4">
            <a:extLst>
              <a:ext uri="{FF2B5EF4-FFF2-40B4-BE49-F238E27FC236}">
                <a16:creationId xmlns:a16="http://schemas.microsoft.com/office/drawing/2014/main" id="{E986AE2C-3C8D-7087-0A03-7B9F6CF293A3}"/>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2636209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514C47"/>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514C47"/>
                </a:solidFill>
                <a:latin typeface="+mn-lt"/>
              </a:defRPr>
            </a:lvl1pPr>
          </a:lstStyle>
          <a:p>
            <a:r>
              <a:rPr lang="en-US"/>
              <a:t>[Date]</a:t>
            </a:r>
            <a:endParaRPr lang="en-US" dirty="0"/>
          </a:p>
        </p:txBody>
      </p:sp>
    </p:spTree>
    <p:extLst>
      <p:ext uri="{BB962C8B-B14F-4D97-AF65-F5344CB8AC3E}">
        <p14:creationId xmlns:p14="http://schemas.microsoft.com/office/powerpoint/2010/main" val="35775670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5D03235E-81C6-F058-9141-4468DA219785}"/>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5D441708-8B15-4FCB-89B4-E673D271FDD5}"/>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AEA8A2"/>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19" name="Date">
            <a:extLst>
              <a:ext uri="{FF2B5EF4-FFF2-40B4-BE49-F238E27FC236}">
                <a16:creationId xmlns:a16="http://schemas.microsoft.com/office/drawing/2014/main" id="{2702B7E4-DD93-4403-964F-982773FE3422}"/>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5155026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Content">
            <a:extLst>
              <a:ext uri="{FF2B5EF4-FFF2-40B4-BE49-F238E27FC236}">
                <a16:creationId xmlns:a16="http://schemas.microsoft.com/office/drawing/2014/main" id="{B95271D6-CF2C-D8C3-F7FB-D555FC2D9469}"/>
              </a:ext>
            </a:extLst>
          </p:cNvPr>
          <p:cNvSpPr>
            <a:spLocks noGrp="1"/>
          </p:cNvSpPr>
          <p:nvPr>
            <p:ph sz="quarter" idx="14"/>
          </p:nvPr>
        </p:nvSpPr>
        <p:spPr>
          <a:xfrm>
            <a:off x="766762" y="1600199"/>
            <a:ext cx="10671048"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a:solidFill>
                  <a:srgbClr val="514C47"/>
                </a:solidFill>
              </a:defRPr>
            </a:lvl1pPr>
          </a:lstStyle>
          <a:p>
            <a:r>
              <a:rPr lang="en-US"/>
              <a:t>[Date]</a:t>
            </a:r>
            <a:endParaRPr lang="en-US" dirty="0"/>
          </a:p>
        </p:txBody>
      </p:sp>
      <p:sp>
        <p:nvSpPr>
          <p:cNvPr id="3" name="Subtitle">
            <a:extLst>
              <a:ext uri="{FF2B5EF4-FFF2-40B4-BE49-F238E27FC236}">
                <a16:creationId xmlns:a16="http://schemas.microsoft.com/office/drawing/2014/main" id="{B28271ED-B1CF-9F0D-4AA0-883D80DEDBF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3179959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rk - Title/Subtitle 1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0199"/>
            <a:ext cx="10671175"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580107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ght - Title/Subtitle 2 Column">
    <p:bg>
      <p:bgRef idx="1001">
        <a:schemeClr val="bg2"/>
      </p:bgRef>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2" name="Content">
            <a:extLst>
              <a:ext uri="{FF2B5EF4-FFF2-40B4-BE49-F238E27FC236}">
                <a16:creationId xmlns:a16="http://schemas.microsoft.com/office/drawing/2014/main" id="{002F888E-0FBB-6617-9462-4201B11F2A44}"/>
              </a:ext>
            </a:extLst>
          </p:cNvPr>
          <p:cNvSpPr>
            <a:spLocks noGrp="1"/>
          </p:cNvSpPr>
          <p:nvPr>
            <p:ph sz="quarter" idx="14"/>
          </p:nvPr>
        </p:nvSpPr>
        <p:spPr>
          <a:xfrm>
            <a:off x="766762" y="1600199"/>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3" name="Content">
            <a:extLst>
              <a:ext uri="{FF2B5EF4-FFF2-40B4-BE49-F238E27FC236}">
                <a16:creationId xmlns:a16="http://schemas.microsoft.com/office/drawing/2014/main" id="{4F57E862-706F-9432-1E5B-C66745958B78}"/>
              </a:ext>
            </a:extLst>
          </p:cNvPr>
          <p:cNvSpPr>
            <a:spLocks noGrp="1"/>
          </p:cNvSpPr>
          <p:nvPr>
            <p:ph sz="quarter" idx="19"/>
          </p:nvPr>
        </p:nvSpPr>
        <p:spPr>
          <a:xfrm>
            <a:off x="6370317" y="1600220"/>
            <a:ext cx="5084064"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a:solidFill>
                  <a:srgbClr val="514C47"/>
                </a:solidFill>
              </a:defRPr>
            </a:lvl1pPr>
          </a:lstStyle>
          <a:p>
            <a:r>
              <a:rPr lang="en-US"/>
              <a:t>[Date]</a:t>
            </a:r>
            <a:endParaRPr lang="en-US" dirty="0"/>
          </a:p>
        </p:txBody>
      </p:sp>
      <p:sp>
        <p:nvSpPr>
          <p:cNvPr id="7" name="Subtitle">
            <a:extLst>
              <a:ext uri="{FF2B5EF4-FFF2-40B4-BE49-F238E27FC236}">
                <a16:creationId xmlns:a16="http://schemas.microsoft.com/office/drawing/2014/main" id="{1C3705B9-F5B6-D7DA-A986-BD2522922780}"/>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35327340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ark - Title/Subtitle 2 Column">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6E20D12-1316-3177-701A-67F81626368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Subtitle">
            <a:extLst>
              <a:ext uri="{FF2B5EF4-FFF2-40B4-BE49-F238E27FC236}">
                <a16:creationId xmlns:a16="http://schemas.microsoft.com/office/drawing/2014/main" id="{491B9BE2-1C80-DD0F-2348-944405667FA4}"/>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a:extLst>
              <a:ext uri="{FF2B5EF4-FFF2-40B4-BE49-F238E27FC236}">
                <a16:creationId xmlns:a16="http://schemas.microsoft.com/office/drawing/2014/main" id="{1A8D2713-0A2C-B9EC-921A-E43EBB54D7F1}"/>
              </a:ext>
            </a:extLst>
          </p:cNvPr>
          <p:cNvSpPr>
            <a:spLocks noGrp="1"/>
          </p:cNvSpPr>
          <p:nvPr>
            <p:ph sz="quarter" idx="19"/>
          </p:nvPr>
        </p:nvSpPr>
        <p:spPr>
          <a:xfrm>
            <a:off x="6370317" y="1600220"/>
            <a:ext cx="5084064"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Column Divider">
            <a:extLst>
              <a:ext uri="{FF2B5EF4-FFF2-40B4-BE49-F238E27FC236}">
                <a16:creationId xmlns:a16="http://schemas.microsoft.com/office/drawing/2014/main" id="{EF021091-A040-8AC0-0501-04709D496D73}"/>
              </a:ext>
              <a:ext uri="{C183D7F6-B498-43B3-948B-1728B52AA6E4}">
                <adec:decorative xmlns:adec="http://schemas.microsoft.com/office/drawing/2017/decorative" val="1"/>
              </a:ext>
            </a:extLst>
          </p:cNvPr>
          <p:cNvCxnSpPr>
            <a:cxnSpLocks/>
          </p:cNvCxnSpPr>
          <p:nvPr userDrawn="1"/>
        </p:nvCxnSpPr>
        <p:spPr>
          <a:xfrm>
            <a:off x="6096000"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7440551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ight - Title/Subtitle 3 Colum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210A-4112-4730-8F81-3CAE5C391FDB}"/>
              </a:ext>
            </a:extLst>
          </p:cNvPr>
          <p:cNvSpPr>
            <a:spLocks noGrp="1"/>
          </p:cNvSpPr>
          <p:nvPr>
            <p:ph type="title" hasCustomPrompt="1"/>
          </p:nvPr>
        </p:nvSpPr>
        <p:spPr/>
        <p:txBody>
          <a:bodyPr/>
          <a:lstStyle>
            <a:lvl1pPr>
              <a:lnSpc>
                <a:spcPct val="100000"/>
              </a:lnSpc>
              <a:defRPr/>
            </a:lvl1pPr>
          </a:lstStyle>
          <a:p>
            <a:r>
              <a:rPr lang="en-US" dirty="0"/>
              <a:t>Title</a:t>
            </a:r>
          </a:p>
        </p:txBody>
      </p:sp>
      <p:sp>
        <p:nvSpPr>
          <p:cNvPr id="11" name="Subtitle">
            <a:extLst>
              <a:ext uri="{FF2B5EF4-FFF2-40B4-BE49-F238E27FC236}">
                <a16:creationId xmlns:a16="http://schemas.microsoft.com/office/drawing/2014/main" id="{AC6B64F9-2DA0-A690-C71E-B99D471B02DB}"/>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4" name="Content">
            <a:extLst>
              <a:ext uri="{FF2B5EF4-FFF2-40B4-BE49-F238E27FC236}">
                <a16:creationId xmlns:a16="http://schemas.microsoft.com/office/drawing/2014/main" id="{CC34BF80-B5D4-D7B6-8CCA-80AF04A72B45}"/>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a:extLst>
              <a:ext uri="{FF2B5EF4-FFF2-40B4-BE49-F238E27FC236}">
                <a16:creationId xmlns:a16="http://schemas.microsoft.com/office/drawing/2014/main" id="{C0573275-C70D-AE89-EF3D-A7DAC9B01BE7}"/>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2CF00143-3379-1D5D-5D8F-463C800F8EA1}"/>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4"/>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AD3E0A-0143-42FC-B8B6-EBC1FF990000}"/>
              </a:ext>
            </a:extLst>
          </p:cNvPr>
          <p:cNvSpPr>
            <a:spLocks noGrp="1"/>
          </p:cNvSpPr>
          <p:nvPr>
            <p:ph type="dt" sz="half" idx="17"/>
          </p:nvPr>
        </p:nvSpPr>
        <p:spPr/>
        <p:txBody>
          <a:bodyPr/>
          <a:lstStyle>
            <a:lvl1pPr>
              <a:defRPr>
                <a:solidFill>
                  <a:srgbClr val="514C47"/>
                </a:solidFill>
              </a:defRPr>
            </a:lvl1pPr>
          </a:lstStyle>
          <a:p>
            <a:r>
              <a:rPr lang="en-US"/>
              <a:t>[Date]</a:t>
            </a:r>
            <a:endParaRPr lang="en-US" dirty="0"/>
          </a:p>
        </p:txBody>
      </p:sp>
      <p:sp>
        <p:nvSpPr>
          <p:cNvPr id="7" name="Footer Placeholder 6">
            <a:extLst>
              <a:ext uri="{FF2B5EF4-FFF2-40B4-BE49-F238E27FC236}">
                <a16:creationId xmlns:a16="http://schemas.microsoft.com/office/drawing/2014/main" id="{7D46B54D-91F2-4210-9BEA-3B59824207D9}"/>
              </a:ext>
            </a:extLst>
          </p:cNvPr>
          <p:cNvSpPr>
            <a:spLocks noGrp="1"/>
          </p:cNvSpPr>
          <p:nvPr>
            <p:ph type="ftr" sz="quarter" idx="1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8" name="Slide Number Placeholder 7">
            <a:extLst>
              <a:ext uri="{FF2B5EF4-FFF2-40B4-BE49-F238E27FC236}">
                <a16:creationId xmlns:a16="http://schemas.microsoft.com/office/drawing/2014/main" id="{F0900B02-4438-4597-85D3-D93A97B15462}"/>
              </a:ext>
            </a:extLst>
          </p:cNvPr>
          <p:cNvSpPr>
            <a:spLocks noGrp="1"/>
          </p:cNvSpPr>
          <p:nvPr>
            <p:ph type="sldNum" sz="quarter" idx="19"/>
          </p:nvPr>
        </p:nvSpPr>
        <p:spPr/>
        <p:txBody>
          <a:bodyPr/>
          <a:lstStyle>
            <a:lvl1pPr>
              <a:defRPr>
                <a:solidFill>
                  <a:srgbClr val="514C47"/>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840642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4" name="Title">
            <a:extLst>
              <a:ext uri="{FF2B5EF4-FFF2-40B4-BE49-F238E27FC236}">
                <a16:creationId xmlns:a16="http://schemas.microsoft.com/office/drawing/2014/main" id="{461BB5F1-8825-7944-96EB-8445317513F5}"/>
              </a:ext>
            </a:extLst>
          </p:cNvPr>
          <p:cNvSpPr>
            <a:spLocks noGrp="1"/>
          </p:cNvSpPr>
          <p:nvPr>
            <p:ph type="ctrTitle" hasCustomPrompt="1"/>
          </p:nvPr>
        </p:nvSpPr>
        <p:spPr>
          <a:xfrm>
            <a:off x="792470" y="2148840"/>
            <a:ext cx="6217920" cy="1280160"/>
          </a:xfrm>
          <a:noFill/>
        </p:spPr>
        <p:txBody>
          <a:bodyPr vert="horz" wrap="square" lIns="0" tIns="0" rIns="0" bIns="91440" rtlCol="0" anchor="b">
            <a:noAutofit/>
          </a:bodyPr>
          <a:lstStyle>
            <a:lvl1pPr>
              <a:lnSpc>
                <a:spcPct val="100000"/>
              </a:lnSpc>
              <a:defRPr lang="en-US" sz="4000" b="1" dirty="0">
                <a:latin typeface="+mn-lt"/>
              </a:defRPr>
            </a:lvl1pPr>
          </a:lstStyle>
          <a:p>
            <a:pPr lvl="0">
              <a:lnSpc>
                <a:spcPct val="100000"/>
              </a:lnSpc>
            </a:pPr>
            <a:r>
              <a:rPr lang="en-US" dirty="0"/>
              <a:t>Fusion Suite title</a:t>
            </a:r>
            <a:br>
              <a:rPr lang="en-US" dirty="0"/>
            </a:br>
            <a:r>
              <a:rPr lang="en-US" dirty="0"/>
              <a:t>Oracle Sans Tab Bold</a:t>
            </a:r>
          </a:p>
        </p:txBody>
      </p:sp>
      <p:sp>
        <p:nvSpPr>
          <p:cNvPr id="25" name="Subhead">
            <a:extLst>
              <a:ext uri="{FF2B5EF4-FFF2-40B4-BE49-F238E27FC236}">
                <a16:creationId xmlns:a16="http://schemas.microsoft.com/office/drawing/2014/main" id="{DE85AE1C-733D-7244-A6DA-C3ADBC76ED0C}"/>
              </a:ext>
            </a:extLst>
          </p:cNvPr>
          <p:cNvSpPr>
            <a:spLocks noGrp="1"/>
          </p:cNvSpPr>
          <p:nvPr>
            <p:ph type="body" sz="quarter" idx="33" hasCustomPrompt="1"/>
          </p:nvPr>
        </p:nvSpPr>
        <p:spPr>
          <a:xfrm>
            <a:off x="792470" y="3519553"/>
            <a:ext cx="621792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11" name="Text Field">
            <a:extLst>
              <a:ext uri="{FF2B5EF4-FFF2-40B4-BE49-F238E27FC236}">
                <a16:creationId xmlns:a16="http://schemas.microsoft.com/office/drawing/2014/main" id="{5096A149-B6C9-A04E-A2B0-54CCFAA42526}"/>
              </a:ext>
            </a:extLst>
          </p:cNvPr>
          <p:cNvSpPr>
            <a:spLocks noGrp="1"/>
          </p:cNvSpPr>
          <p:nvPr>
            <p:ph type="body" sz="quarter" idx="35" hasCustomPrompt="1"/>
          </p:nvPr>
        </p:nvSpPr>
        <p:spPr>
          <a:xfrm>
            <a:off x="792470" y="4544568"/>
            <a:ext cx="5077970" cy="266291"/>
          </a:xfrm>
          <a:prstGeom prst="rect">
            <a:avLst/>
          </a:prstGeom>
          <a:noFill/>
        </p:spPr>
        <p:txBody>
          <a:bodyPr>
            <a:noAutofit/>
          </a:bodyPr>
          <a:lstStyle>
            <a:lvl1pPr>
              <a:lnSpc>
                <a:spcPct val="100000"/>
              </a:lnSpc>
              <a:defRPr b="1"/>
            </a:lvl1pPr>
          </a:lstStyle>
          <a:p>
            <a:pPr lvl="0"/>
            <a:r>
              <a:rPr lang="en-US" dirty="0"/>
              <a:t>Name</a:t>
            </a:r>
          </a:p>
        </p:txBody>
      </p:sp>
      <p:sp>
        <p:nvSpPr>
          <p:cNvPr id="10" name="Text Field 2">
            <a:extLst>
              <a:ext uri="{FF2B5EF4-FFF2-40B4-BE49-F238E27FC236}">
                <a16:creationId xmlns:a16="http://schemas.microsoft.com/office/drawing/2014/main" id="{A57492F9-1AD2-9346-9BB6-C0CF36DEF5ED}"/>
              </a:ext>
            </a:extLst>
          </p:cNvPr>
          <p:cNvSpPr>
            <a:spLocks noGrp="1"/>
          </p:cNvSpPr>
          <p:nvPr>
            <p:ph type="body" sz="quarter" idx="34" hasCustomPrompt="1"/>
          </p:nvPr>
        </p:nvSpPr>
        <p:spPr>
          <a:xfrm>
            <a:off x="792470" y="4882896"/>
            <a:ext cx="5077970" cy="895181"/>
          </a:xfrm>
          <a:prstGeom prst="rect">
            <a:avLst/>
          </a:prstGeom>
          <a:noFill/>
        </p:spPr>
        <p:txBody>
          <a:bodyPr>
            <a:noAutofit/>
          </a:bodyPr>
          <a:lstStyle>
            <a:lvl1pPr>
              <a:lnSpc>
                <a:spcPct val="100000"/>
              </a:lnSpc>
              <a:defRPr/>
            </a:lvl1pPr>
          </a:lstStyle>
          <a:p>
            <a:pPr lvl="0"/>
            <a:r>
              <a:rPr lang="en-US" dirty="0"/>
              <a:t>Presenter’s Title</a:t>
            </a:r>
          </a:p>
          <a:p>
            <a:pPr lvl="0"/>
            <a:r>
              <a:rPr lang="en-US" dirty="0"/>
              <a:t>Organization, Division or Business Unit</a:t>
            </a:r>
          </a:p>
          <a:p>
            <a:pPr lvl="0"/>
            <a:r>
              <a:rPr lang="en-US" dirty="0"/>
              <a:t>Month 00, 2023</a:t>
            </a:r>
          </a:p>
        </p:txBody>
      </p:sp>
      <p:pic>
        <p:nvPicPr>
          <p:cNvPr id="14" name="Oracle Logo" descr="Oracle Logo">
            <a:extLst>
              <a:ext uri="{FF2B5EF4-FFF2-40B4-BE49-F238E27FC236}">
                <a16:creationId xmlns:a16="http://schemas.microsoft.com/office/drawing/2014/main" id="{90869BEA-7CC8-4176-A565-8203484F77D7}"/>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5" name="Slide Number Placeholder 4">
            <a:extLst>
              <a:ext uri="{FF2B5EF4-FFF2-40B4-BE49-F238E27FC236}">
                <a16:creationId xmlns:a16="http://schemas.microsoft.com/office/drawing/2014/main" id="{3DCCBFFD-1208-DC98-6F83-AD17B21EFDE4}"/>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9C95C387-C6B6-B09D-D9C1-A530A566B20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81CE87F9-CC9A-B7B1-715A-1FC35C2906A5}"/>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sp>
        <p:nvSpPr>
          <p:cNvPr id="2" name="Accent mark">
            <a:extLst>
              <a:ext uri="{FF2B5EF4-FFF2-40B4-BE49-F238E27FC236}">
                <a16:creationId xmlns:a16="http://schemas.microsoft.com/office/drawing/2014/main" id="{834756B5-7E88-686B-81C7-9145FA6393A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5674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ark - Title/Subtitle 3 Column">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a:extLst>
              <a:ext uri="{FF2B5EF4-FFF2-40B4-BE49-F238E27FC236}">
                <a16:creationId xmlns:a16="http://schemas.microsoft.com/office/drawing/2014/main" id="{EEBF987F-38F4-709F-2C5C-6A33F92ABAC2}"/>
              </a:ext>
            </a:extLst>
          </p:cNvPr>
          <p:cNvSpPr>
            <a:spLocks noGrp="1"/>
          </p:cNvSpPr>
          <p:nvPr>
            <p:ph sz="quarter" idx="14"/>
          </p:nvPr>
        </p:nvSpPr>
        <p:spPr>
          <a:xfrm>
            <a:off x="766762" y="1600199"/>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a:extLst>
              <a:ext uri="{FF2B5EF4-FFF2-40B4-BE49-F238E27FC236}">
                <a16:creationId xmlns:a16="http://schemas.microsoft.com/office/drawing/2014/main" id="{C8007CC0-7806-5000-E1A2-EE5C157D0752}"/>
              </a:ext>
            </a:extLst>
          </p:cNvPr>
          <p:cNvSpPr>
            <a:spLocks noGrp="1"/>
          </p:cNvSpPr>
          <p:nvPr>
            <p:ph sz="quarter" idx="20"/>
          </p:nvPr>
        </p:nvSpPr>
        <p:spPr>
          <a:xfrm>
            <a:off x="4450080" y="1607058"/>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a:extLst>
              <a:ext uri="{FF2B5EF4-FFF2-40B4-BE49-F238E27FC236}">
                <a16:creationId xmlns:a16="http://schemas.microsoft.com/office/drawing/2014/main" id="{67D5716D-0077-0121-818A-02B0496ECCC9}"/>
              </a:ext>
            </a:extLst>
          </p:cNvPr>
          <p:cNvSpPr>
            <a:spLocks noGrp="1"/>
          </p:cNvSpPr>
          <p:nvPr>
            <p:ph sz="quarter" idx="21"/>
          </p:nvPr>
        </p:nvSpPr>
        <p:spPr>
          <a:xfrm>
            <a:off x="8133398" y="1613917"/>
            <a:ext cx="3291840"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4261915"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23" name="Column Divider 2" descr="Column Divider">
            <a:extLst>
              <a:ext uri="{FF2B5EF4-FFF2-40B4-BE49-F238E27FC236}">
                <a16:creationId xmlns:a16="http://schemas.microsoft.com/office/drawing/2014/main" id="{A70D9BB7-9BB9-40BD-84D2-8EE238E044D3}"/>
              </a:ext>
            </a:extLst>
          </p:cNvPr>
          <p:cNvCxnSpPr>
            <a:cxnSpLocks/>
          </p:cNvCxnSpPr>
          <p:nvPr userDrawn="1"/>
        </p:nvCxnSpPr>
        <p:spPr>
          <a:xfrm>
            <a:off x="7951236" y="1609725"/>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Tree>
    <p:extLst>
      <p:ext uri="{BB962C8B-B14F-4D97-AF65-F5344CB8AC3E}">
        <p14:creationId xmlns:p14="http://schemas.microsoft.com/office/powerpoint/2010/main" val="37053701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ark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AEA8A2"/>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1F28BA13-39F7-FD62-A580-1BFD9EDD58CA}"/>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5757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ight - Title/Subtitle 4 Column">
    <p:bg>
      <p:bgRef idx="1001">
        <a:schemeClr val="bg2"/>
      </p:bgRef>
    </p:bg>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3" y="1609726"/>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3500819"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3">
            <a:extLst>
              <a:ext uri="{FF2B5EF4-FFF2-40B4-BE49-F238E27FC236}">
                <a16:creationId xmlns:a16="http://schemas.microsoft.com/office/drawing/2014/main" id="{58EF7396-F6CE-404A-B85F-455D3F5341AE}"/>
              </a:ext>
            </a:extLst>
          </p:cNvPr>
          <p:cNvSpPr>
            <a:spLocks noGrp="1"/>
          </p:cNvSpPr>
          <p:nvPr>
            <p:ph sz="quarter" idx="16"/>
          </p:nvPr>
        </p:nvSpPr>
        <p:spPr>
          <a:xfrm>
            <a:off x="6234875" y="1609725"/>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a:extLst>
              <a:ext uri="{FF2B5EF4-FFF2-40B4-BE49-F238E27FC236}">
                <a16:creationId xmlns:a16="http://schemas.microsoft.com/office/drawing/2014/main" id="{8FC14E1F-DA7F-492C-AFEB-BC17569A9002}"/>
              </a:ext>
            </a:extLst>
          </p:cNvPr>
          <p:cNvSpPr>
            <a:spLocks noGrp="1"/>
          </p:cNvSpPr>
          <p:nvPr>
            <p:ph type="sldNum" sz="quarter" idx="19"/>
          </p:nvPr>
        </p:nvSpPr>
        <p:spPr/>
        <p:txBody>
          <a:bodyPr/>
          <a:lstStyle>
            <a:lvl1pPr>
              <a:defRPr sz="800">
                <a:solidFill>
                  <a:srgbClr val="514C47"/>
                </a:solidFill>
                <a:latin typeface="+mn-lt"/>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FF0DBBB3-F562-4D09-B7E5-45C9C98CE1B5}"/>
              </a:ext>
            </a:extLst>
          </p:cNvPr>
          <p:cNvSpPr>
            <a:spLocks noGrp="1"/>
          </p:cNvSpPr>
          <p:nvPr>
            <p:ph type="ftr" sz="quarter" idx="18"/>
          </p:nvPr>
        </p:nvSpPr>
        <p:spPr/>
        <p:txBody>
          <a:bodyPr/>
          <a:lstStyle>
            <a:lvl1pPr>
              <a:defRPr sz="800">
                <a:solidFill>
                  <a:srgbClr val="514C47"/>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E77E4DB8-9644-4581-BEED-809BCD3EA9C1}"/>
              </a:ext>
            </a:extLst>
          </p:cNvPr>
          <p:cNvSpPr>
            <a:spLocks noGrp="1"/>
          </p:cNvSpPr>
          <p:nvPr>
            <p:ph type="dt" sz="half" idx="17"/>
          </p:nvPr>
        </p:nvSpPr>
        <p:spPr/>
        <p:txBody>
          <a:bodyPr/>
          <a:lstStyle>
            <a:lvl1pPr>
              <a:defRPr sz="800">
                <a:solidFill>
                  <a:srgbClr val="514C47"/>
                </a:solidFill>
                <a:latin typeface="+mn-lt"/>
              </a:defRPr>
            </a:lvl1pPr>
          </a:lstStyle>
          <a:p>
            <a:r>
              <a:rPr lang="en-US"/>
              <a:t>[Date]</a:t>
            </a:r>
            <a:endParaRPr lang="en-US" dirty="0"/>
          </a:p>
        </p:txBody>
      </p:sp>
      <p:sp>
        <p:nvSpPr>
          <p:cNvPr id="4" name="Title 1">
            <a:extLst>
              <a:ext uri="{FF2B5EF4-FFF2-40B4-BE49-F238E27FC236}">
                <a16:creationId xmlns:a16="http://schemas.microsoft.com/office/drawing/2014/main" id="{3CD77C36-1C4D-DE80-1F7B-60E8297188D0}"/>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2" name="Content 3">
            <a:extLst>
              <a:ext uri="{FF2B5EF4-FFF2-40B4-BE49-F238E27FC236}">
                <a16:creationId xmlns:a16="http://schemas.microsoft.com/office/drawing/2014/main" id="{D3DD214E-B770-0B46-25F4-55FE29C664BE}"/>
              </a:ext>
            </a:extLst>
          </p:cNvPr>
          <p:cNvSpPr>
            <a:spLocks noGrp="1"/>
          </p:cNvSpPr>
          <p:nvPr>
            <p:ph sz="quarter" idx="20"/>
          </p:nvPr>
        </p:nvSpPr>
        <p:spPr>
          <a:xfrm>
            <a:off x="8968931" y="1605827"/>
            <a:ext cx="2468880" cy="45079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Column Divider" descr="Column Divider">
            <a:extLst>
              <a:ext uri="{FF2B5EF4-FFF2-40B4-BE49-F238E27FC236}">
                <a16:creationId xmlns:a16="http://schemas.microsoft.com/office/drawing/2014/main" id="{C3377C95-3E35-473F-8E81-1FDFBEBC758A}"/>
              </a:ext>
            </a:extLst>
          </p:cNvPr>
          <p:cNvCxnSpPr>
            <a:cxnSpLocks/>
          </p:cNvCxnSpPr>
          <p:nvPr userDrawn="1"/>
        </p:nvCxnSpPr>
        <p:spPr>
          <a:xfrm>
            <a:off x="3364740"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3" name="Column Divider" descr="Column Divider">
            <a:extLst>
              <a:ext uri="{FF2B5EF4-FFF2-40B4-BE49-F238E27FC236}">
                <a16:creationId xmlns:a16="http://schemas.microsoft.com/office/drawing/2014/main" id="{AEBA7189-AF66-B1ED-60CA-F3F3CB7D4526}"/>
              </a:ext>
            </a:extLst>
          </p:cNvPr>
          <p:cNvCxnSpPr>
            <a:cxnSpLocks/>
          </p:cNvCxnSpPr>
          <p:nvPr userDrawn="1"/>
        </p:nvCxnSpPr>
        <p:spPr>
          <a:xfrm>
            <a:off x="610439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10" name="Column Divider" descr="Column Divider">
            <a:extLst>
              <a:ext uri="{FF2B5EF4-FFF2-40B4-BE49-F238E27FC236}">
                <a16:creationId xmlns:a16="http://schemas.microsoft.com/office/drawing/2014/main" id="{F92A884D-26AA-4610-5971-3744D723CB9F}"/>
              </a:ext>
            </a:extLst>
          </p:cNvPr>
          <p:cNvCxnSpPr>
            <a:cxnSpLocks/>
          </p:cNvCxnSpPr>
          <p:nvPr userDrawn="1"/>
        </p:nvCxnSpPr>
        <p:spPr>
          <a:xfrm>
            <a:off x="8840439" y="1622606"/>
            <a:ext cx="0" cy="4507992"/>
          </a:xfrm>
          <a:prstGeom prst="line">
            <a:avLst/>
          </a:prstGeom>
          <a:ln w="1270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1" name="Subtitle">
            <a:extLst>
              <a:ext uri="{FF2B5EF4-FFF2-40B4-BE49-F238E27FC236}">
                <a16:creationId xmlns:a16="http://schemas.microsoft.com/office/drawing/2014/main" id="{C9A0F016-4DAC-1E29-77F1-0AE340758202}"/>
              </a:ext>
            </a:extLst>
          </p:cNvPr>
          <p:cNvSpPr>
            <a:spLocks noGrp="1"/>
          </p:cNvSpPr>
          <p:nvPr>
            <p:ph type="body" sz="quarter" idx="11" hasCustomPrompt="1"/>
          </p:nvPr>
        </p:nvSpPr>
        <p:spPr>
          <a:xfrm>
            <a:off x="766763" y="1009904"/>
            <a:ext cx="10671048"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Tree>
    <p:extLst>
      <p:ext uri="{BB962C8B-B14F-4D97-AF65-F5344CB8AC3E}">
        <p14:creationId xmlns:p14="http://schemas.microsoft.com/office/powerpoint/2010/main" val="1913024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ight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p:nvPr>
        </p:nvSpPr>
        <p:spPr>
          <a:xfrm>
            <a:off x="8132064" y="0"/>
            <a:ext cx="4059936" cy="6858000"/>
          </a:xfrm>
          <a:solidFill>
            <a:srgbClr val="AEA8A2"/>
          </a:solidFill>
        </p:spPr>
        <p:txBody>
          <a:bodyPr/>
          <a:lstStyle/>
          <a:p>
            <a:r>
              <a:rPr lang="en-US"/>
              <a:t>Click icon to add picture</a:t>
            </a:r>
          </a:p>
        </p:txBody>
      </p:sp>
    </p:spTree>
    <p:extLst>
      <p:ext uri="{BB962C8B-B14F-4D97-AF65-F5344CB8AC3E}">
        <p14:creationId xmlns:p14="http://schemas.microsoft.com/office/powerpoint/2010/main" val="4555590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ark - Title, Content and 1/3 Photo">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a:xfrm>
            <a:off x="768875" y="182403"/>
            <a:ext cx="679014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4" name="Content">
            <a:extLst>
              <a:ext uri="{FF2B5EF4-FFF2-40B4-BE49-F238E27FC236}">
                <a16:creationId xmlns:a16="http://schemas.microsoft.com/office/drawing/2014/main" id="{FA05E257-5557-514A-2025-3EF63D1140D3}"/>
              </a:ext>
            </a:extLst>
          </p:cNvPr>
          <p:cNvSpPr>
            <a:spLocks noGrp="1"/>
          </p:cNvSpPr>
          <p:nvPr>
            <p:ph sz="quarter" idx="14"/>
          </p:nvPr>
        </p:nvSpPr>
        <p:spPr>
          <a:xfrm>
            <a:off x="766762" y="1600199"/>
            <a:ext cx="6792262"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marL="547688" indent="-182563">
              <a:lnSpc>
                <a:spcPct val="100000"/>
              </a:lnSpc>
              <a:buFont typeface="System Font Regular"/>
              <a:buChar char="-"/>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marL="914400" indent="-182880">
              <a:lnSpc>
                <a:spcPct val="100000"/>
              </a:lnSpc>
              <a:buFont typeface="System Font Regular"/>
              <a:buChar char="-"/>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9">
            <a:extLst>
              <a:ext uri="{FF2B5EF4-FFF2-40B4-BE49-F238E27FC236}">
                <a16:creationId xmlns:a16="http://schemas.microsoft.com/office/drawing/2014/main" id="{22033CC1-6A5D-D20A-D1C7-358398AE8124}"/>
              </a:ext>
            </a:extLst>
          </p:cNvPr>
          <p:cNvSpPr>
            <a:spLocks noGrp="1"/>
          </p:cNvSpPr>
          <p:nvPr>
            <p:ph type="pic" sz="quarter" idx="18" hasCustomPrompt="1"/>
          </p:nvPr>
        </p:nvSpPr>
        <p:spPr>
          <a:xfrm>
            <a:off x="8132064" y="0"/>
            <a:ext cx="4059936" cy="6858000"/>
          </a:xfrm>
          <a:solidFill>
            <a:srgbClr val="AEA8A2"/>
          </a:solidFill>
        </p:spPr>
        <p:txBody>
          <a:bodyPr/>
          <a:lstStyle>
            <a:lvl1pPr algn="ct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p:txBody>
      </p:sp>
      <p:sp>
        <p:nvSpPr>
          <p:cNvPr id="2" name="Slide Number Placeholder 7">
            <a:extLst>
              <a:ext uri="{FF2B5EF4-FFF2-40B4-BE49-F238E27FC236}">
                <a16:creationId xmlns:a16="http://schemas.microsoft.com/office/drawing/2014/main" id="{7F0F3812-0E62-2E09-C9AB-79F13108F9A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5" name="Footer Placeholder 6">
            <a:extLst>
              <a:ext uri="{FF2B5EF4-FFF2-40B4-BE49-F238E27FC236}">
                <a16:creationId xmlns:a16="http://schemas.microsoft.com/office/drawing/2014/main" id="{4D96D9B3-827E-BCDB-1DEF-84EB5E7E90C2}"/>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6FBD1657-DE16-5859-6047-8B20D7971D48}"/>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7228960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5"/>
            <a:ext cx="6054629"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8"/>
            <a:ext cx="6054629"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2"/>
            <a:ext cx="4876800" cy="6858000"/>
          </a:xfrm>
        </p:spPr>
        <p:txBody>
          <a:bodyPr anchor="ctr" anchorCtr="1"/>
          <a:lstStyle>
            <a:lvl1pPr>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9" name="Slide Number Placeholder 5">
            <a:extLst>
              <a:ext uri="{FF2B5EF4-FFF2-40B4-BE49-F238E27FC236}">
                <a16:creationId xmlns:a16="http://schemas.microsoft.com/office/drawing/2014/main" id="{6D383948-15D7-7125-EC6C-CB63EC77CA18}"/>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0" name="Footer Placeholder 4">
            <a:extLst>
              <a:ext uri="{FF2B5EF4-FFF2-40B4-BE49-F238E27FC236}">
                <a16:creationId xmlns:a16="http://schemas.microsoft.com/office/drawing/2014/main" id="{FD46CC1D-F4C5-32B1-5BBE-B6CFF28BAB96}"/>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9D38F3F9-78BB-AD8B-F9E3-58010BFE256F}"/>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4" name="Accent mark">
            <a:extLst>
              <a:ext uri="{FF2B5EF4-FFF2-40B4-BE49-F238E27FC236}">
                <a16:creationId xmlns:a16="http://schemas.microsoft.com/office/drawing/2014/main" id="{9693ED60-0244-537F-7CCC-D2E56AF0B93F}"/>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C7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95049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ark - Quote with Picture">
    <p:bg>
      <p:bgRef idx="1001">
        <a:schemeClr val="bg2"/>
      </p:bgRef>
    </p:bg>
    <p:spTree>
      <p:nvGrpSpPr>
        <p:cNvPr id="1" name=""/>
        <p:cNvGrpSpPr/>
        <p:nvPr/>
      </p:nvGrpSpPr>
      <p:grpSpPr>
        <a:xfrm>
          <a:off x="0" y="0"/>
          <a:ext cx="0" cy="0"/>
          <a:chOff x="0" y="0"/>
          <a:chExt cx="0" cy="0"/>
        </a:xfrm>
      </p:grpSpPr>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6" y="2896192"/>
            <a:ext cx="6219354" cy="1384995"/>
          </a:xfrm>
          <a:noFill/>
        </p:spPr>
        <p:txBody>
          <a:bodyPr vert="horz" wrap="square" lIns="0" tIns="0" rIns="0" bIns="0" rtlCol="0" anchor="b" anchorCtr="0">
            <a:spAutoFit/>
          </a:bodyPr>
          <a:lstStyle>
            <a:lvl1pPr marL="179388" indent="-179388">
              <a:lnSpc>
                <a:spcPct val="100000"/>
              </a:lnSpc>
              <a:tabLst/>
              <a:defRPr lang="en-US" sz="3000" b="0" i="0" dirty="0">
                <a:latin typeface="+mj-lt"/>
                <a:cs typeface="Oracle Sans Tab" panose="020B0503020204020204" pitchFamily="34" charset="0"/>
              </a:defRPr>
            </a:lvl1pPr>
          </a:lstStyle>
          <a:p>
            <a:pPr lvl="0"/>
            <a:r>
              <a:rPr lang="en-US" dirty="0"/>
              <a:t>“Click to type customer or</a:t>
            </a:r>
            <a:br>
              <a:rPr lang="en-US" dirty="0"/>
            </a:br>
            <a:r>
              <a:rPr lang="en-US" dirty="0"/>
              <a:t>partner quote surrounded</a:t>
            </a:r>
            <a:br>
              <a:rPr lang="en-US" dirty="0"/>
            </a:br>
            <a:r>
              <a:rPr lang="en-US" dirty="0"/>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5"/>
            <a:ext cx="6051272" cy="266291"/>
          </a:xfrm>
          <a:prstGeom prst="rect">
            <a:avLst/>
          </a:prstGeom>
        </p:spPr>
        <p:txBody>
          <a:bodyPr>
            <a:noAutofit/>
          </a:bodyPr>
          <a:lstStyle>
            <a:lvl1pPr>
              <a:lnSpc>
                <a:spcPct val="100000"/>
              </a:lnSpc>
              <a:defRPr b="1"/>
            </a:lvl1pPr>
          </a:lstStyle>
          <a:p>
            <a:pPr lvl="0"/>
            <a:r>
              <a:rPr lang="en-US" dirty="0"/>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8"/>
            <a:ext cx="6051272" cy="786385"/>
          </a:xfrm>
          <a:prstGeom prst="rect">
            <a:avLst/>
          </a:prstGeom>
        </p:spPr>
        <p:txBody>
          <a:bodyPr>
            <a:noAutofit/>
          </a:bodyPr>
          <a:lstStyle>
            <a:lvl1pPr>
              <a:lnSpc>
                <a:spcPct val="100000"/>
              </a:lnSpc>
              <a:defRPr sz="1600" b="0" i="0">
                <a:latin typeface="Oracle Sans Tab" panose="020B0503020204020204" pitchFamily="34" charset="0"/>
                <a:cs typeface="Oracle Sans Tab" panose="020B0503020204020204" pitchFamily="34" charset="0"/>
              </a:defRPr>
            </a:lvl1pPr>
          </a:lstStyle>
          <a:p>
            <a:pPr lvl="0"/>
            <a:r>
              <a:rPr lang="en-US" dirty="0"/>
              <a:t>Additional information if needed</a:t>
            </a:r>
          </a:p>
        </p:txBody>
      </p: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5"/>
            <a:ext cx="2447584" cy="673743"/>
          </a:xfrm>
        </p:spPr>
        <p:txBody>
          <a:bodyPr/>
          <a:lstStyle>
            <a:lvl5pPr marL="731520" indent="0">
              <a:buNone/>
              <a:defRPr/>
            </a:lvl5pPr>
          </a:lstStyle>
          <a:p>
            <a:pPr lvl="0"/>
            <a:r>
              <a:rPr lang="en-US" dirty="0"/>
              <a:t>Click to add logo</a:t>
            </a:r>
          </a:p>
        </p:txBody>
      </p:sp>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b="0" i="0">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lang="en-US" dirty="0"/>
          </a:p>
        </p:txBody>
      </p:sp>
      <p:sp>
        <p:nvSpPr>
          <p:cNvPr id="8" name="Slide Number Placeholder 7">
            <a:extLst>
              <a:ext uri="{FF2B5EF4-FFF2-40B4-BE49-F238E27FC236}">
                <a16:creationId xmlns:a16="http://schemas.microsoft.com/office/drawing/2014/main" id="{74012F76-56F8-02E5-D4BF-72EE9E58CDB6}"/>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9" name="Footer Placeholder 6">
            <a:extLst>
              <a:ext uri="{FF2B5EF4-FFF2-40B4-BE49-F238E27FC236}">
                <a16:creationId xmlns:a16="http://schemas.microsoft.com/office/drawing/2014/main" id="{3DC697D7-91D3-03A4-C4DD-83F242623976}"/>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4">
            <a:extLst>
              <a:ext uri="{FF2B5EF4-FFF2-40B4-BE49-F238E27FC236}">
                <a16:creationId xmlns:a16="http://schemas.microsoft.com/office/drawing/2014/main" id="{18E33BA5-8373-D6D1-7F87-133CF1849725}"/>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
        <p:nvSpPr>
          <p:cNvPr id="4" name="Accent mark">
            <a:extLst>
              <a:ext uri="{FF2B5EF4-FFF2-40B4-BE49-F238E27FC236}">
                <a16:creationId xmlns:a16="http://schemas.microsoft.com/office/drawing/2014/main" id="{99B99AF4-E9E4-23D9-4E0C-A8017ECCDA64}"/>
              </a:ext>
              <a:ext uri="{C183D7F6-B498-43B3-948B-1728B52AA6E4}">
                <adec:decorative xmlns:adec="http://schemas.microsoft.com/office/drawing/2017/decorative" val="1"/>
              </a:ext>
            </a:extLst>
          </p:cNvPr>
          <p:cNvSpPr/>
          <p:nvPr userDrawn="1"/>
        </p:nvSpPr>
        <p:spPr>
          <a:xfrm>
            <a:off x="5372844" y="4638587"/>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679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eft Rail - Light">
    <p:bg>
      <p:bgRef idx="1001">
        <a:schemeClr val="bg2"/>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B705EA2-F116-883A-32A5-62C3C550DC70}"/>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vl4pPr>
              <a:lnSpc>
                <a:spcPct val="100000"/>
              </a:lnSpc>
              <a:defRPr sz="1600" b="0" i="0">
                <a:latin typeface="Oracle Sans Tab" panose="020B0503020204020204" pitchFamily="34" charset="0"/>
                <a:cs typeface="Oracle Sans Tab" panose="020B0503020204020204" pitchFamily="34" charset="0"/>
              </a:defRPr>
            </a:lvl4pPr>
            <a:lvl5pPr>
              <a:lnSpc>
                <a:spcPct val="100000"/>
              </a:lnSpc>
              <a:defRPr sz="1600" b="0" i="0">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517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eft Rail - Dark">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625BA6-E661-F94B-6FD6-217579854D3C}"/>
              </a:ext>
              <a:ext uri="{C183D7F6-B498-43B3-948B-1728B52AA6E4}">
                <adec:decorative xmlns:adec="http://schemas.microsoft.com/office/drawing/2017/decorative" val="1"/>
              </a:ext>
            </a:extLst>
          </p:cNvPr>
          <p:cNvSpPr/>
          <p:nvPr userDrawn="1"/>
        </p:nvSpPr>
        <p:spPr>
          <a:xfrm>
            <a:off x="0" y="0"/>
            <a:ext cx="4578900" cy="6858000"/>
          </a:xfrm>
          <a:prstGeom prst="rect">
            <a:avLst/>
          </a:prstGeom>
          <a:solidFill>
            <a:srgbClr val="1C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534B91B-85A6-245A-7216-4ABE4FAC70C7}"/>
              </a:ext>
            </a:extLst>
          </p:cNvPr>
          <p:cNvSpPr>
            <a:spLocks noGrp="1"/>
          </p:cNvSpPr>
          <p:nvPr>
            <p:ph type="title" hasCustomPrompt="1"/>
          </p:nvPr>
        </p:nvSpPr>
        <p:spPr>
          <a:xfrm>
            <a:off x="768875" y="182403"/>
            <a:ext cx="3041150"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9" name="Subtitle">
            <a:extLst>
              <a:ext uri="{FF2B5EF4-FFF2-40B4-BE49-F238E27FC236}">
                <a16:creationId xmlns:a16="http://schemas.microsoft.com/office/drawing/2014/main" id="{7A7FBF22-9A0A-8085-25D3-73EC896DDCD7}"/>
              </a:ext>
            </a:extLst>
          </p:cNvPr>
          <p:cNvSpPr>
            <a:spLocks noGrp="1"/>
          </p:cNvSpPr>
          <p:nvPr>
            <p:ph type="body" sz="quarter" idx="11" hasCustomPrompt="1"/>
          </p:nvPr>
        </p:nvSpPr>
        <p:spPr>
          <a:xfrm>
            <a:off x="766763" y="1009904"/>
            <a:ext cx="3041150" cy="330540"/>
          </a:xfrm>
          <a:prstGeom prst="rect">
            <a:avLst/>
          </a:prstGeom>
        </p:spPr>
        <p:txBody>
          <a:bodyPr lIns="0">
            <a:noAutofit/>
          </a:bodyPr>
          <a:lstStyle>
            <a:lvl1pPr marL="0" indent="0">
              <a:lnSpc>
                <a:spcPct val="100000"/>
              </a:lnSpc>
              <a:spcAft>
                <a:spcPts val="0"/>
              </a:spcAft>
              <a:buNone/>
              <a:defRPr sz="2000" b="0" i="0">
                <a:solidFill>
                  <a:schemeClr val="tx1"/>
                </a:solidFill>
                <a:latin typeface="Oracle Sans Tab" panose="020B0503020204020204" pitchFamily="34" charset="0"/>
                <a:cs typeface="Oracle Sans Tab" panose="020B0503020204020204" pitchFamily="34" charset="0"/>
              </a:defRPr>
            </a:lvl1pPr>
          </a:lstStyle>
          <a:p>
            <a:pPr lvl="0"/>
            <a:r>
              <a:rPr lang="en-US" dirty="0"/>
              <a:t>Subtitle</a:t>
            </a:r>
          </a:p>
        </p:txBody>
      </p:sp>
      <p:sp>
        <p:nvSpPr>
          <p:cNvPr id="16" name="Content">
            <a:extLst>
              <a:ext uri="{FF2B5EF4-FFF2-40B4-BE49-F238E27FC236}">
                <a16:creationId xmlns:a16="http://schemas.microsoft.com/office/drawing/2014/main" id="{797B9E53-3BA8-84FC-B7C2-7F1DE2C882BF}"/>
              </a:ext>
            </a:extLst>
          </p:cNvPr>
          <p:cNvSpPr>
            <a:spLocks noGrp="1"/>
          </p:cNvSpPr>
          <p:nvPr>
            <p:ph sz="quarter" idx="14"/>
          </p:nvPr>
        </p:nvSpPr>
        <p:spPr>
          <a:xfrm>
            <a:off x="766762" y="1600199"/>
            <a:ext cx="3043263" cy="450799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vl4pPr>
              <a:lnSpc>
                <a:spcPct val="100000"/>
              </a:lnSpc>
              <a:defRPr sz="1600" b="0" i="0">
                <a:solidFill>
                  <a:schemeClr val="tx1"/>
                </a:solidFill>
                <a:latin typeface="Oracle Sans Tab" panose="020B0503020204020204" pitchFamily="34" charset="0"/>
                <a:cs typeface="Oracle Sans Tab" panose="020B0503020204020204" pitchFamily="34" charset="0"/>
              </a:defRPr>
            </a:lvl4pPr>
            <a:lvl5pPr>
              <a:lnSpc>
                <a:spcPct val="100000"/>
              </a:lnSpc>
              <a:defRPr sz="1600" b="0" i="0">
                <a:solidFill>
                  <a:schemeClr val="tx1"/>
                </a:solidFill>
                <a:latin typeface="Oracle Sans Tab" panose="020B0503020204020204" pitchFamily="34" charset="0"/>
                <a:cs typeface="Oracle Sans Tab"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4A4AA1A5-342C-3485-3780-BAE18FB151A3}"/>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3" name="Footer Placeholder 4">
            <a:extLst>
              <a:ext uri="{FF2B5EF4-FFF2-40B4-BE49-F238E27FC236}">
                <a16:creationId xmlns:a16="http://schemas.microsoft.com/office/drawing/2014/main" id="{FDE280B0-6EE3-EDEB-71CB-39C075AE81F5}"/>
              </a:ext>
            </a:extLst>
          </p:cNvPr>
          <p:cNvSpPr>
            <a:spLocks noGrp="1"/>
          </p:cNvSpPr>
          <p:nvPr>
            <p:ph type="ftr" sz="quarter" idx="41"/>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4" name="Date Placeholder 3">
            <a:extLst>
              <a:ext uri="{FF2B5EF4-FFF2-40B4-BE49-F238E27FC236}">
                <a16:creationId xmlns:a16="http://schemas.microsoft.com/office/drawing/2014/main" id="{E559A02B-8EF1-F308-C124-047EB3505456}"/>
              </a:ext>
            </a:extLst>
          </p:cNvPr>
          <p:cNvSpPr>
            <a:spLocks noGrp="1"/>
          </p:cNvSpPr>
          <p:nvPr>
            <p:ph type="dt" sz="half" idx="42"/>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9120212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 Illustration_Light">
    <p:bg>
      <p:bgRef idx="1001">
        <a:schemeClr val="bg2"/>
      </p:bgRef>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6" name="Subtitle">
            <a:extLst>
              <a:ext uri="{FF2B5EF4-FFF2-40B4-BE49-F238E27FC236}">
                <a16:creationId xmlns:a16="http://schemas.microsoft.com/office/drawing/2014/main" id="{2F837A2F-4A14-0DC4-608A-F65C24823266}"/>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p:txBody>
      </p:sp>
      <p:pic>
        <p:nvPicPr>
          <p:cNvPr id="2" name="OTag">
            <a:extLst>
              <a:ext uri="{FF2B5EF4-FFF2-40B4-BE49-F238E27FC236}">
                <a16:creationId xmlns:a16="http://schemas.microsoft.com/office/drawing/2014/main" id="{01697E3B-EC33-E29C-6BC1-AB748D6E2D6C}"/>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14" name="Text Placeholder 21">
            <a:extLst>
              <a:ext uri="{FF2B5EF4-FFF2-40B4-BE49-F238E27FC236}">
                <a16:creationId xmlns:a16="http://schemas.microsoft.com/office/drawing/2014/main" id="{91B7B17D-763D-5F99-0CC2-80B2CC63E130}"/>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7" name="Text Placeholder 19">
            <a:extLst>
              <a:ext uri="{FF2B5EF4-FFF2-40B4-BE49-F238E27FC236}">
                <a16:creationId xmlns:a16="http://schemas.microsoft.com/office/drawing/2014/main" id="{F95C4F20-D940-4F84-4840-DD649575E2CD}"/>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5" name="Text Placeholder 21">
            <a:extLst>
              <a:ext uri="{FF2B5EF4-FFF2-40B4-BE49-F238E27FC236}">
                <a16:creationId xmlns:a16="http://schemas.microsoft.com/office/drawing/2014/main" id="{5DE24B9A-F5B4-C415-A25C-25FE02976EEF}"/>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9" name="Text Placeholder 19">
            <a:extLst>
              <a:ext uri="{FF2B5EF4-FFF2-40B4-BE49-F238E27FC236}">
                <a16:creationId xmlns:a16="http://schemas.microsoft.com/office/drawing/2014/main" id="{E725E68E-222F-2174-3EDA-49279B3A0D6A}"/>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6" name="Text Placeholder 21">
            <a:extLst>
              <a:ext uri="{FF2B5EF4-FFF2-40B4-BE49-F238E27FC236}">
                <a16:creationId xmlns:a16="http://schemas.microsoft.com/office/drawing/2014/main" id="{2080E49F-0C27-1D0D-3ADD-B37ABD6F37FA}"/>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85BD9371-1A26-2813-D974-5AAA802C8FF9}"/>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30" name="Slide Number Placeholder 29">
            <a:extLst>
              <a:ext uri="{FF2B5EF4-FFF2-40B4-BE49-F238E27FC236}">
                <a16:creationId xmlns:a16="http://schemas.microsoft.com/office/drawing/2014/main" id="{84B479B2-1CF2-3499-ECF3-B456AF825229}"/>
              </a:ext>
            </a:extLst>
          </p:cNvPr>
          <p:cNvSpPr>
            <a:spLocks noGrp="1"/>
          </p:cNvSpPr>
          <p:nvPr>
            <p:ph type="sldNum" sz="quarter" idx="49"/>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29" name="Footer Placeholder 28">
            <a:extLst>
              <a:ext uri="{FF2B5EF4-FFF2-40B4-BE49-F238E27FC236}">
                <a16:creationId xmlns:a16="http://schemas.microsoft.com/office/drawing/2014/main" id="{F4CBE579-E608-75DC-9C4F-2B4569EB979D}"/>
              </a:ext>
            </a:extLst>
          </p:cNvPr>
          <p:cNvSpPr>
            <a:spLocks noGrp="1"/>
          </p:cNvSpPr>
          <p:nvPr>
            <p:ph type="ftr" sz="quarter" idx="48"/>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21" name="Date Placeholder 20">
            <a:extLst>
              <a:ext uri="{FF2B5EF4-FFF2-40B4-BE49-F238E27FC236}">
                <a16:creationId xmlns:a16="http://schemas.microsoft.com/office/drawing/2014/main" id="{CD50F9B7-8433-E425-D45B-A564BF8DDC50}"/>
              </a:ext>
            </a:extLst>
          </p:cNvPr>
          <p:cNvSpPr>
            <a:spLocks noGrp="1"/>
          </p:cNvSpPr>
          <p:nvPr>
            <p:ph type="dt" sz="half" idx="47"/>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57840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ver_5">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A274040B-F0B7-0500-24CB-E40A3880817B}"/>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SCM title (up to two lines) </a:t>
            </a:r>
            <a:br>
              <a:rPr lang="en-US" dirty="0"/>
            </a:br>
            <a:r>
              <a:rPr lang="en-US" dirty="0"/>
              <a:t>Oracle Sans Tab Bold</a:t>
            </a:r>
          </a:p>
        </p:txBody>
      </p:sp>
      <p:sp>
        <p:nvSpPr>
          <p:cNvPr id="7" name="Subhead">
            <a:extLst>
              <a:ext uri="{FF2B5EF4-FFF2-40B4-BE49-F238E27FC236}">
                <a16:creationId xmlns:a16="http://schemas.microsoft.com/office/drawing/2014/main" id="{BB696622-2058-4C4E-FECA-34F1F6C4A20D}"/>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08AD1B2D-5265-AF61-4278-C58493F3B2D3}"/>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2BC9F5FB-2E6C-6C9C-FB33-0771B5305E36}"/>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68AE499B-EBAD-FB38-949F-59147DB0EA0A}"/>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AB17156-07C5-6698-A84A-64A1E6FB7115}"/>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9AF2F7B-85CD-E771-2A37-0C490AADFAA0}"/>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88D7C3F2-D177-BD40-948A-A0EF229EC10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968E1C2E-E87B-195A-71AA-AC8BE8FEC015}"/>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09535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 Illustration_Dark">
    <p:bg>
      <p:bgRef idx="1001">
        <a:schemeClr val="bg2"/>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0AAD36B-6012-46AE-9059-48412FF4F4CE}"/>
              </a:ext>
            </a:extLst>
          </p:cNvPr>
          <p:cNvSpPr>
            <a:spLocks noGrp="1"/>
          </p:cNvSpPr>
          <p:nvPr>
            <p:ph type="title" hasCustomPrompt="1"/>
          </p:nvPr>
        </p:nvSpPr>
        <p:spPr>
          <a:xfrm>
            <a:off x="768875" y="182403"/>
            <a:ext cx="4754880"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3" name="Subtitle">
            <a:extLst>
              <a:ext uri="{FF2B5EF4-FFF2-40B4-BE49-F238E27FC236}">
                <a16:creationId xmlns:a16="http://schemas.microsoft.com/office/drawing/2014/main" id="{2F0BE92C-B4B2-428B-05A0-35A0A1E50208}"/>
              </a:ext>
            </a:extLst>
          </p:cNvPr>
          <p:cNvSpPr>
            <a:spLocks noGrp="1"/>
          </p:cNvSpPr>
          <p:nvPr>
            <p:ph type="body" sz="quarter" idx="43" hasCustomPrompt="1"/>
          </p:nvPr>
        </p:nvSpPr>
        <p:spPr>
          <a:xfrm>
            <a:off x="766763" y="1009904"/>
            <a:ext cx="4754880" cy="330540"/>
          </a:xfrm>
          <a:prstGeom prst="rect">
            <a:avLst/>
          </a:prstGeom>
        </p:spPr>
        <p:txBody>
          <a:bodyPr lIns="0">
            <a:noAutofit/>
          </a:bodyPr>
          <a:lstStyle>
            <a:lvl1pPr marL="0" indent="0">
              <a:lnSpc>
                <a:spcPct val="100000"/>
              </a:lnSpc>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Text Placeholder 21">
            <a:extLst>
              <a:ext uri="{FF2B5EF4-FFF2-40B4-BE49-F238E27FC236}">
                <a16:creationId xmlns:a16="http://schemas.microsoft.com/office/drawing/2014/main" id="{D94B5212-F918-DF01-5172-A319C17449A7}"/>
              </a:ext>
            </a:extLst>
          </p:cNvPr>
          <p:cNvSpPr>
            <a:spLocks noGrp="1"/>
          </p:cNvSpPr>
          <p:nvPr>
            <p:ph type="body" sz="quarter" idx="32" hasCustomPrompt="1"/>
          </p:nvPr>
        </p:nvSpPr>
        <p:spPr>
          <a:xfrm>
            <a:off x="762191" y="1965976"/>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0" name="Text Placeholder 19">
            <a:extLst>
              <a:ext uri="{FF2B5EF4-FFF2-40B4-BE49-F238E27FC236}">
                <a16:creationId xmlns:a16="http://schemas.microsoft.com/office/drawing/2014/main" id="{3FE2B7B3-F269-EFB7-7B21-A67456B5D4CB}"/>
              </a:ext>
            </a:extLst>
          </p:cNvPr>
          <p:cNvSpPr>
            <a:spLocks noGrp="1"/>
          </p:cNvSpPr>
          <p:nvPr>
            <p:ph type="body" sz="quarter" idx="44"/>
          </p:nvPr>
        </p:nvSpPr>
        <p:spPr>
          <a:xfrm>
            <a:off x="760698" y="2309418"/>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9" name="Text Placeholder 21">
            <a:extLst>
              <a:ext uri="{FF2B5EF4-FFF2-40B4-BE49-F238E27FC236}">
                <a16:creationId xmlns:a16="http://schemas.microsoft.com/office/drawing/2014/main" id="{BCEC7A68-80D1-7F0E-65E6-F442ED207687}"/>
              </a:ext>
            </a:extLst>
          </p:cNvPr>
          <p:cNvSpPr>
            <a:spLocks noGrp="1"/>
          </p:cNvSpPr>
          <p:nvPr>
            <p:ph type="body" sz="quarter" idx="38" hasCustomPrompt="1"/>
          </p:nvPr>
        </p:nvSpPr>
        <p:spPr>
          <a:xfrm>
            <a:off x="762191" y="3222718"/>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19">
            <a:extLst>
              <a:ext uri="{FF2B5EF4-FFF2-40B4-BE49-F238E27FC236}">
                <a16:creationId xmlns:a16="http://schemas.microsoft.com/office/drawing/2014/main" id="{D61461B8-CD09-2000-05E6-9B3BC9D25CD5}"/>
              </a:ext>
            </a:extLst>
          </p:cNvPr>
          <p:cNvSpPr>
            <a:spLocks noGrp="1"/>
          </p:cNvSpPr>
          <p:nvPr>
            <p:ph type="body" sz="quarter" idx="45"/>
          </p:nvPr>
        </p:nvSpPr>
        <p:spPr>
          <a:xfrm>
            <a:off x="760698" y="3567051"/>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1" name="Text Placeholder 21">
            <a:extLst>
              <a:ext uri="{FF2B5EF4-FFF2-40B4-BE49-F238E27FC236}">
                <a16:creationId xmlns:a16="http://schemas.microsoft.com/office/drawing/2014/main" id="{A3E124E7-38A2-4149-5708-BE9F62CFA604}"/>
              </a:ext>
            </a:extLst>
          </p:cNvPr>
          <p:cNvSpPr>
            <a:spLocks noGrp="1"/>
          </p:cNvSpPr>
          <p:nvPr>
            <p:ph type="body" sz="quarter" idx="39" hasCustomPrompt="1"/>
          </p:nvPr>
        </p:nvSpPr>
        <p:spPr>
          <a:xfrm>
            <a:off x="762191" y="459430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2" name="Text Placeholder 19">
            <a:extLst>
              <a:ext uri="{FF2B5EF4-FFF2-40B4-BE49-F238E27FC236}">
                <a16:creationId xmlns:a16="http://schemas.microsoft.com/office/drawing/2014/main" id="{4FBE4EEC-B947-E852-0B29-987839C3A3D6}"/>
              </a:ext>
            </a:extLst>
          </p:cNvPr>
          <p:cNvSpPr>
            <a:spLocks noGrp="1"/>
          </p:cNvSpPr>
          <p:nvPr>
            <p:ph type="body" sz="quarter" idx="46"/>
          </p:nvPr>
        </p:nvSpPr>
        <p:spPr>
          <a:xfrm>
            <a:off x="760698" y="4937745"/>
            <a:ext cx="4764024" cy="457200"/>
          </a:xfrm>
        </p:spPr>
        <p:txBody>
          <a:bodyPr/>
          <a:lstStyle>
            <a:lvl1pPr>
              <a:lnSpc>
                <a:spcPct val="100000"/>
              </a:lnSpc>
              <a:defRPr/>
            </a:lvl1pPr>
            <a:lvl2pPr>
              <a:lnSpc>
                <a:spcPct val="100000"/>
              </a:lnSpc>
              <a:defRPr/>
            </a:lvl2pPr>
          </a:lstStyle>
          <a:p>
            <a:pPr lvl="0"/>
            <a:r>
              <a:rPr lang="en-US"/>
              <a:t>Click to edit Master text styles</a:t>
            </a:r>
          </a:p>
          <a:p>
            <a:pPr lvl="1"/>
            <a:r>
              <a:rPr lang="en-US"/>
              <a:t>Second level</a:t>
            </a:r>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rgbClr val="AEA8A2"/>
          </a:solidFill>
        </p:spPr>
        <p:txBody>
          <a:bodyPr lIns="72000" tIns="72000" rIns="0"/>
          <a:lstStyle>
            <a:lvl1pPr algn="ctr">
              <a:defRPr sz="1400" b="0" i="0">
                <a:solidFill>
                  <a:schemeClr val="bg1"/>
                </a:solidFill>
                <a:latin typeface="Oracle Sans Tab Light" panose="020B0403020204020204" pitchFamily="34" charset="0"/>
                <a:cs typeface="Oracle Sans Tab Light" panose="020B0403020204020204" pitchFamily="34" charset="0"/>
              </a:defRPr>
            </a:lvl1pPr>
          </a:lstStyle>
          <a:p>
            <a:r>
              <a:rPr lang="en-US" dirty="0"/>
              <a:t>Click to add photo or illustration</a:t>
            </a:r>
          </a:p>
          <a:p>
            <a:endParaRPr lang="en-US" dirty="0"/>
          </a:p>
        </p:txBody>
      </p:sp>
      <p:pic>
        <p:nvPicPr>
          <p:cNvPr id="2" name="OTag">
            <a:extLst>
              <a:ext uri="{FF2B5EF4-FFF2-40B4-BE49-F238E27FC236}">
                <a16:creationId xmlns:a16="http://schemas.microsoft.com/office/drawing/2014/main" id="{E2D47D66-0673-9FA9-7073-BF64CD36609E}"/>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
        <p:nvSpPr>
          <p:cNvPr id="3" name="Slide Number Placeholder 7">
            <a:extLst>
              <a:ext uri="{FF2B5EF4-FFF2-40B4-BE49-F238E27FC236}">
                <a16:creationId xmlns:a16="http://schemas.microsoft.com/office/drawing/2014/main" id="{8AC454DE-00F0-4427-48D5-1DC459110090}"/>
              </a:ext>
            </a:extLst>
          </p:cNvPr>
          <p:cNvSpPr>
            <a:spLocks noGrp="1"/>
          </p:cNvSpPr>
          <p:nvPr>
            <p:ph type="sldNum" sz="quarter" idx="17"/>
          </p:nvPr>
        </p:nvSpPr>
        <p:spPr>
          <a:xfrm>
            <a:off x="762000" y="6423660"/>
            <a:ext cx="365760" cy="365760"/>
          </a:xfrm>
        </p:spPr>
        <p:txBody>
          <a:bodyPr/>
          <a:lstStyle>
            <a:lvl1pPr>
              <a:defRPr sz="800">
                <a:solidFill>
                  <a:srgbClr val="AEA8A2"/>
                </a:solidFill>
                <a:latin typeface="+mn-lt"/>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28FED12C-599D-4CB3-E602-5CD82B6F039D}"/>
              </a:ext>
            </a:extLst>
          </p:cNvPr>
          <p:cNvSpPr>
            <a:spLocks noGrp="1"/>
          </p:cNvSpPr>
          <p:nvPr>
            <p:ph type="ftr" sz="quarter" idx="16"/>
          </p:nvPr>
        </p:nvSpPr>
        <p:spPr>
          <a:xfrm>
            <a:off x="1127759" y="6423978"/>
            <a:ext cx="5745379" cy="365125"/>
          </a:xfrm>
        </p:spPr>
        <p:txBody>
          <a:bodyPr/>
          <a:lstStyle>
            <a:lvl1pPr>
              <a:defRPr sz="800">
                <a:solidFill>
                  <a:srgbClr val="AEA8A2"/>
                </a:solidFill>
                <a:latin typeface="+mn-lt"/>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61F25286-7A1D-EBA0-D474-81129CEE733D}"/>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0901149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ight - 3 Icons, Subhead and tex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6"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8" y="191737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sp>
        <p:nvSpPr>
          <p:cNvPr id="9" name="Footer Placeholder 8">
            <a:extLst>
              <a:ext uri="{FF2B5EF4-FFF2-40B4-BE49-F238E27FC236}">
                <a16:creationId xmlns:a16="http://schemas.microsoft.com/office/drawing/2014/main" id="{F59CF6BC-7A2F-38D3-C1EA-BEA6C37D79F5}"/>
              </a:ext>
            </a:extLst>
          </p:cNvPr>
          <p:cNvSpPr>
            <a:spLocks noGrp="1"/>
          </p:cNvSpPr>
          <p:nvPr>
            <p:ph type="ftr" sz="quarter" idx="40"/>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0" name="Slide Number Placeholder 9">
            <a:extLst>
              <a:ext uri="{FF2B5EF4-FFF2-40B4-BE49-F238E27FC236}">
                <a16:creationId xmlns:a16="http://schemas.microsoft.com/office/drawing/2014/main" id="{2E05EDD9-0672-4EB4-1B16-92CEDEB1EFE7}"/>
              </a:ext>
            </a:extLst>
          </p:cNvPr>
          <p:cNvSpPr>
            <a:spLocks noGrp="1"/>
          </p:cNvSpPr>
          <p:nvPr>
            <p:ph type="sldNum" sz="quarter" idx="41"/>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7B180CC4-74E6-A0D5-4CC7-34ABAEAABDF5}"/>
              </a:ext>
            </a:extLst>
          </p:cNvPr>
          <p:cNvSpPr>
            <a:spLocks noGrp="1"/>
          </p:cNvSpPr>
          <p:nvPr>
            <p:ph type="dt" sz="half" idx="39"/>
          </p:nvPr>
        </p:nvSpPr>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2663600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ark - 3 Icons, Subhead and text">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1"/>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4"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4"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22" name="Straight Connector 21">
            <a:extLst>
              <a:ext uri="{FF2B5EF4-FFF2-40B4-BE49-F238E27FC236}">
                <a16:creationId xmlns:a16="http://schemas.microsoft.com/office/drawing/2014/main" id="{1208D043-EF97-4765-9F13-A77BC3793B55}"/>
              </a:ext>
              <a:ext uri="{C183D7F6-B498-43B3-948B-1728B52AA6E4}">
                <adec:decorative xmlns:adec="http://schemas.microsoft.com/office/drawing/2017/decorative" val="1"/>
              </a:ext>
            </a:extLst>
          </p:cNvPr>
          <p:cNvCxnSpPr>
            <a:cxnSpLocks/>
          </p:cNvCxnSpPr>
          <p:nvPr userDrawn="1"/>
        </p:nvCxnSpPr>
        <p:spPr>
          <a:xfrm>
            <a:off x="4003589"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0" y="1903856"/>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a:t>
            </a:r>
            <a:endParaRPr lang="en-US" dirty="0"/>
          </a:p>
        </p:txBody>
      </p:sp>
      <p:cxnSp>
        <p:nvCxnSpPr>
          <p:cNvPr id="31" name="Straight Connector 30">
            <a:extLst>
              <a:ext uri="{FF2B5EF4-FFF2-40B4-BE49-F238E27FC236}">
                <a16:creationId xmlns:a16="http://schemas.microsoft.com/office/drawing/2014/main" id="{0207CEA5-E0D9-46EA-99DE-2685FB0C8C09}"/>
              </a:ext>
              <a:ext uri="{C183D7F6-B498-43B3-948B-1728B52AA6E4}">
                <adec:decorative xmlns:adec="http://schemas.microsoft.com/office/drawing/2017/decorative" val="1"/>
              </a:ext>
            </a:extLst>
          </p:cNvPr>
          <p:cNvCxnSpPr>
            <a:cxnSpLocks/>
          </p:cNvCxnSpPr>
          <p:nvPr userDrawn="1"/>
        </p:nvCxnSpPr>
        <p:spPr>
          <a:xfrm>
            <a:off x="786301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0" cy="1698098"/>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6" y="3983730"/>
            <a:ext cx="2276930"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6" y="4377376"/>
            <a:ext cx="2276930"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in.</a:t>
            </a:r>
            <a:endParaRPr lang="en-US" dirty="0"/>
          </a:p>
        </p:txBody>
      </p:sp>
      <p:sp>
        <p:nvSpPr>
          <p:cNvPr id="11" name="Slide Number Placeholder 10">
            <a:extLst>
              <a:ext uri="{FF2B5EF4-FFF2-40B4-BE49-F238E27FC236}">
                <a16:creationId xmlns:a16="http://schemas.microsoft.com/office/drawing/2014/main" id="{B35F74D1-A7D7-71F7-1C83-85B91CC54A17}"/>
              </a:ext>
            </a:extLst>
          </p:cNvPr>
          <p:cNvSpPr>
            <a:spLocks noGrp="1"/>
          </p:cNvSpPr>
          <p:nvPr>
            <p:ph type="sldNum" sz="quarter" idx="44"/>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9">
            <a:extLst>
              <a:ext uri="{FF2B5EF4-FFF2-40B4-BE49-F238E27FC236}">
                <a16:creationId xmlns:a16="http://schemas.microsoft.com/office/drawing/2014/main" id="{AB744A76-3388-A794-015D-56031177D79D}"/>
              </a:ext>
            </a:extLst>
          </p:cNvPr>
          <p:cNvSpPr>
            <a:spLocks noGrp="1"/>
          </p:cNvSpPr>
          <p:nvPr>
            <p:ph type="ftr" sz="quarter" idx="43"/>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9" name="Date Placeholder 8">
            <a:extLst>
              <a:ext uri="{FF2B5EF4-FFF2-40B4-BE49-F238E27FC236}">
                <a16:creationId xmlns:a16="http://schemas.microsoft.com/office/drawing/2014/main" id="{064EFACD-32BB-A724-F5A6-DF8C6A5C3279}"/>
              </a:ext>
            </a:extLst>
          </p:cNvPr>
          <p:cNvSpPr>
            <a:spLocks noGrp="1"/>
          </p:cNvSpPr>
          <p:nvPr>
            <p:ph type="dt" sz="half" idx="42"/>
          </p:nvPr>
        </p:nvSpPr>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4390873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ight - 4 Icons, Subhead and text">
    <p:bg>
      <p:bgRef idx="1001">
        <a:schemeClr val="bg2"/>
      </p:bgRef>
    </p:bg>
    <p:spTree>
      <p:nvGrpSpPr>
        <p:cNvPr id="1" name=""/>
        <p:cNvGrpSpPr/>
        <p:nvPr/>
      </p:nvGrpSpPr>
      <p:grpSpPr>
        <a:xfrm>
          <a:off x="0" y="0"/>
          <a:ext cx="0" cy="0"/>
          <a:chOff x="0" y="0"/>
          <a:chExt cx="0" cy="0"/>
        </a:xfrm>
      </p:grpSpPr>
      <p:sp>
        <p:nvSpPr>
          <p:cNvPr id="3" name="Icon 1">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4" name="Column 1 Header">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11" name="Column 1 body">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5" name="Divider 1">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7" name="Icon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8" name="Column 2 header">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9" name="Column 2 body">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0" name="Icon 3">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1" name="Column 3 header">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2" name="Column 3 body">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6" name="Divider 3">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43" name="Icon 4">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44" name="Column 4 header">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45" name="Column 4 body">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10" name="Slide Number Placeholder 9">
            <a:extLst>
              <a:ext uri="{FF2B5EF4-FFF2-40B4-BE49-F238E27FC236}">
                <a16:creationId xmlns:a16="http://schemas.microsoft.com/office/drawing/2014/main" id="{3A79F2A5-B307-E6C2-A0A7-C9D34E2F7467}"/>
              </a:ext>
            </a:extLst>
          </p:cNvPr>
          <p:cNvSpPr>
            <a:spLocks noGrp="1"/>
          </p:cNvSpPr>
          <p:nvPr>
            <p:ph type="sldNum" sz="quarter" idx="53"/>
          </p:nvPr>
        </p:nvSpPr>
        <p:spPr/>
        <p:txBody>
          <a:bodyPr/>
          <a:lstStyle>
            <a:lvl1pPr>
              <a:defRPr>
                <a:solidFill>
                  <a:srgbClr val="514C47"/>
                </a:solidFill>
              </a:defRPr>
            </a:lvl1pPr>
          </a:lstStyle>
          <a:p>
            <a:fld id="{345D60D9-5372-5F40-9443-0F9AE5BDC3C8}" type="slidenum">
              <a:rPr lang="en-US" smtClean="0"/>
              <a:pPr/>
              <a:t>‹#›</a:t>
            </a:fld>
            <a:endParaRPr lang="en-US" dirty="0"/>
          </a:p>
        </p:txBody>
      </p:sp>
      <p:sp>
        <p:nvSpPr>
          <p:cNvPr id="8" name="Date Placeholder 7">
            <a:extLst>
              <a:ext uri="{FF2B5EF4-FFF2-40B4-BE49-F238E27FC236}">
                <a16:creationId xmlns:a16="http://schemas.microsoft.com/office/drawing/2014/main" id="{670E38B5-BB46-6801-B170-496504D1B9E3}"/>
              </a:ext>
            </a:extLst>
          </p:cNvPr>
          <p:cNvSpPr>
            <a:spLocks noGrp="1"/>
          </p:cNvSpPr>
          <p:nvPr>
            <p:ph type="dt" sz="half" idx="51"/>
          </p:nvPr>
        </p:nvSpPr>
        <p:spPr/>
        <p:txBody>
          <a:bodyPr/>
          <a:lstStyle>
            <a:lvl1pPr>
              <a:defRPr>
                <a:solidFill>
                  <a:srgbClr val="514C47"/>
                </a:solidFill>
              </a:defRPr>
            </a:lvl1pPr>
          </a:lstStyle>
          <a:p>
            <a:r>
              <a:rPr lang="en-US"/>
              <a:t>[Date]</a:t>
            </a:r>
            <a:endParaRPr lang="en-US" dirty="0"/>
          </a:p>
        </p:txBody>
      </p:sp>
      <p:sp>
        <p:nvSpPr>
          <p:cNvPr id="9" name="Footer Placeholder 8">
            <a:extLst>
              <a:ext uri="{FF2B5EF4-FFF2-40B4-BE49-F238E27FC236}">
                <a16:creationId xmlns:a16="http://schemas.microsoft.com/office/drawing/2014/main" id="{C810DC55-90E5-32A0-7237-3A10A7B16970}"/>
              </a:ext>
            </a:extLst>
          </p:cNvPr>
          <p:cNvSpPr>
            <a:spLocks noGrp="1"/>
          </p:cNvSpPr>
          <p:nvPr>
            <p:ph type="ftr" sz="quarter" idx="52"/>
          </p:nvPr>
        </p:nvSpPr>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4" name="Title 7">
            <a:extLst>
              <a:ext uri="{FF2B5EF4-FFF2-40B4-BE49-F238E27FC236}">
                <a16:creationId xmlns:a16="http://schemas.microsoft.com/office/drawing/2014/main" id="{78F3D588-E944-9CCD-F934-4D109B5905DB}"/>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608334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ark - 4 Icons, Subhead and text">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7FE990-B651-C3E7-8034-84F4271BB4CF}"/>
              </a:ext>
            </a:extLst>
          </p:cNvPr>
          <p:cNvSpPr>
            <a:spLocks noGrp="1"/>
          </p:cNvSpPr>
          <p:nvPr>
            <p:ph type="dt" sz="half" idx="51"/>
          </p:nvPr>
        </p:nvSpPr>
        <p:spPr/>
        <p:txBody>
          <a:bodyPr/>
          <a:lstStyle>
            <a:lvl1pPr>
              <a:defRPr>
                <a:solidFill>
                  <a:srgbClr val="AEA8A2"/>
                </a:solidFill>
              </a:defRPr>
            </a:lvl1pPr>
          </a:lstStyle>
          <a:p>
            <a:r>
              <a:rPr lang="en-US"/>
              <a:t>[Date]</a:t>
            </a:r>
            <a:endParaRPr lang="en-US" dirty="0"/>
          </a:p>
        </p:txBody>
      </p:sp>
      <p:sp>
        <p:nvSpPr>
          <p:cNvPr id="4" name="Footer Placeholder 3">
            <a:extLst>
              <a:ext uri="{FF2B5EF4-FFF2-40B4-BE49-F238E27FC236}">
                <a16:creationId xmlns:a16="http://schemas.microsoft.com/office/drawing/2014/main" id="{CC0667AA-D964-7DEA-B216-0851D801CFAB}"/>
              </a:ext>
            </a:extLst>
          </p:cNvPr>
          <p:cNvSpPr>
            <a:spLocks noGrp="1"/>
          </p:cNvSpPr>
          <p:nvPr>
            <p:ph type="ftr" sz="quarter" idx="52"/>
          </p:nvPr>
        </p:nvSpPr>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6" name="Slide Number Placeholder 5">
            <a:extLst>
              <a:ext uri="{FF2B5EF4-FFF2-40B4-BE49-F238E27FC236}">
                <a16:creationId xmlns:a16="http://schemas.microsoft.com/office/drawing/2014/main" id="{EDF8007B-6F90-BFD8-9495-D7278DE9E432}"/>
              </a:ext>
            </a:extLst>
          </p:cNvPr>
          <p:cNvSpPr>
            <a:spLocks noGrp="1"/>
          </p:cNvSpPr>
          <p:nvPr>
            <p:ph type="sldNum" sz="quarter" idx="53"/>
          </p:nvPr>
        </p:nvSpPr>
        <p:spPr/>
        <p:txBody>
          <a:bodyPr/>
          <a:lstStyle>
            <a:lvl1pPr>
              <a:defRPr>
                <a:solidFill>
                  <a:srgbClr val="AEA8A2"/>
                </a:solidFill>
              </a:defRPr>
            </a:lvl1pPr>
          </a:lstStyle>
          <a:p>
            <a:fld id="{345D60D9-5372-5F40-9443-0F9AE5BDC3C8}" type="slidenum">
              <a:rPr lang="en-US" smtClean="0"/>
              <a:pPr/>
              <a:t>‹#›</a:t>
            </a:fld>
            <a:endParaRPr lang="en-US" dirty="0"/>
          </a:p>
        </p:txBody>
      </p:sp>
      <p:sp>
        <p:nvSpPr>
          <p:cNvPr id="18" name="Icon 1">
            <a:extLst>
              <a:ext uri="{FF2B5EF4-FFF2-40B4-BE49-F238E27FC236}">
                <a16:creationId xmlns:a16="http://schemas.microsoft.com/office/drawing/2014/main" id="{D7B5CD21-4DD7-F936-8109-65AA2FAAABD3}"/>
              </a:ext>
            </a:extLst>
          </p:cNvPr>
          <p:cNvSpPr>
            <a:spLocks noGrp="1" noChangeAspect="1"/>
          </p:cNvSpPr>
          <p:nvPr>
            <p:ph type="pic" sz="quarter" idx="26" hasCustomPrompt="1"/>
          </p:nvPr>
        </p:nvSpPr>
        <p:spPr>
          <a:xfrm>
            <a:off x="76199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19" name="Column 1 Header">
            <a:extLst>
              <a:ext uri="{FF2B5EF4-FFF2-40B4-BE49-F238E27FC236}">
                <a16:creationId xmlns:a16="http://schemas.microsoft.com/office/drawing/2014/main" id="{10EEDB7A-9A85-DC86-94E9-0E2F22B43885}"/>
              </a:ext>
            </a:extLst>
          </p:cNvPr>
          <p:cNvSpPr>
            <a:spLocks noGrp="1"/>
          </p:cNvSpPr>
          <p:nvPr>
            <p:ph type="body" sz="quarter" idx="25" hasCustomPrompt="1"/>
          </p:nvPr>
        </p:nvSpPr>
        <p:spPr>
          <a:xfrm>
            <a:off x="761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1" name="Column 1 body">
            <a:extLst>
              <a:ext uri="{FF2B5EF4-FFF2-40B4-BE49-F238E27FC236}">
                <a16:creationId xmlns:a16="http://schemas.microsoft.com/office/drawing/2014/main" id="{02016CD8-41CD-C86E-0617-6004BF4F7960}"/>
              </a:ext>
            </a:extLst>
          </p:cNvPr>
          <p:cNvSpPr>
            <a:spLocks noGrp="1"/>
          </p:cNvSpPr>
          <p:nvPr>
            <p:ph type="body" sz="quarter" idx="24" hasCustomPrompt="1"/>
          </p:nvPr>
        </p:nvSpPr>
        <p:spPr>
          <a:xfrm>
            <a:off x="761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2" name="Divider 1">
            <a:extLst>
              <a:ext uri="{FF2B5EF4-FFF2-40B4-BE49-F238E27FC236}">
                <a16:creationId xmlns:a16="http://schemas.microsoft.com/office/drawing/2014/main" id="{EC2B660E-7263-4036-6661-495FCCE47117}"/>
              </a:ext>
              <a:ext uri="{C183D7F6-B498-43B3-948B-1728B52AA6E4}">
                <adec:decorative xmlns:adec="http://schemas.microsoft.com/office/drawing/2017/decorative" val="1"/>
              </a:ext>
            </a:extLst>
          </p:cNvPr>
          <p:cNvCxnSpPr>
            <a:cxnSpLocks/>
          </p:cNvCxnSpPr>
          <p:nvPr userDrawn="1"/>
        </p:nvCxnSpPr>
        <p:spPr>
          <a:xfrm>
            <a:off x="3215680"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3" name="Icon 2">
            <a:extLst>
              <a:ext uri="{FF2B5EF4-FFF2-40B4-BE49-F238E27FC236}">
                <a16:creationId xmlns:a16="http://schemas.microsoft.com/office/drawing/2014/main" id="{7A362649-C49E-B2E0-1EBB-6B4205DADC7B}"/>
              </a:ext>
            </a:extLst>
          </p:cNvPr>
          <p:cNvSpPr>
            <a:spLocks noGrp="1" noChangeAspect="1"/>
          </p:cNvSpPr>
          <p:nvPr>
            <p:ph type="pic" sz="quarter" idx="42" hasCustomPrompt="1"/>
          </p:nvPr>
        </p:nvSpPr>
        <p:spPr>
          <a:xfrm>
            <a:off x="3558551" y="1903856"/>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26" name="Column 2 header">
            <a:extLst>
              <a:ext uri="{FF2B5EF4-FFF2-40B4-BE49-F238E27FC236}">
                <a16:creationId xmlns:a16="http://schemas.microsoft.com/office/drawing/2014/main" id="{11DD71F6-9080-E444-6D28-1CA7EAA2CCF5}"/>
              </a:ext>
            </a:extLst>
          </p:cNvPr>
          <p:cNvSpPr>
            <a:spLocks noGrp="1"/>
          </p:cNvSpPr>
          <p:nvPr>
            <p:ph type="body" sz="quarter" idx="43" hasCustomPrompt="1"/>
          </p:nvPr>
        </p:nvSpPr>
        <p:spPr>
          <a:xfrm>
            <a:off x="35559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27" name="Column 2 body">
            <a:extLst>
              <a:ext uri="{FF2B5EF4-FFF2-40B4-BE49-F238E27FC236}">
                <a16:creationId xmlns:a16="http://schemas.microsoft.com/office/drawing/2014/main" id="{8C5083C1-91B0-590A-D3D4-4F47F054BC41}"/>
              </a:ext>
            </a:extLst>
          </p:cNvPr>
          <p:cNvSpPr>
            <a:spLocks noGrp="1"/>
          </p:cNvSpPr>
          <p:nvPr>
            <p:ph type="body" sz="quarter" idx="44" hasCustomPrompt="1"/>
          </p:nvPr>
        </p:nvSpPr>
        <p:spPr>
          <a:xfrm>
            <a:off x="35559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28" name="Divider 2">
            <a:extLst>
              <a:ext uri="{FF2B5EF4-FFF2-40B4-BE49-F238E27FC236}">
                <a16:creationId xmlns:a16="http://schemas.microsoft.com/office/drawing/2014/main" id="{69AD4ECD-9629-E5C4-D3F3-9498E300DA0C}"/>
              </a:ext>
              <a:ext uri="{C183D7F6-B498-43B3-948B-1728B52AA6E4}">
                <adec:decorative xmlns:adec="http://schemas.microsoft.com/office/drawing/2017/decorative" val="1"/>
              </a:ext>
            </a:extLst>
          </p:cNvPr>
          <p:cNvCxnSpPr>
            <a:cxnSpLocks/>
          </p:cNvCxnSpPr>
          <p:nvPr userDrawn="1"/>
        </p:nvCxnSpPr>
        <p:spPr>
          <a:xfrm>
            <a:off x="6059996"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29" name="Icon 3">
            <a:extLst>
              <a:ext uri="{FF2B5EF4-FFF2-40B4-BE49-F238E27FC236}">
                <a16:creationId xmlns:a16="http://schemas.microsoft.com/office/drawing/2014/main" id="{7EE9209C-55AF-784B-DB4D-42B6F5641729}"/>
              </a:ext>
            </a:extLst>
          </p:cNvPr>
          <p:cNvSpPr>
            <a:spLocks noGrp="1" noChangeAspect="1"/>
          </p:cNvSpPr>
          <p:nvPr>
            <p:ph type="pic" sz="quarter" idx="45" hasCustomPrompt="1"/>
          </p:nvPr>
        </p:nvSpPr>
        <p:spPr>
          <a:xfrm>
            <a:off x="6397301" y="1909175"/>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0" name="Column 3 header">
            <a:extLst>
              <a:ext uri="{FF2B5EF4-FFF2-40B4-BE49-F238E27FC236}">
                <a16:creationId xmlns:a16="http://schemas.microsoft.com/office/drawing/2014/main" id="{CC2AE930-51E3-48D8-9C76-AD88C016BFFF}"/>
              </a:ext>
            </a:extLst>
          </p:cNvPr>
          <p:cNvSpPr>
            <a:spLocks noGrp="1"/>
          </p:cNvSpPr>
          <p:nvPr>
            <p:ph type="body" sz="quarter" idx="46" hasCustomPrompt="1"/>
          </p:nvPr>
        </p:nvSpPr>
        <p:spPr>
          <a:xfrm>
            <a:off x="640079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1" name="Column 3 body">
            <a:extLst>
              <a:ext uri="{FF2B5EF4-FFF2-40B4-BE49-F238E27FC236}">
                <a16:creationId xmlns:a16="http://schemas.microsoft.com/office/drawing/2014/main" id="{625601CC-C6AD-511C-CE3E-73A412076FBC}"/>
              </a:ext>
            </a:extLst>
          </p:cNvPr>
          <p:cNvSpPr>
            <a:spLocks noGrp="1"/>
          </p:cNvSpPr>
          <p:nvPr>
            <p:ph type="body" sz="quarter" idx="47" hasCustomPrompt="1"/>
          </p:nvPr>
        </p:nvSpPr>
        <p:spPr>
          <a:xfrm>
            <a:off x="640079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cxnSp>
        <p:nvCxnSpPr>
          <p:cNvPr id="32" name="Divider 3">
            <a:extLst>
              <a:ext uri="{FF2B5EF4-FFF2-40B4-BE49-F238E27FC236}">
                <a16:creationId xmlns:a16="http://schemas.microsoft.com/office/drawing/2014/main" id="{B4995F09-2120-F77A-C9EE-2D85540F410B}"/>
              </a:ext>
              <a:ext uri="{C183D7F6-B498-43B3-948B-1728B52AA6E4}">
                <adec:decorative xmlns:adec="http://schemas.microsoft.com/office/drawing/2017/decorative" val="1"/>
              </a:ext>
            </a:extLst>
          </p:cNvPr>
          <p:cNvCxnSpPr>
            <a:cxnSpLocks/>
          </p:cNvCxnSpPr>
          <p:nvPr userDrawn="1"/>
        </p:nvCxnSpPr>
        <p:spPr>
          <a:xfrm>
            <a:off x="8904312" y="1588179"/>
            <a:ext cx="0" cy="4378421"/>
          </a:xfrm>
          <a:prstGeom prst="line">
            <a:avLst/>
          </a:prstGeom>
          <a:ln w="12700">
            <a:solidFill>
              <a:srgbClr val="8B8580">
                <a:alpha val="50000"/>
              </a:srgbClr>
            </a:solidFill>
          </a:ln>
        </p:spPr>
        <p:style>
          <a:lnRef idx="1">
            <a:schemeClr val="accent1"/>
          </a:lnRef>
          <a:fillRef idx="0">
            <a:schemeClr val="accent1"/>
          </a:fillRef>
          <a:effectRef idx="0">
            <a:schemeClr val="accent1"/>
          </a:effectRef>
          <a:fontRef idx="minor">
            <a:schemeClr val="tx1"/>
          </a:fontRef>
        </p:style>
      </p:cxnSp>
      <p:sp>
        <p:nvSpPr>
          <p:cNvPr id="33" name="Icon 4">
            <a:extLst>
              <a:ext uri="{FF2B5EF4-FFF2-40B4-BE49-F238E27FC236}">
                <a16:creationId xmlns:a16="http://schemas.microsoft.com/office/drawing/2014/main" id="{1D5109BD-DD12-1F75-C31F-D6C059B1A8E2}"/>
              </a:ext>
            </a:extLst>
          </p:cNvPr>
          <p:cNvSpPr>
            <a:spLocks noGrp="1" noChangeAspect="1"/>
          </p:cNvSpPr>
          <p:nvPr>
            <p:ph type="pic" sz="quarter" idx="48" hasCustomPrompt="1"/>
          </p:nvPr>
        </p:nvSpPr>
        <p:spPr>
          <a:xfrm>
            <a:off x="9235439" y="1895271"/>
            <a:ext cx="1621625" cy="1525144"/>
          </a:xfrm>
          <a:noFill/>
        </p:spPr>
        <p:txBody>
          <a:bodyPr/>
          <a:lstStyle>
            <a:lvl1pPr>
              <a:defRPr sz="1200" b="0" i="0">
                <a:latin typeface="Oracle Sans Tab Light" panose="020B0403020204020204" pitchFamily="34" charset="0"/>
                <a:cs typeface="Oracle Sans Tab Light" panose="020B0403020204020204" pitchFamily="34" charset="0"/>
              </a:defRPr>
            </a:lvl1pPr>
          </a:lstStyle>
          <a:p>
            <a:r>
              <a:rPr lang="en-US" dirty="0"/>
              <a:t>Click to insert icon</a:t>
            </a:r>
          </a:p>
        </p:txBody>
      </p:sp>
      <p:sp>
        <p:nvSpPr>
          <p:cNvPr id="34" name="Column 4 header">
            <a:extLst>
              <a:ext uri="{FF2B5EF4-FFF2-40B4-BE49-F238E27FC236}">
                <a16:creationId xmlns:a16="http://schemas.microsoft.com/office/drawing/2014/main" id="{E473564E-FA78-F033-3F28-5FD25256A1FE}"/>
              </a:ext>
            </a:extLst>
          </p:cNvPr>
          <p:cNvSpPr>
            <a:spLocks noGrp="1"/>
          </p:cNvSpPr>
          <p:nvPr>
            <p:ph type="body" sz="quarter" idx="49" hasCustomPrompt="1"/>
          </p:nvPr>
        </p:nvSpPr>
        <p:spPr>
          <a:xfrm>
            <a:off x="9235439" y="3983730"/>
            <a:ext cx="2146985" cy="323885"/>
          </a:xfrm>
          <a:prstGeom prst="rect">
            <a:avLst/>
          </a:prstGeom>
          <a:noFill/>
        </p:spPr>
        <p:txBody>
          <a:bodyPr lIns="0" tIns="0" rIns="0" bIns="0" anchor="ctr"/>
          <a:lstStyle>
            <a:lvl1pPr algn="l">
              <a:lnSpc>
                <a:spcPct val="100000"/>
              </a:lnSpc>
              <a:defRPr sz="1600" b="1" i="0">
                <a:solidFill>
                  <a:schemeClr val="tx1"/>
                </a:solidFill>
                <a:latin typeface="Oracle Sans Tab" panose="020B0503020204020204" pitchFamily="34" charset="0"/>
                <a:cs typeface="Oracle Sans Tab" panose="020B0503020204020204" pitchFamily="34" charset="0"/>
              </a:defRPr>
            </a:lvl1pPr>
          </a:lstStyle>
          <a:p>
            <a:pPr lvl="0"/>
            <a:r>
              <a:rPr lang="en-IN" dirty="0"/>
              <a:t>Subhead goes here</a:t>
            </a:r>
            <a:endParaRPr lang="en-US" dirty="0"/>
          </a:p>
        </p:txBody>
      </p:sp>
      <p:sp>
        <p:nvSpPr>
          <p:cNvPr id="35" name="Column 4 body">
            <a:extLst>
              <a:ext uri="{FF2B5EF4-FFF2-40B4-BE49-F238E27FC236}">
                <a16:creationId xmlns:a16="http://schemas.microsoft.com/office/drawing/2014/main" id="{BDE27B49-6B98-F470-0364-79D3D53A8652}"/>
              </a:ext>
            </a:extLst>
          </p:cNvPr>
          <p:cNvSpPr>
            <a:spLocks noGrp="1"/>
          </p:cNvSpPr>
          <p:nvPr>
            <p:ph type="body" sz="quarter" idx="50" hasCustomPrompt="1"/>
          </p:nvPr>
        </p:nvSpPr>
        <p:spPr>
          <a:xfrm>
            <a:off x="9235439" y="4377376"/>
            <a:ext cx="2146985" cy="1244947"/>
          </a:xfrm>
          <a:prstGeom prst="rect">
            <a:avLst/>
          </a:prstGeom>
          <a:noFill/>
        </p:spPr>
        <p:txBody>
          <a:bodyPr lIns="0" tIns="0" rIns="0" bIns="0"/>
          <a:lstStyle>
            <a:lvl1pPr algn="l">
              <a:lnSpc>
                <a:spcPct val="100000"/>
              </a:lnSpc>
              <a:defRPr sz="1600" b="0" i="0">
                <a:solidFill>
                  <a:schemeClr val="tx2"/>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endParaRPr lang="en-US" dirty="0"/>
          </a:p>
        </p:txBody>
      </p:sp>
      <p:sp>
        <p:nvSpPr>
          <p:cNvPr id="3" name="Title 7">
            <a:extLst>
              <a:ext uri="{FF2B5EF4-FFF2-40B4-BE49-F238E27FC236}">
                <a16:creationId xmlns:a16="http://schemas.microsoft.com/office/drawing/2014/main" id="{D02FABB3-C5FA-6642-90DB-5692722BDC16}"/>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Tree>
    <p:extLst>
      <p:ext uri="{BB962C8B-B14F-4D97-AF65-F5344CB8AC3E}">
        <p14:creationId xmlns:p14="http://schemas.microsoft.com/office/powerpoint/2010/main" val="323851956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ark - Blank">
    <p:bg>
      <p:bgRef idx="1001">
        <a:schemeClr val="bg2"/>
      </p:bgRef>
    </p:bg>
    <p:spTree>
      <p:nvGrpSpPr>
        <p:cNvPr id="1" name=""/>
        <p:cNvGrpSpPr/>
        <p:nvPr/>
      </p:nvGrpSpPr>
      <p:grpSpPr>
        <a:xfrm>
          <a:off x="0" y="0"/>
          <a:ext cx="0" cy="0"/>
          <a:chOff x="0" y="0"/>
          <a:chExt cx="0" cy="0"/>
        </a:xfrm>
      </p:grpSpPr>
      <p:sp>
        <p:nvSpPr>
          <p:cNvPr id="3" name="Slide Number Placeholder 7">
            <a:extLst>
              <a:ext uri="{FF2B5EF4-FFF2-40B4-BE49-F238E27FC236}">
                <a16:creationId xmlns:a16="http://schemas.microsoft.com/office/drawing/2014/main" id="{B9BE1098-CB0B-6118-9F18-F82F79BCD072}"/>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4" name="Footer Placeholder 6">
            <a:extLst>
              <a:ext uri="{FF2B5EF4-FFF2-40B4-BE49-F238E27FC236}">
                <a16:creationId xmlns:a16="http://schemas.microsoft.com/office/drawing/2014/main" id="{8EF60680-0B89-E284-0AFC-7DCC64BF7750}"/>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5" name="Date Placeholder 4">
            <a:extLst>
              <a:ext uri="{FF2B5EF4-FFF2-40B4-BE49-F238E27FC236}">
                <a16:creationId xmlns:a16="http://schemas.microsoft.com/office/drawing/2014/main" id="{033EE420-175F-A11D-96CB-D1ABB088F9CF}"/>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2210150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86FB920-929F-CD50-52DB-2267C19E529C}"/>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4" name="Footer Placeholder 4">
            <a:extLst>
              <a:ext uri="{FF2B5EF4-FFF2-40B4-BE49-F238E27FC236}">
                <a16:creationId xmlns:a16="http://schemas.microsoft.com/office/drawing/2014/main" id="{8B934CA2-9189-BBDA-2D47-6B62E59B566E}"/>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1EB26826-CB7B-F2D0-E18C-8AA5414C58D7}"/>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0433545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ark - Split content with line">
    <p:bg>
      <p:bgRef idx="1001">
        <a:schemeClr val="bg2"/>
      </p:bgRef>
    </p:bg>
    <p:spTree>
      <p:nvGrpSpPr>
        <p:cNvPr id="1" name=""/>
        <p:cNvGrpSpPr/>
        <p:nvPr/>
      </p:nvGrpSpPr>
      <p:grpSpPr>
        <a:xfrm>
          <a:off x="0" y="0"/>
          <a:ext cx="0" cy="0"/>
          <a:chOff x="0" y="0"/>
          <a:chExt cx="0" cy="0"/>
        </a:xfrm>
      </p:grpSpPr>
      <p:sp>
        <p:nvSpPr>
          <p:cNvPr id="3" name="Title 12">
            <a:extLst>
              <a:ext uri="{FF2B5EF4-FFF2-40B4-BE49-F238E27FC236}">
                <a16:creationId xmlns:a16="http://schemas.microsoft.com/office/drawing/2014/main" id="{6B0DF820-DA27-4A53-F431-314E40C10345}"/>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5" name="Subtitle">
            <a:extLst>
              <a:ext uri="{FF2B5EF4-FFF2-40B4-BE49-F238E27FC236}">
                <a16:creationId xmlns:a16="http://schemas.microsoft.com/office/drawing/2014/main" id="{72D292EF-93B3-0F2E-7BED-9B5FDD1F1B94}"/>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2" name="Slide Number Placeholder 7">
            <a:extLst>
              <a:ext uri="{FF2B5EF4-FFF2-40B4-BE49-F238E27FC236}">
                <a16:creationId xmlns:a16="http://schemas.microsoft.com/office/drawing/2014/main" id="{E1B5D46F-65FA-89E8-E05A-6E937CA1C2EC}"/>
              </a:ext>
            </a:extLst>
          </p:cNvPr>
          <p:cNvSpPr>
            <a:spLocks noGrp="1" noRot="1" noMove="1" noResize="1" noEditPoints="1" noAdjustHandles="1" noChangeArrowheads="1" noChangeShapeType="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6">
            <a:extLst>
              <a:ext uri="{FF2B5EF4-FFF2-40B4-BE49-F238E27FC236}">
                <a16:creationId xmlns:a16="http://schemas.microsoft.com/office/drawing/2014/main" id="{4D9122D4-F69F-A7AA-EEA8-7C5565E7647C}"/>
              </a:ext>
            </a:extLst>
          </p:cNvPr>
          <p:cNvSpPr>
            <a:spLocks noGrp="1" noRot="1" noMove="1" noResize="1" noEditPoints="1" noAdjustHandles="1" noChangeArrowheads="1" noChangeShapeType="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7" name="Date Placeholder 4">
            <a:extLst>
              <a:ext uri="{FF2B5EF4-FFF2-40B4-BE49-F238E27FC236}">
                <a16:creationId xmlns:a16="http://schemas.microsoft.com/office/drawing/2014/main" id="{CA222E66-0FD4-1E10-21D6-748A24D406C5}"/>
              </a:ext>
            </a:extLst>
          </p:cNvPr>
          <p:cNvSpPr>
            <a:spLocks noGrp="1" noRot="1" noMove="1" noResize="1" noEditPoints="1" noAdjustHandles="1" noChangeArrowheads="1" noChangeShapeType="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cxnSp>
        <p:nvCxnSpPr>
          <p:cNvPr id="9" name="Straight Connector 8">
            <a:extLst>
              <a:ext uri="{FF2B5EF4-FFF2-40B4-BE49-F238E27FC236}">
                <a16:creationId xmlns:a16="http://schemas.microsoft.com/office/drawing/2014/main" id="{26998537-4CB8-01D7-DAF2-9D810652EE0D}"/>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2700">
            <a:solidFill>
              <a:srgbClr val="8B85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965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Light - Split content with line">
    <p:bg>
      <p:bgRef idx="1001">
        <a:schemeClr val="bg2"/>
      </p:bgRef>
    </p:bg>
    <p:spTree>
      <p:nvGrpSpPr>
        <p:cNvPr id="1" name=""/>
        <p:cNvGrpSpPr/>
        <p:nvPr/>
      </p:nvGrpSpPr>
      <p:grpSpPr>
        <a:xfrm>
          <a:off x="0" y="0"/>
          <a:ext cx="0" cy="0"/>
          <a:chOff x="0" y="0"/>
          <a:chExt cx="0" cy="0"/>
        </a:xfrm>
      </p:grpSpPr>
      <p:sp>
        <p:nvSpPr>
          <p:cNvPr id="9" name="Title 12">
            <a:extLst>
              <a:ext uri="{FF2B5EF4-FFF2-40B4-BE49-F238E27FC236}">
                <a16:creationId xmlns:a16="http://schemas.microsoft.com/office/drawing/2014/main" id="{C2D0AE67-1167-2B52-146F-5E0AA0D86441}"/>
              </a:ext>
            </a:extLst>
          </p:cNvPr>
          <p:cNvSpPr>
            <a:spLocks noGrp="1"/>
          </p:cNvSpPr>
          <p:nvPr>
            <p:ph type="title" hasCustomPrompt="1"/>
          </p:nvPr>
        </p:nvSpPr>
        <p:spPr>
          <a:xfrm>
            <a:off x="768875" y="3017520"/>
            <a:ext cx="3132585" cy="822960"/>
          </a:xfrm>
        </p:spPr>
        <p:txBody>
          <a:bodyPr anchor="ctr"/>
          <a:lstStyle>
            <a:lvl1pPr>
              <a:lnSpc>
                <a:spcPct val="100000"/>
              </a:lnSpc>
              <a:defRPr sz="3200" b="1" i="0">
                <a:latin typeface="Oracle Sans Tab" panose="020B0503020204020204" pitchFamily="34" charset="0"/>
                <a:cs typeface="Oracle Sans Tab" panose="020B0503020204020204" pitchFamily="34" charset="0"/>
              </a:defRPr>
            </a:lvl1pPr>
          </a:lstStyle>
          <a:p>
            <a:r>
              <a:rPr lang="en-US" dirty="0"/>
              <a:t>Title</a:t>
            </a:r>
          </a:p>
        </p:txBody>
      </p:sp>
      <p:sp>
        <p:nvSpPr>
          <p:cNvPr id="8" name="Subtitle">
            <a:extLst>
              <a:ext uri="{FF2B5EF4-FFF2-40B4-BE49-F238E27FC236}">
                <a16:creationId xmlns:a16="http://schemas.microsoft.com/office/drawing/2014/main" id="{C8ADFC4F-C961-366D-5252-9B4CC4102CB3}"/>
              </a:ext>
            </a:extLst>
          </p:cNvPr>
          <p:cNvSpPr>
            <a:spLocks noGrp="1"/>
          </p:cNvSpPr>
          <p:nvPr>
            <p:ph type="body" sz="quarter" idx="11" hasCustomPrompt="1"/>
          </p:nvPr>
        </p:nvSpPr>
        <p:spPr>
          <a:xfrm>
            <a:off x="4708865" y="2630927"/>
            <a:ext cx="6728946" cy="1596145"/>
          </a:xfrm>
          <a:prstGeom prst="rect">
            <a:avLst/>
          </a:prstGeom>
        </p:spPr>
        <p:txBody>
          <a:bodyPr lIns="0" anchor="ctr">
            <a:noAutofit/>
          </a:bodyPr>
          <a:lstStyle>
            <a:lvl1pPr marL="0" indent="0">
              <a:lnSpc>
                <a:spcPct val="100000"/>
              </a:lnSpc>
              <a:spcAft>
                <a:spcPts val="0"/>
              </a:spcAft>
              <a:buNone/>
              <a:defRPr sz="2400" b="0" i="0">
                <a:latin typeface="Oracle Sans Tab" panose="020B0503020204020204" pitchFamily="34" charset="0"/>
                <a:cs typeface="Oracle Sans Tab" panose="020B0503020204020204" pitchFamily="34" charset="0"/>
              </a:defRPr>
            </a:lvl1pPr>
          </a:lstStyle>
          <a:p>
            <a:pPr lvl="0"/>
            <a:r>
              <a:rPr lang="en-US" dirty="0"/>
              <a:t>Subtitle</a:t>
            </a:r>
          </a:p>
        </p:txBody>
      </p:sp>
      <p:cxnSp>
        <p:nvCxnSpPr>
          <p:cNvPr id="4" name="Straight Connector 3">
            <a:extLst>
              <a:ext uri="{FF2B5EF4-FFF2-40B4-BE49-F238E27FC236}">
                <a16:creationId xmlns:a16="http://schemas.microsoft.com/office/drawing/2014/main" id="{8B0F18C2-26A3-3D50-75B9-DA01B720938C}"/>
              </a:ext>
              <a:ext uri="{C183D7F6-B498-43B3-948B-1728B52AA6E4}">
                <adec:decorative xmlns:adec="http://schemas.microsoft.com/office/drawing/2017/decorative" val="1"/>
              </a:ext>
            </a:extLst>
          </p:cNvPr>
          <p:cNvCxnSpPr>
            <a:cxnSpLocks/>
          </p:cNvCxnSpPr>
          <p:nvPr userDrawn="1"/>
        </p:nvCxnSpPr>
        <p:spPr>
          <a:xfrm>
            <a:off x="4076567" y="1600210"/>
            <a:ext cx="0" cy="3657580"/>
          </a:xfrm>
          <a:prstGeom prst="line">
            <a:avLst/>
          </a:prstGeom>
          <a:ln w="19050">
            <a:solidFill>
              <a:srgbClr val="8B858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FDA8E918-B2CE-9B3B-6306-4B5A17E9A430}"/>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3C072B30-0FE5-8289-77F0-1D24085A4EF2}"/>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7" name="Date Placeholder 3">
            <a:extLst>
              <a:ext uri="{FF2B5EF4-FFF2-40B4-BE49-F238E27FC236}">
                <a16:creationId xmlns:a16="http://schemas.microsoft.com/office/drawing/2014/main" id="{B54B9E9C-E71A-D85E-B49A-0603C0A1552B}"/>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4989240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Collage + Content Dark">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39286155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Title_6">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FFF5E92-4648-2480-5EFA-4514C715D5B2}"/>
              </a:ext>
            </a:extLst>
          </p:cNvPr>
          <p:cNvSpPr>
            <a:spLocks noGrp="1"/>
          </p:cNvSpPr>
          <p:nvPr>
            <p:ph type="ctrTitle" hasCustomPrompt="1"/>
          </p:nvPr>
        </p:nvSpPr>
        <p:spPr>
          <a:xfrm>
            <a:off x="792538" y="2148840"/>
            <a:ext cx="6400800" cy="1280160"/>
          </a:xfrm>
          <a:noFill/>
        </p:spPr>
        <p:txBody>
          <a:bodyPr vert="horz" wrap="square" lIns="0" tIns="0" rIns="0" bIns="91440" rtlCol="0" anchor="b">
            <a:noAutofit/>
          </a:bodyPr>
          <a:lstStyle>
            <a:lvl1pPr>
              <a:lnSpc>
                <a:spcPct val="100000"/>
              </a:lnSpc>
              <a:defRPr lang="en-US" sz="4000" b="1" i="0" dirty="0">
                <a:latin typeface="Oracle Sans Tab" panose="020B0503020204020204" pitchFamily="34" charset="0"/>
                <a:cs typeface="Oracle Sans Tab" panose="020B0503020204020204" pitchFamily="34" charset="0"/>
              </a:defRPr>
            </a:lvl1pPr>
          </a:lstStyle>
          <a:p>
            <a:pPr lvl="0">
              <a:lnSpc>
                <a:spcPct val="100000"/>
              </a:lnSpc>
            </a:pPr>
            <a:r>
              <a:rPr lang="en-US" dirty="0"/>
              <a:t>ERP title (up to two lines) </a:t>
            </a:r>
            <a:br>
              <a:rPr lang="en-US" dirty="0"/>
            </a:br>
            <a:r>
              <a:rPr lang="en-US" dirty="0"/>
              <a:t>Oracle Sans Tab Bold</a:t>
            </a:r>
          </a:p>
        </p:txBody>
      </p:sp>
      <p:sp>
        <p:nvSpPr>
          <p:cNvPr id="7" name="Subhead">
            <a:extLst>
              <a:ext uri="{FF2B5EF4-FFF2-40B4-BE49-F238E27FC236}">
                <a16:creationId xmlns:a16="http://schemas.microsoft.com/office/drawing/2014/main" id="{7184176C-647E-4FA4-7662-D8112ED77D34}"/>
              </a:ext>
            </a:extLst>
          </p:cNvPr>
          <p:cNvSpPr>
            <a:spLocks noGrp="1"/>
          </p:cNvSpPr>
          <p:nvPr>
            <p:ph type="body" sz="quarter" idx="33" hasCustomPrompt="1"/>
          </p:nvPr>
        </p:nvSpPr>
        <p:spPr>
          <a:xfrm>
            <a:off x="792538" y="3519553"/>
            <a:ext cx="6400800" cy="341247"/>
          </a:xfrm>
          <a:prstGeom prst="rect">
            <a:avLst/>
          </a:prstGeom>
          <a:noFill/>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solidFill>
                  <a:schemeClr val="tx1"/>
                </a:solidFill>
                <a:latin typeface="Oracle Sans Tab" panose="020B0503020204020204" pitchFamily="34" charset="0"/>
                <a:cs typeface="Oracle Sans Tab" panose="020B0503020204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Subhead goes here on one line.</a:t>
            </a:r>
          </a:p>
        </p:txBody>
      </p:sp>
      <p:sp>
        <p:nvSpPr>
          <p:cNvPr id="8" name="Text Field">
            <a:extLst>
              <a:ext uri="{FF2B5EF4-FFF2-40B4-BE49-F238E27FC236}">
                <a16:creationId xmlns:a16="http://schemas.microsoft.com/office/drawing/2014/main" id="{A2EE897B-F943-19EE-12DF-51761821645F}"/>
              </a:ext>
            </a:extLst>
          </p:cNvPr>
          <p:cNvSpPr>
            <a:spLocks noGrp="1"/>
          </p:cNvSpPr>
          <p:nvPr>
            <p:ph type="body" sz="quarter" idx="35" hasCustomPrompt="1"/>
          </p:nvPr>
        </p:nvSpPr>
        <p:spPr>
          <a:xfrm>
            <a:off x="792538" y="4544568"/>
            <a:ext cx="5077970" cy="266291"/>
          </a:xfrm>
          <a:prstGeom prst="rect">
            <a:avLst/>
          </a:prstGeom>
          <a:noFill/>
        </p:spPr>
        <p:txBody>
          <a:bodyPr>
            <a:noAutofit/>
          </a:bodyPr>
          <a:lstStyle>
            <a:lvl1pPr>
              <a:lnSpc>
                <a:spcPct val="100000"/>
              </a:lnSpc>
              <a:defRPr b="1" i="0">
                <a:latin typeface="Oracle Sans Tab" panose="020B0503020204020204" pitchFamily="34" charset="0"/>
                <a:cs typeface="Oracle Sans Tab" panose="020B0503020204020204" pitchFamily="34" charset="0"/>
              </a:defRPr>
            </a:lvl1pPr>
          </a:lstStyle>
          <a:p>
            <a:pPr lvl="0"/>
            <a:r>
              <a:rPr lang="en-US" dirty="0"/>
              <a:t>Name</a:t>
            </a:r>
          </a:p>
        </p:txBody>
      </p:sp>
      <p:sp>
        <p:nvSpPr>
          <p:cNvPr id="9" name="Text Field 2">
            <a:extLst>
              <a:ext uri="{FF2B5EF4-FFF2-40B4-BE49-F238E27FC236}">
                <a16:creationId xmlns:a16="http://schemas.microsoft.com/office/drawing/2014/main" id="{CA1E31BC-14D4-B856-F073-5EA6A1E77BAC}"/>
              </a:ext>
            </a:extLst>
          </p:cNvPr>
          <p:cNvSpPr>
            <a:spLocks noGrp="1"/>
          </p:cNvSpPr>
          <p:nvPr>
            <p:ph type="body" sz="quarter" idx="34" hasCustomPrompt="1"/>
          </p:nvPr>
        </p:nvSpPr>
        <p:spPr>
          <a:xfrm>
            <a:off x="792538" y="4882896"/>
            <a:ext cx="5077970" cy="895181"/>
          </a:xfrm>
          <a:prstGeom prst="rect">
            <a:avLst/>
          </a:prstGeom>
          <a:noFill/>
        </p:spPr>
        <p:txBody>
          <a:bodyPr>
            <a:noAutofit/>
          </a:bodyPr>
          <a:lstStyle>
            <a:lvl1pPr>
              <a:lnSpc>
                <a:spcPct val="100000"/>
              </a:lnSpc>
              <a:defRPr b="0" i="0">
                <a:latin typeface="Oracle Sans Tab" panose="020B0503020204020204" pitchFamily="34" charset="0"/>
                <a:cs typeface="Oracle Sans Tab" panose="020B0503020204020204" pitchFamily="34" charset="0"/>
              </a:defRPr>
            </a:lvl1pPr>
          </a:lstStyle>
          <a:p>
            <a:pPr lvl="0"/>
            <a:r>
              <a:rPr lang="en-US" dirty="0"/>
              <a:t>Presenter’s Title</a:t>
            </a:r>
          </a:p>
          <a:p>
            <a:pPr lvl="0"/>
            <a:r>
              <a:rPr lang="en-US" dirty="0"/>
              <a:t>Organization, Division or Business Unit</a:t>
            </a:r>
          </a:p>
          <a:p>
            <a:pPr lvl="0"/>
            <a:r>
              <a:rPr lang="en-US" dirty="0"/>
              <a:t>Month 00, 2023</a:t>
            </a:r>
          </a:p>
        </p:txBody>
      </p:sp>
      <p:sp>
        <p:nvSpPr>
          <p:cNvPr id="5" name="Slide Number Placeholder 4">
            <a:extLst>
              <a:ext uri="{FF2B5EF4-FFF2-40B4-BE49-F238E27FC236}">
                <a16:creationId xmlns:a16="http://schemas.microsoft.com/office/drawing/2014/main" id="{543BB43F-1E4E-AE49-23A6-A224E6C2D0D7}"/>
              </a:ext>
            </a:extLst>
          </p:cNvPr>
          <p:cNvSpPr>
            <a:spLocks noGrp="1"/>
          </p:cNvSpPr>
          <p:nvPr>
            <p:ph type="sldNum" sz="quarter" idx="12"/>
          </p:nvPr>
        </p:nvSpPr>
        <p:spPr>
          <a:xfrm>
            <a:off x="762000" y="6995117"/>
            <a:ext cx="365760" cy="365760"/>
          </a:xfrm>
        </p:spPr>
        <p:txBody>
          <a:bodyPr/>
          <a:lstStyle>
            <a:lvl1pPr>
              <a:defRPr>
                <a:noFill/>
              </a:defRPr>
            </a:lvl1p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504A6EC8-17D1-91B9-9CCB-FE079DA5ABFB}"/>
              </a:ext>
            </a:extLst>
          </p:cNvPr>
          <p:cNvSpPr>
            <a:spLocks noGrp="1"/>
          </p:cNvSpPr>
          <p:nvPr>
            <p:ph type="ftr" sz="quarter" idx="36"/>
          </p:nvPr>
        </p:nvSpPr>
        <p:spPr>
          <a:xfrm>
            <a:off x="1127759" y="6995435"/>
            <a:ext cx="5745379" cy="365125"/>
          </a:xfrm>
        </p:spPr>
        <p:txBody>
          <a:bodyPr/>
          <a:lstStyle>
            <a:lvl1pPr>
              <a:defRPr>
                <a:noFill/>
              </a:defRPr>
            </a:lvl1pPr>
          </a:lstStyle>
          <a:p>
            <a:r>
              <a:rPr lang="en-US"/>
              <a:t>Copyright © 2025, Oracle and/or its affiliates |  Confidential: Internal/Restricted/Highly Restricted</a:t>
            </a:r>
            <a:endParaRPr lang="en-US" dirty="0"/>
          </a:p>
        </p:txBody>
      </p:sp>
      <p:sp>
        <p:nvSpPr>
          <p:cNvPr id="3" name="Date Placeholder 2">
            <a:extLst>
              <a:ext uri="{FF2B5EF4-FFF2-40B4-BE49-F238E27FC236}">
                <a16:creationId xmlns:a16="http://schemas.microsoft.com/office/drawing/2014/main" id="{EEF621B1-0D26-F83E-E0D2-4B478D80142B}"/>
              </a:ext>
            </a:extLst>
          </p:cNvPr>
          <p:cNvSpPr>
            <a:spLocks noGrp="1"/>
          </p:cNvSpPr>
          <p:nvPr>
            <p:ph type="dt" sz="half" idx="10"/>
          </p:nvPr>
        </p:nvSpPr>
        <p:spPr>
          <a:xfrm>
            <a:off x="6873138" y="6997061"/>
            <a:ext cx="2743200" cy="363500"/>
          </a:xfrm>
        </p:spPr>
        <p:txBody>
          <a:bodyPr/>
          <a:lstStyle>
            <a:lvl1pPr>
              <a:defRPr>
                <a:noFill/>
              </a:defRPr>
            </a:lvl1pPr>
          </a:lstStyle>
          <a:p>
            <a:r>
              <a:rPr lang="en-US"/>
              <a:t>[Date]</a:t>
            </a:r>
            <a:endParaRPr lang="en-US" dirty="0"/>
          </a:p>
        </p:txBody>
      </p:sp>
      <p:pic>
        <p:nvPicPr>
          <p:cNvPr id="10" name="Oracle Logo" descr="Oracle Logo">
            <a:extLst>
              <a:ext uri="{FF2B5EF4-FFF2-40B4-BE49-F238E27FC236}">
                <a16:creationId xmlns:a16="http://schemas.microsoft.com/office/drawing/2014/main" id="{7636CD02-1B61-6C12-5A81-3A48181A9024}"/>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730669" y="1132368"/>
            <a:ext cx="1524893" cy="320039"/>
          </a:xfrm>
          <a:prstGeom prst="rect">
            <a:avLst/>
          </a:prstGeom>
        </p:spPr>
      </p:pic>
      <p:sp>
        <p:nvSpPr>
          <p:cNvPr id="2" name="Accent mark">
            <a:extLst>
              <a:ext uri="{FF2B5EF4-FFF2-40B4-BE49-F238E27FC236}">
                <a16:creationId xmlns:a16="http://schemas.microsoft.com/office/drawing/2014/main" id="{4DD9731D-D638-ACED-0DBB-64723445203A}"/>
              </a:ext>
              <a:ext uri="{C183D7F6-B498-43B3-948B-1728B52AA6E4}">
                <adec:decorative xmlns:adec="http://schemas.microsoft.com/office/drawing/2017/decorative" val="1"/>
              </a:ext>
            </a:extLst>
          </p:cNvPr>
          <p:cNvSpPr/>
          <p:nvPr userDrawn="1"/>
        </p:nvSpPr>
        <p:spPr>
          <a:xfrm>
            <a:off x="793805" y="4166108"/>
            <a:ext cx="365760" cy="36576"/>
          </a:xfrm>
          <a:prstGeom prst="rect">
            <a:avLst/>
          </a:prstGeom>
          <a:solidFill>
            <a:srgbClr val="F0CC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3520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hoto Collage + Content Light">
    <p:bg>
      <p:bgRef idx="1001">
        <a:schemeClr val="bg2"/>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E9CD95A-1265-2999-4C85-664DC8CE8978}"/>
              </a:ext>
            </a:extLst>
          </p:cNvPr>
          <p:cNvSpPr>
            <a:spLocks noGrp="1"/>
          </p:cNvSpPr>
          <p:nvPr>
            <p:ph type="title" hasCustomPrompt="1"/>
          </p:nvPr>
        </p:nvSpPr>
        <p:spPr>
          <a:xfrm>
            <a:off x="768875" y="182403"/>
            <a:ext cx="4961369"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3" name="Text Placeholder 2">
            <a:extLst>
              <a:ext uri="{FF2B5EF4-FFF2-40B4-BE49-F238E27FC236}">
                <a16:creationId xmlns:a16="http://schemas.microsoft.com/office/drawing/2014/main" id="{A12F5E0A-F774-0941-0246-D4704DBA0B25}"/>
              </a:ext>
            </a:extLst>
          </p:cNvPr>
          <p:cNvSpPr>
            <a:spLocks noGrp="1"/>
          </p:cNvSpPr>
          <p:nvPr>
            <p:ph type="body" sz="quarter" idx="29"/>
          </p:nvPr>
        </p:nvSpPr>
        <p:spPr>
          <a:xfrm>
            <a:off x="792537" y="1751671"/>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10" name="Text Placeholder 2">
            <a:extLst>
              <a:ext uri="{FF2B5EF4-FFF2-40B4-BE49-F238E27FC236}">
                <a16:creationId xmlns:a16="http://schemas.microsoft.com/office/drawing/2014/main" id="{FB6C8AB0-7757-DF1D-9CCE-4510B7276134}"/>
              </a:ext>
            </a:extLst>
          </p:cNvPr>
          <p:cNvSpPr>
            <a:spLocks noGrp="1"/>
          </p:cNvSpPr>
          <p:nvPr>
            <p:ph type="body" sz="quarter" idx="38"/>
          </p:nvPr>
        </p:nvSpPr>
        <p:spPr>
          <a:xfrm>
            <a:off x="792537" y="3378765"/>
            <a:ext cx="4899101" cy="1410405"/>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8" name="Text Placeholder 2">
            <a:extLst>
              <a:ext uri="{FF2B5EF4-FFF2-40B4-BE49-F238E27FC236}">
                <a16:creationId xmlns:a16="http://schemas.microsoft.com/office/drawing/2014/main" id="{5EF42849-DE58-A637-B663-CB6753E7BB76}"/>
              </a:ext>
            </a:extLst>
          </p:cNvPr>
          <p:cNvSpPr>
            <a:spLocks noGrp="1"/>
          </p:cNvSpPr>
          <p:nvPr>
            <p:ph type="body" sz="quarter" idx="37"/>
          </p:nvPr>
        </p:nvSpPr>
        <p:spPr>
          <a:xfrm>
            <a:off x="792537" y="5005861"/>
            <a:ext cx="4899101" cy="1128240"/>
          </a:xfrm>
          <a:prstGeom prst="rect">
            <a:avLst/>
          </a:prstGeom>
        </p:spPr>
        <p:txBody>
          <a:bodyPr/>
          <a:lstStyle>
            <a:lvl1pPr marL="0" marR="0" indent="0" algn="l" defTabSz="914172" rtl="0" eaLnBrk="1" fontAlgn="auto" latinLnBrk="0" hangingPunct="1">
              <a:lnSpc>
                <a:spcPct val="100000"/>
              </a:lnSpc>
              <a:spcBef>
                <a:spcPts val="1000"/>
              </a:spcBef>
              <a:spcAft>
                <a:spcPts val="0"/>
              </a:spcAft>
              <a:buClrTx/>
              <a:buSzTx/>
              <a:buFont typeface="Arial" panose="020B0604020202020204" pitchFamily="34" charset="0"/>
              <a:buNone/>
              <a:tabLst/>
              <a:defRPr lang="en-US" sz="1600" b="1" i="0" kern="1200" dirty="0" smtClean="0">
                <a:solidFill>
                  <a:schemeClr val="tx1"/>
                </a:solidFill>
                <a:latin typeface="Oracle Sans Tab" panose="020B0503020204020204" pitchFamily="34" charset="0"/>
                <a:ea typeface="+mn-ea"/>
                <a:cs typeface="Oracle Sans Tab" panose="020B0503020204020204" pitchFamily="34" charset="0"/>
              </a:defRPr>
            </a:lvl1pPr>
            <a:lvl2pPr marL="0"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2pPr>
            <a:lvl3pPr marL="119833" marR="0" indent="0" algn="l" defTabSz="914172" rtl="0" eaLnBrk="1" fontAlgn="auto" latinLnBrk="0" hangingPunct="1">
              <a:lnSpc>
                <a:spcPct val="100000"/>
              </a:lnSpc>
              <a:spcBef>
                <a:spcPts val="500"/>
              </a:spcBef>
              <a:spcAft>
                <a:spcPts val="0"/>
              </a:spcAft>
              <a:buClrTx/>
              <a:buSzTx/>
              <a:buFont typeface="Arial" panose="020B0604020202020204" pitchFamily="34" charset="0"/>
              <a:buNone/>
              <a:tabLst/>
              <a:defRPr lang="en-US" sz="1600" b="0" i="0" kern="1200" dirty="0" smtClean="0">
                <a:solidFill>
                  <a:schemeClr val="tx1"/>
                </a:solidFill>
                <a:latin typeface="Oracle Sans Tab" panose="020B0503020204020204" pitchFamily="34" charset="0"/>
                <a:ea typeface="+mn-ea"/>
                <a:cs typeface="Oracle Sans Tab" panose="020B0503020204020204" pitchFamily="34" charset="0"/>
              </a:defRPr>
            </a:lvl3pPr>
          </a:lstStyle>
          <a:p>
            <a:pPr marL="342831" lvl="0" indent="-342831" algn="l" defTabSz="914172" rtl="0" eaLnBrk="1" latinLnBrk="0" hangingPunct="1">
              <a:lnSpc>
                <a:spcPct val="110000"/>
              </a:lnSpc>
              <a:spcBef>
                <a:spcPts val="300"/>
              </a:spcBef>
            </a:pPr>
            <a:r>
              <a:rPr lang="en-US"/>
              <a:t>Click to edit Master text styles</a:t>
            </a:r>
          </a:p>
          <a:p>
            <a:pPr marL="342831" lvl="1" indent="-342831" algn="l" defTabSz="914172" rtl="0" eaLnBrk="1" latinLnBrk="0" hangingPunct="1">
              <a:lnSpc>
                <a:spcPct val="110000"/>
              </a:lnSpc>
              <a:spcBef>
                <a:spcPts val="300"/>
              </a:spcBef>
            </a:pPr>
            <a:r>
              <a:rPr lang="en-US"/>
              <a:t>Second level</a:t>
            </a:r>
          </a:p>
          <a:p>
            <a:pPr marL="342831" lvl="2" indent="-342831" algn="l" defTabSz="914172" rtl="0" eaLnBrk="1" latinLnBrk="0" hangingPunct="1">
              <a:lnSpc>
                <a:spcPct val="110000"/>
              </a:lnSpc>
              <a:spcBef>
                <a:spcPts val="300"/>
              </a:spcBef>
            </a:pPr>
            <a:r>
              <a:rPr lang="en-US"/>
              <a:t>Third level</a:t>
            </a:r>
          </a:p>
        </p:txBody>
      </p:sp>
      <p:sp>
        <p:nvSpPr>
          <p:cNvPr id="20" name="Picture Placeholder 17">
            <a:extLst>
              <a:ext uri="{FF2B5EF4-FFF2-40B4-BE49-F238E27FC236}">
                <a16:creationId xmlns:a16="http://schemas.microsoft.com/office/drawing/2014/main" id="{445E1E13-5767-FE9A-C855-C6FD3055FC6A}"/>
              </a:ext>
            </a:extLst>
          </p:cNvPr>
          <p:cNvSpPr>
            <a:spLocks noGrp="1"/>
          </p:cNvSpPr>
          <p:nvPr>
            <p:ph type="pic" sz="quarter" idx="36" hasCustomPrompt="1"/>
          </p:nvPr>
        </p:nvSpPr>
        <p:spPr>
          <a:xfrm>
            <a:off x="6095603" y="5457103"/>
            <a:ext cx="2885888" cy="1400897"/>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19" name="Picture Placeholder 17">
            <a:extLst>
              <a:ext uri="{FF2B5EF4-FFF2-40B4-BE49-F238E27FC236}">
                <a16:creationId xmlns:a16="http://schemas.microsoft.com/office/drawing/2014/main" id="{128E96FD-9D3F-692F-EB8E-C1CA80E5D55D}"/>
              </a:ext>
            </a:extLst>
          </p:cNvPr>
          <p:cNvSpPr>
            <a:spLocks noGrp="1"/>
          </p:cNvSpPr>
          <p:nvPr>
            <p:ph type="pic" sz="quarter" idx="35" hasCustomPrompt="1"/>
          </p:nvPr>
        </p:nvSpPr>
        <p:spPr>
          <a:xfrm>
            <a:off x="6095603" y="2726373"/>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8" name="Picture Placeholder 17">
            <a:extLst>
              <a:ext uri="{FF2B5EF4-FFF2-40B4-BE49-F238E27FC236}">
                <a16:creationId xmlns:a16="http://schemas.microsoft.com/office/drawing/2014/main" id="{17CD157F-D3C9-1E3B-56AC-86F51CBDA2C5}"/>
              </a:ext>
            </a:extLst>
          </p:cNvPr>
          <p:cNvSpPr>
            <a:spLocks noGrp="1"/>
          </p:cNvSpPr>
          <p:nvPr>
            <p:ph type="pic" sz="quarter" idx="34" hasCustomPrompt="1"/>
          </p:nvPr>
        </p:nvSpPr>
        <p:spPr>
          <a:xfrm>
            <a:off x="6095603" y="-1"/>
            <a:ext cx="2885888" cy="2662069"/>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a:p>
            <a:endParaRPr lang="en-US" dirty="0"/>
          </a:p>
        </p:txBody>
      </p:sp>
      <p:sp>
        <p:nvSpPr>
          <p:cNvPr id="11" name="Picture Placeholder 10">
            <a:extLst>
              <a:ext uri="{FF2B5EF4-FFF2-40B4-BE49-F238E27FC236}">
                <a16:creationId xmlns:a16="http://schemas.microsoft.com/office/drawing/2014/main" id="{D9A0A2C7-B129-2C84-4EC5-9BE7DAA226FD}"/>
              </a:ext>
            </a:extLst>
          </p:cNvPr>
          <p:cNvSpPr>
            <a:spLocks noGrp="1"/>
          </p:cNvSpPr>
          <p:nvPr>
            <p:ph type="pic" sz="quarter" idx="33" hasCustomPrompt="1"/>
          </p:nvPr>
        </p:nvSpPr>
        <p:spPr>
          <a:xfrm>
            <a:off x="9049339" y="4122738"/>
            <a:ext cx="3142661" cy="27352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9" name="Picture Placeholder 8">
            <a:extLst>
              <a:ext uri="{FF2B5EF4-FFF2-40B4-BE49-F238E27FC236}">
                <a16:creationId xmlns:a16="http://schemas.microsoft.com/office/drawing/2014/main" id="{1E2386B7-272F-BDAB-2DCD-298558469EDB}"/>
              </a:ext>
            </a:extLst>
          </p:cNvPr>
          <p:cNvSpPr>
            <a:spLocks noGrp="1"/>
          </p:cNvSpPr>
          <p:nvPr>
            <p:ph type="pic" sz="quarter" idx="32" hasCustomPrompt="1"/>
          </p:nvPr>
        </p:nvSpPr>
        <p:spPr>
          <a:xfrm>
            <a:off x="9049131" y="0"/>
            <a:ext cx="3142870" cy="4060563"/>
          </a:xfrm>
          <a:prstGeom prst="rect">
            <a:avLst/>
          </a:prstGeom>
        </p:spPr>
        <p:txBody>
          <a:bodyPr anchor="ctr"/>
          <a:lstStyle>
            <a:lvl1pPr marL="0" indent="0" algn="ctr">
              <a:buNone/>
              <a:defRPr>
                <a:solidFill>
                  <a:schemeClr val="tx1"/>
                </a:solidFill>
              </a:defRPr>
            </a:lvl1pPr>
          </a:lstStyle>
          <a:p>
            <a:r>
              <a:rPr lang="en-US" dirty="0"/>
              <a:t>Click to add photo or illustration</a:t>
            </a:r>
          </a:p>
          <a:p>
            <a:endParaRPr lang="en-US" dirty="0"/>
          </a:p>
          <a:p>
            <a:endParaRPr lang="en-US" dirty="0"/>
          </a:p>
        </p:txBody>
      </p:sp>
      <p:sp>
        <p:nvSpPr>
          <p:cNvPr id="2" name="Slide Number Placeholder 5">
            <a:extLst>
              <a:ext uri="{FF2B5EF4-FFF2-40B4-BE49-F238E27FC236}">
                <a16:creationId xmlns:a16="http://schemas.microsoft.com/office/drawing/2014/main" id="{FBD94B30-BCEE-59B6-7AE0-7786317741C5}"/>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6" name="Footer Placeholder 4">
            <a:extLst>
              <a:ext uri="{FF2B5EF4-FFF2-40B4-BE49-F238E27FC236}">
                <a16:creationId xmlns:a16="http://schemas.microsoft.com/office/drawing/2014/main" id="{D39C8B0E-97D7-991C-2025-14272B07B52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12" name="Date Placeholder 3">
            <a:extLst>
              <a:ext uri="{FF2B5EF4-FFF2-40B4-BE49-F238E27FC236}">
                <a16:creationId xmlns:a16="http://schemas.microsoft.com/office/drawing/2014/main" id="{CB7D4F94-59C8-86AE-466F-98696039DFD2}"/>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8414200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HOTO_Full Slide">
    <p:bg>
      <p:bgRef idx="1001">
        <a:schemeClr val="bg2"/>
      </p:bgRef>
    </p:bg>
    <p:spTree>
      <p:nvGrpSpPr>
        <p:cNvPr id="1" name=""/>
        <p:cNvGrpSpPr/>
        <p:nvPr/>
      </p:nvGrpSpPr>
      <p:grpSpPr>
        <a:xfrm>
          <a:off x="0" y="0"/>
          <a:ext cx="0" cy="0"/>
          <a:chOff x="0" y="0"/>
          <a:chExt cx="0" cy="0"/>
        </a:xfrm>
      </p:grpSpPr>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dirty="0"/>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endParaRPr lang="en-US" dirty="0"/>
          </a:p>
        </p:txBody>
      </p:sp>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dirty="0"/>
              <a:t>Click to add photo or illustration</a:t>
            </a:r>
          </a:p>
          <a:p>
            <a:endParaRPr lang="en-US" dirty="0"/>
          </a:p>
          <a:p>
            <a:endParaRPr lang="en-US" dirty="0"/>
          </a:p>
        </p:txBody>
      </p:sp>
    </p:spTree>
    <p:extLst>
      <p:ext uri="{BB962C8B-B14F-4D97-AF65-F5344CB8AC3E}">
        <p14:creationId xmlns:p14="http://schemas.microsoft.com/office/powerpoint/2010/main" val="25613988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ark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536DA1B-D096-01B8-6B79-C6DBB456A7CA}"/>
              </a:ext>
            </a:extLst>
          </p:cNvPr>
          <p:cNvSpPr>
            <a:spLocks noGrp="1"/>
          </p:cNvSpPr>
          <p:nvPr>
            <p:ph type="title" hasCustomPrompt="1"/>
          </p:nvPr>
        </p:nvSpPr>
        <p:spPr>
          <a:xfrm>
            <a:off x="768875" y="182403"/>
            <a:ext cx="10671048" cy="822960"/>
          </a:xfrm>
        </p:spPr>
        <p:txBody>
          <a:bodyP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dirty="0"/>
              <a:t>Title</a:t>
            </a:r>
          </a:p>
        </p:txBody>
      </p:sp>
      <p:sp>
        <p:nvSpPr>
          <p:cNvPr id="6" name="Picture Placeholder 12">
            <a:extLst>
              <a:ext uri="{FF2B5EF4-FFF2-40B4-BE49-F238E27FC236}">
                <a16:creationId xmlns:a16="http://schemas.microsoft.com/office/drawing/2014/main" id="{5C4A9BEF-054B-38A2-DDC6-DD7D3B185912}"/>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p:txBody>
      </p:sp>
      <p:sp>
        <p:nvSpPr>
          <p:cNvPr id="4" name="Text Placeholder 5">
            <a:extLst>
              <a:ext uri="{FF2B5EF4-FFF2-40B4-BE49-F238E27FC236}">
                <a16:creationId xmlns:a16="http://schemas.microsoft.com/office/drawing/2014/main" id="{5359DD48-7CB8-3699-CA89-9D72DAA6B0BF}"/>
              </a:ext>
            </a:extLst>
          </p:cNvPr>
          <p:cNvSpPr>
            <a:spLocks noGrp="1"/>
          </p:cNvSpPr>
          <p:nvPr>
            <p:ph type="body" sz="quarter" idx="29"/>
          </p:nvPr>
        </p:nvSpPr>
        <p:spPr>
          <a:xfrm>
            <a:off x="792538" y="4434829"/>
            <a:ext cx="4950147" cy="1291432"/>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9" name="Picture Placeholder 12">
            <a:extLst>
              <a:ext uri="{FF2B5EF4-FFF2-40B4-BE49-F238E27FC236}">
                <a16:creationId xmlns:a16="http://schemas.microsoft.com/office/drawing/2014/main" id="{32FA574C-02E7-4456-3CFF-3AD988229D69}"/>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defRPr lang="en-US">
                <a:solidFill>
                  <a:schemeClr val="tx1"/>
                </a:solidFill>
              </a:defRPr>
            </a:lvl1pPr>
          </a:lstStyle>
          <a:p>
            <a:pPr lvl="0" algn="ctr"/>
            <a:r>
              <a:rPr lang="en-US" dirty="0"/>
              <a:t>Click to add photo or illustration</a:t>
            </a:r>
          </a:p>
          <a:p>
            <a:pPr lvl="0" algn="ctr"/>
            <a:endParaRPr lang="en-US" dirty="0"/>
          </a:p>
          <a:p>
            <a:pPr lvl="0" algn="ctr"/>
            <a:endParaRPr lang="en-US" dirty="0"/>
          </a:p>
          <a:p>
            <a:pPr lvl="0" algn="ctr"/>
            <a:endParaRPr lang="en-US" dirty="0"/>
          </a:p>
        </p:txBody>
      </p:sp>
      <p:sp>
        <p:nvSpPr>
          <p:cNvPr id="5" name="Text Placeholder 7">
            <a:extLst>
              <a:ext uri="{FF2B5EF4-FFF2-40B4-BE49-F238E27FC236}">
                <a16:creationId xmlns:a16="http://schemas.microsoft.com/office/drawing/2014/main" id="{346E39F9-D43F-04FC-3023-F53553A4056D}"/>
              </a:ext>
            </a:extLst>
          </p:cNvPr>
          <p:cNvSpPr>
            <a:spLocks noGrp="1"/>
          </p:cNvSpPr>
          <p:nvPr>
            <p:ph type="body" sz="quarter" idx="30"/>
          </p:nvPr>
        </p:nvSpPr>
        <p:spPr>
          <a:xfrm>
            <a:off x="6448844" y="4419602"/>
            <a:ext cx="4924747" cy="1280319"/>
          </a:xfrm>
        </p:spPr>
        <p:txBody>
          <a:bodyPr/>
          <a:lstStyle>
            <a:lvl1pPr>
              <a:lnSpc>
                <a:spcPct val="100000"/>
              </a:lnSpc>
              <a:defRPr sz="1600" b="0" i="0">
                <a:solidFill>
                  <a:schemeClr val="tx1"/>
                </a:solidFill>
                <a:latin typeface="Oracle Sans Tab" panose="020B0503020204020204" pitchFamily="34" charset="0"/>
                <a:cs typeface="Oracle Sans Tab" panose="020B0503020204020204" pitchFamily="34" charset="0"/>
              </a:defRPr>
            </a:lvl1pPr>
            <a:lvl2pPr>
              <a:lnSpc>
                <a:spcPct val="100000"/>
              </a:lnSpc>
              <a:defRPr sz="1600" b="0" i="0">
                <a:solidFill>
                  <a:schemeClr val="tx1"/>
                </a:solidFill>
                <a:latin typeface="Oracle Sans Tab" panose="020B0503020204020204" pitchFamily="34" charset="0"/>
                <a:cs typeface="Oracle Sans Tab" panose="020B0503020204020204" pitchFamily="34" charset="0"/>
              </a:defRPr>
            </a:lvl2pPr>
            <a:lvl3pPr>
              <a:lnSpc>
                <a:spcPct val="100000"/>
              </a:lnSpc>
              <a:defRPr sz="1600" b="0" i="0">
                <a:solidFill>
                  <a:schemeClr val="tx1"/>
                </a:solidFill>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8" name="Slide Number Placeholder 7">
            <a:extLst>
              <a:ext uri="{FF2B5EF4-FFF2-40B4-BE49-F238E27FC236}">
                <a16:creationId xmlns:a16="http://schemas.microsoft.com/office/drawing/2014/main" id="{3C49485D-F762-1381-7479-D37FDB46F388}"/>
              </a:ext>
            </a:extLst>
          </p:cNvPr>
          <p:cNvSpPr>
            <a:spLocks noGrp="1"/>
          </p:cNvSpPr>
          <p:nvPr>
            <p:ph type="sldNum" sz="quarter" idx="17"/>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0" name="Footer Placeholder 6">
            <a:extLst>
              <a:ext uri="{FF2B5EF4-FFF2-40B4-BE49-F238E27FC236}">
                <a16:creationId xmlns:a16="http://schemas.microsoft.com/office/drawing/2014/main" id="{844C26A1-8F6A-0142-2190-64BD165AA6D8}"/>
              </a:ext>
            </a:extLst>
          </p:cNvPr>
          <p:cNvSpPr>
            <a:spLocks noGrp="1"/>
          </p:cNvSpPr>
          <p:nvPr>
            <p:ph type="ftr" sz="quarter" idx="16"/>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1" name="Date Placeholder 4">
            <a:extLst>
              <a:ext uri="{FF2B5EF4-FFF2-40B4-BE49-F238E27FC236}">
                <a16:creationId xmlns:a16="http://schemas.microsoft.com/office/drawing/2014/main" id="{2699964F-7EAE-A02B-DAAA-5083B3377FE4}"/>
              </a:ext>
            </a:extLst>
          </p:cNvPr>
          <p:cNvSpPr>
            <a:spLocks noGrp="1"/>
          </p:cNvSpPr>
          <p:nvPr>
            <p:ph type="dt" sz="half" idx="15"/>
          </p:nvPr>
        </p:nvSpPr>
        <p:spPr>
          <a:xfrm>
            <a:off x="6873138" y="6425604"/>
            <a:ext cx="2743200" cy="363500"/>
          </a:xfrm>
        </p:spPr>
        <p:txBody>
          <a:bodyPr/>
          <a:lstStyle>
            <a:lvl1pPr>
              <a:defRPr>
                <a:solidFill>
                  <a:srgbClr val="AEA8A2"/>
                </a:solidFill>
              </a:defRPr>
            </a:lvl1pPr>
          </a:lstStyle>
          <a:p>
            <a:r>
              <a:rPr lang="en-US"/>
              <a:t>[Date]</a:t>
            </a:r>
            <a:endParaRPr lang="en-US" dirty="0"/>
          </a:p>
        </p:txBody>
      </p:sp>
    </p:spTree>
    <p:extLst>
      <p:ext uri="{BB962C8B-B14F-4D97-AF65-F5344CB8AC3E}">
        <p14:creationId xmlns:p14="http://schemas.microsoft.com/office/powerpoint/2010/main" val="870358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Light 2 Images and Content">
    <p:bg>
      <p:bgRef idx="1001">
        <a:schemeClr val="bg2"/>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D4E609-9037-8285-A36E-039E71F8B03C}"/>
              </a:ext>
            </a:extLst>
          </p:cNvPr>
          <p:cNvSpPr>
            <a:spLocks noGrp="1"/>
          </p:cNvSpPr>
          <p:nvPr>
            <p:ph type="title" hasCustomPrompt="1"/>
          </p:nvPr>
        </p:nvSpPr>
        <p:spPr>
          <a:xfrm>
            <a:off x="768875" y="182403"/>
            <a:ext cx="10671048" cy="822960"/>
          </a:xfrm>
        </p:spPr>
        <p:txBody>
          <a:bodyPr/>
          <a:lstStyle>
            <a:lvl1pPr>
              <a:lnSpc>
                <a:spcPct val="100000"/>
              </a:lnSpc>
              <a:defRPr b="1" i="0">
                <a:latin typeface="Oracle Sans Tab" panose="020B0503020204020204" pitchFamily="34" charset="0"/>
                <a:cs typeface="Oracle Sans Tab" panose="020B0503020204020204" pitchFamily="34" charset="0"/>
              </a:defRPr>
            </a:lvl1pPr>
          </a:lstStyle>
          <a:p>
            <a:r>
              <a:rPr lang="en-US" dirty="0"/>
              <a:t>Title</a:t>
            </a:r>
          </a:p>
        </p:txBody>
      </p:sp>
      <p:sp>
        <p:nvSpPr>
          <p:cNvPr id="12" name="Picture Placeholder 12">
            <a:extLst>
              <a:ext uri="{FF2B5EF4-FFF2-40B4-BE49-F238E27FC236}">
                <a16:creationId xmlns:a16="http://schemas.microsoft.com/office/drawing/2014/main" id="{90ACCFB3-5B0B-D6E2-D2BA-F70E9C22E3F7}"/>
              </a:ext>
            </a:extLst>
          </p:cNvPr>
          <p:cNvSpPr>
            <a:spLocks noGrp="1"/>
          </p:cNvSpPr>
          <p:nvPr>
            <p:ph type="pic" sz="quarter" idx="26" hasCustomPrompt="1"/>
          </p:nvPr>
        </p:nvSpPr>
        <p:spPr>
          <a:xfrm>
            <a:off x="795712" y="1616572"/>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8" name="Text Placeholder 5">
            <a:extLst>
              <a:ext uri="{FF2B5EF4-FFF2-40B4-BE49-F238E27FC236}">
                <a16:creationId xmlns:a16="http://schemas.microsoft.com/office/drawing/2014/main" id="{AE8171D6-A364-A377-FFE9-3F53F16263EA}"/>
              </a:ext>
            </a:extLst>
          </p:cNvPr>
          <p:cNvSpPr>
            <a:spLocks noGrp="1"/>
          </p:cNvSpPr>
          <p:nvPr>
            <p:ph type="body" sz="quarter" idx="29"/>
          </p:nvPr>
        </p:nvSpPr>
        <p:spPr>
          <a:xfrm>
            <a:off x="792538" y="4434829"/>
            <a:ext cx="4950147" cy="1291432"/>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13" name="Picture Placeholder 12">
            <a:extLst>
              <a:ext uri="{FF2B5EF4-FFF2-40B4-BE49-F238E27FC236}">
                <a16:creationId xmlns:a16="http://schemas.microsoft.com/office/drawing/2014/main" id="{AE9BE660-418D-B00B-4919-F18A26E7CECF}"/>
              </a:ext>
            </a:extLst>
          </p:cNvPr>
          <p:cNvSpPr>
            <a:spLocks noGrp="1"/>
          </p:cNvSpPr>
          <p:nvPr>
            <p:ph type="pic" sz="quarter" idx="27" hasCustomPrompt="1"/>
          </p:nvPr>
        </p:nvSpPr>
        <p:spPr>
          <a:xfrm>
            <a:off x="6411475" y="1601343"/>
            <a:ext cx="4924591" cy="2662745"/>
          </a:xfrm>
          <a:solidFill>
            <a:schemeClr val="bg1">
              <a:alpha val="10000"/>
            </a:schemeClr>
          </a:solidFill>
        </p:spPr>
        <p:txBody>
          <a:bodyPr vert="horz" lIns="91440" tIns="45720" rIns="91440" bIns="45720" rtlCol="0" anchor="ctr" anchorCtr="0">
            <a:normAutofit/>
          </a:bodyPr>
          <a:lstStyle>
            <a:lvl1pPr algn="ctr">
              <a:defRPr lang="en-US">
                <a:solidFill>
                  <a:schemeClr val="tx1"/>
                </a:solidFill>
              </a:defRPr>
            </a:lvl1pPr>
          </a:lstStyle>
          <a:p>
            <a:r>
              <a:rPr lang="en-US" dirty="0"/>
              <a:t>Click to add photo or illustration</a:t>
            </a:r>
          </a:p>
          <a:p>
            <a:endParaRPr lang="en-US" dirty="0"/>
          </a:p>
          <a:p>
            <a:endParaRPr lang="en-US" dirty="0"/>
          </a:p>
        </p:txBody>
      </p:sp>
      <p:sp>
        <p:nvSpPr>
          <p:cNvPr id="11" name="Text Placeholder 7">
            <a:extLst>
              <a:ext uri="{FF2B5EF4-FFF2-40B4-BE49-F238E27FC236}">
                <a16:creationId xmlns:a16="http://schemas.microsoft.com/office/drawing/2014/main" id="{79E2D9AD-B603-1F6B-F5F3-92A71334B474}"/>
              </a:ext>
            </a:extLst>
          </p:cNvPr>
          <p:cNvSpPr>
            <a:spLocks noGrp="1"/>
          </p:cNvSpPr>
          <p:nvPr>
            <p:ph type="body" sz="quarter" idx="30"/>
          </p:nvPr>
        </p:nvSpPr>
        <p:spPr>
          <a:xfrm>
            <a:off x="6448844" y="4419602"/>
            <a:ext cx="4924747" cy="1280319"/>
          </a:xfrm>
        </p:spPr>
        <p:txBody>
          <a:bodyPr/>
          <a:lstStyle>
            <a:lvl1pPr>
              <a:lnSpc>
                <a:spcPct val="100000"/>
              </a:lnSpc>
              <a:defRPr sz="1600" b="0" i="0">
                <a:latin typeface="Oracle Sans Tab" panose="020B0503020204020204" pitchFamily="34" charset="0"/>
                <a:cs typeface="Oracle Sans Tab" panose="020B0503020204020204" pitchFamily="34" charset="0"/>
              </a:defRPr>
            </a:lvl1pPr>
            <a:lvl2pPr>
              <a:lnSpc>
                <a:spcPct val="100000"/>
              </a:lnSpc>
              <a:defRPr sz="1600" b="0" i="0">
                <a:latin typeface="Oracle Sans Tab" panose="020B0503020204020204" pitchFamily="34" charset="0"/>
                <a:cs typeface="Oracle Sans Tab" panose="020B0503020204020204" pitchFamily="34" charset="0"/>
              </a:defRPr>
            </a:lvl2pPr>
            <a:lvl3pPr>
              <a:lnSpc>
                <a:spcPct val="100000"/>
              </a:lnSpc>
              <a:defRPr sz="1600" b="0" i="0">
                <a:latin typeface="Oracle Sans Tab" panose="020B0503020204020204" pitchFamily="34" charset="0"/>
                <a:cs typeface="Oracle Sans Tab" panose="020B0503020204020204" pitchFamily="34" charset="0"/>
              </a:defRPr>
            </a:lvl3pPr>
          </a:lstStyle>
          <a:p>
            <a:pPr lvl="0"/>
            <a:r>
              <a:rPr lang="en-US"/>
              <a:t>Click to edit Master text styles</a:t>
            </a:r>
          </a:p>
          <a:p>
            <a:pPr lvl="1"/>
            <a:r>
              <a:rPr lang="en-US"/>
              <a:t>Second level</a:t>
            </a:r>
          </a:p>
          <a:p>
            <a:pPr lvl="2"/>
            <a:r>
              <a:rPr lang="en-US"/>
              <a:t>Third level</a:t>
            </a:r>
          </a:p>
        </p:txBody>
      </p:sp>
      <p:sp>
        <p:nvSpPr>
          <p:cNvPr id="4" name="Slide Number Placeholder 5">
            <a:extLst>
              <a:ext uri="{FF2B5EF4-FFF2-40B4-BE49-F238E27FC236}">
                <a16:creationId xmlns:a16="http://schemas.microsoft.com/office/drawing/2014/main" id="{7567E54F-7B19-8851-B67D-202FB9AC1D6A}"/>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1778B27-DEA8-9A30-4AED-960974FB3EBC}"/>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333856E5-8C5E-2CF5-6E7E-97C9C55734DC}"/>
              </a:ext>
            </a:extLst>
          </p:cNvPr>
          <p:cNvSpPr>
            <a:spLocks noGrp="1"/>
          </p:cNvSpPr>
          <p:nvPr>
            <p:ph type="dt" sz="half" idx="38"/>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36548716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ark - Bold Statement with Photo half">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72491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 Bold Statement with Photo half">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018F-8341-A0A7-3798-BB6D386BF6AE}"/>
              </a:ext>
            </a:extLst>
          </p:cNvPr>
          <p:cNvSpPr>
            <a:spLocks noGrp="1"/>
          </p:cNvSpPr>
          <p:nvPr>
            <p:ph type="title"/>
          </p:nvPr>
        </p:nvSpPr>
        <p:spPr>
          <a:xfrm>
            <a:off x="768875" y="3017520"/>
            <a:ext cx="4595613" cy="822960"/>
          </a:xfrm>
        </p:spPr>
        <p:txBody>
          <a:bodyPr anchor="ctr"/>
          <a:lstStyle>
            <a:lvl1pPr>
              <a:lnSpc>
                <a:spcPct val="100000"/>
              </a:lnSpc>
              <a:defRPr b="1" i="0">
                <a:solidFill>
                  <a:schemeClr val="tx1"/>
                </a:solidFill>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4" name="Picture Placeholder 17">
            <a:extLst>
              <a:ext uri="{FF2B5EF4-FFF2-40B4-BE49-F238E27FC236}">
                <a16:creationId xmlns:a16="http://schemas.microsoft.com/office/drawing/2014/main" id="{E05D35C0-2DAC-3332-CC0D-3198C85F0FCC}"/>
              </a:ext>
            </a:extLst>
          </p:cNvPr>
          <p:cNvSpPr>
            <a:spLocks noGrp="1"/>
          </p:cNvSpPr>
          <p:nvPr>
            <p:ph type="pic" sz="quarter" idx="11" hasCustomPrompt="1"/>
          </p:nvPr>
        </p:nvSpPr>
        <p:spPr>
          <a:xfrm>
            <a:off x="6096000" y="0"/>
            <a:ext cx="6096000" cy="6858000"/>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sp>
        <p:nvSpPr>
          <p:cNvPr id="3" name="Slide Number Placeholder 5">
            <a:extLst>
              <a:ext uri="{FF2B5EF4-FFF2-40B4-BE49-F238E27FC236}">
                <a16:creationId xmlns:a16="http://schemas.microsoft.com/office/drawing/2014/main" id="{BBB52B87-4D2F-759F-F825-1D8452D5364F}"/>
              </a:ext>
            </a:extLst>
          </p:cNvPr>
          <p:cNvSpPr>
            <a:spLocks noGrp="1"/>
          </p:cNvSpPr>
          <p:nvPr>
            <p:ph type="sldNum" sz="quarter" idx="40"/>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11B1AB9-997E-5411-2C56-8A3EC02DD499}"/>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6" name="Date Placeholder 3">
            <a:extLst>
              <a:ext uri="{FF2B5EF4-FFF2-40B4-BE49-F238E27FC236}">
                <a16:creationId xmlns:a16="http://schemas.microsoft.com/office/drawing/2014/main" id="{434C0960-AEC7-0B85-1E58-B54E51F0ECD4}"/>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29560692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dirty="0"/>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endParaRPr lang="en-US" dirty="0"/>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endParaRPr lang="en-US" dirty="0"/>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9252508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ght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endParaRPr lang="en-US" dirty="0"/>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pic>
        <p:nvPicPr>
          <p:cNvPr id="11" name="Picture 10">
            <a:extLst>
              <a:ext uri="{FF2B5EF4-FFF2-40B4-BE49-F238E27FC236}">
                <a16:creationId xmlns:a16="http://schemas.microsoft.com/office/drawing/2014/main" id="{4B4EE190-AAB7-148D-83A3-3508D5F54ED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13" name="Picture Placeholder 21">
            <a:extLst>
              <a:ext uri="{FF2B5EF4-FFF2-40B4-BE49-F238E27FC236}">
                <a16:creationId xmlns:a16="http://schemas.microsoft.com/office/drawing/2014/main" id="{A6B73051-9D1F-22B3-EB86-F2801CD8E323}"/>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
        <p:nvSpPr>
          <p:cNvPr id="2" name="Slide Number Placeholder 5">
            <a:extLst>
              <a:ext uri="{FF2B5EF4-FFF2-40B4-BE49-F238E27FC236}">
                <a16:creationId xmlns:a16="http://schemas.microsoft.com/office/drawing/2014/main" id="{9E993F39-EB04-6D40-5424-29EF7CBB4082}"/>
              </a:ext>
            </a:extLst>
          </p:cNvPr>
          <p:cNvSpPr>
            <a:spLocks noGrp="1"/>
          </p:cNvSpPr>
          <p:nvPr>
            <p:ph type="sldNum" sz="quarter" idx="40"/>
          </p:nvPr>
        </p:nvSpPr>
        <p:spPr>
          <a:xfrm>
            <a:off x="762000" y="6423660"/>
            <a:ext cx="365760" cy="365760"/>
          </a:xfrm>
        </p:spPr>
        <p:txBody>
          <a:bodyPr/>
          <a:lstStyle>
            <a:lvl1pPr>
              <a:defRPr>
                <a:solidFill>
                  <a:srgbClr val="8B8580"/>
                </a:solidFill>
              </a:defRPr>
            </a:lvl1pPr>
          </a:lstStyle>
          <a:p>
            <a:fld id="{345D60D9-5372-5F40-9443-0F9AE5BDC3C8}" type="slidenum">
              <a:rPr lang="en-US" smtClean="0"/>
              <a:pPr/>
              <a:t>‹#›</a:t>
            </a:fld>
            <a:endParaRPr lang="en-US" dirty="0"/>
          </a:p>
        </p:txBody>
      </p:sp>
      <p:sp>
        <p:nvSpPr>
          <p:cNvPr id="7" name="Slide Number">
            <a:extLst>
              <a:ext uri="{FF2B5EF4-FFF2-40B4-BE49-F238E27FC236}">
                <a16:creationId xmlns:a16="http://schemas.microsoft.com/office/drawing/2014/main" id="{93DA2E73-5D4C-E24A-9DBC-F14114AA2BD9}"/>
              </a:ext>
            </a:extLst>
          </p:cNvPr>
          <p:cNvSpPr txBox="1">
            <a:spLocks/>
          </p:cNvSpPr>
          <p:nvPr userDrawn="1"/>
        </p:nvSpPr>
        <p:spPr>
          <a:xfrm>
            <a:off x="762000" y="6423660"/>
            <a:ext cx="365760" cy="365760"/>
          </a:xfrm>
          <a:prstGeom prst="rect">
            <a:avLst/>
          </a:prstGeom>
        </p:spPr>
        <p:txBody>
          <a:bodyPr vert="horz" lIns="0" tIns="0" rIns="0" bIns="0" rtlCol="0" anchor="ctr"/>
          <a:lstStyle>
            <a:defPPr>
              <a:defRPr lang="en-US"/>
            </a:defPPr>
            <a:lvl1pPr marL="0" algn="l" defTabSz="914400" rtl="0" eaLnBrk="1" latinLnBrk="0" hangingPunct="1">
              <a:defRPr sz="700" kern="1200">
                <a:solidFill>
                  <a:schemeClr val="tx1">
                    <a:alpha val="3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700" b="0" i="0" u="none" strike="noStrike" kern="1200" cap="none" spc="0" normalizeH="0" baseline="0" noProof="0" smtClean="0">
                <a:ln>
                  <a:noFill/>
                </a:ln>
                <a:solidFill>
                  <a:srgbClr val="514C47"/>
                </a:solidFill>
                <a:effectLst/>
                <a:uLnTx/>
                <a:uFillTx/>
                <a:latin typeface="Oracle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700" b="0" i="0" u="none" strike="noStrike" kern="1200" cap="none" spc="0" normalizeH="0" baseline="0" noProof="0" dirty="0">
              <a:ln>
                <a:noFill/>
              </a:ln>
              <a:solidFill>
                <a:srgbClr val="514C47"/>
              </a:solidFill>
              <a:effectLst/>
              <a:uLnTx/>
              <a:uFillTx/>
              <a:latin typeface="Oracle Sans"/>
              <a:ea typeface="+mn-ea"/>
              <a:cs typeface="+mn-cs"/>
            </a:endParaRPr>
          </a:p>
        </p:txBody>
      </p:sp>
      <p:sp>
        <p:nvSpPr>
          <p:cNvPr id="4" name="Footer Placeholder 4">
            <a:extLst>
              <a:ext uri="{FF2B5EF4-FFF2-40B4-BE49-F238E27FC236}">
                <a16:creationId xmlns:a16="http://schemas.microsoft.com/office/drawing/2014/main" id="{4386EF72-A9D7-B119-6AB5-B47EDC6DBD35}"/>
              </a:ext>
            </a:extLst>
          </p:cNvPr>
          <p:cNvSpPr>
            <a:spLocks noGrp="1"/>
          </p:cNvSpPr>
          <p:nvPr>
            <p:ph type="ftr" sz="quarter" idx="39"/>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5" name="Date Placeholder 3">
            <a:extLst>
              <a:ext uri="{FF2B5EF4-FFF2-40B4-BE49-F238E27FC236}">
                <a16:creationId xmlns:a16="http://schemas.microsoft.com/office/drawing/2014/main" id="{7AEA780F-E901-E29C-0D8B-69514942746E}"/>
              </a:ext>
            </a:extLst>
          </p:cNvPr>
          <p:cNvSpPr>
            <a:spLocks noGrp="1"/>
          </p:cNvSpPr>
          <p:nvPr>
            <p:ph type="dt" sz="half" idx="41"/>
          </p:nvPr>
        </p:nvSpPr>
        <p:spPr>
          <a:xfrm>
            <a:off x="6873138" y="6425604"/>
            <a:ext cx="2743200" cy="363500"/>
          </a:xfrm>
        </p:spPr>
        <p:txBody>
          <a:bodyPr/>
          <a:lstStyle>
            <a:lvl1pPr>
              <a:defRPr>
                <a:solidFill>
                  <a:srgbClr val="514C47"/>
                </a:solidFill>
              </a:defRPr>
            </a:lvl1pPr>
          </a:lstStyle>
          <a:p>
            <a:r>
              <a:rPr lang="en-US"/>
              <a:t>[Date]</a:t>
            </a:r>
            <a:endParaRPr lang="en-US" dirty="0"/>
          </a:p>
        </p:txBody>
      </p:sp>
    </p:spTree>
    <p:extLst>
      <p:ext uri="{BB962C8B-B14F-4D97-AF65-F5344CB8AC3E}">
        <p14:creationId xmlns:p14="http://schemas.microsoft.com/office/powerpoint/2010/main" val="18684984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ight - Story with quote, and image">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23" name="Text Placeholder 3">
            <a:extLst>
              <a:ext uri="{FF2B5EF4-FFF2-40B4-BE49-F238E27FC236}">
                <a16:creationId xmlns:a16="http://schemas.microsoft.com/office/drawing/2014/main" id="{B544B384-379B-D246-825E-82D80E47CA83}"/>
              </a:ext>
            </a:extLst>
          </p:cNvPr>
          <p:cNvSpPr>
            <a:spLocks noGrp="1"/>
          </p:cNvSpPr>
          <p:nvPr>
            <p:ph type="body" sz="quarter" idx="20" hasCustomPrompt="1"/>
          </p:nvPr>
        </p:nvSpPr>
        <p:spPr>
          <a:xfrm>
            <a:off x="6781820" y="3870511"/>
            <a:ext cx="4838705" cy="1358116"/>
          </a:xfrm>
        </p:spPr>
        <p:txBody>
          <a:bodyPr/>
          <a:lstStyle>
            <a:lvl1pPr>
              <a:defRPr sz="1800">
                <a:solidFill>
                  <a:schemeClr val="tx1"/>
                </a:solidFill>
                <a:latin typeface="Georgia" panose="02040502050405020303" pitchFamily="18" charset="0"/>
              </a:defRPr>
            </a:lvl1pPr>
          </a:lstStyle>
          <a:p>
            <a:pPr lvl="0"/>
            <a:r>
              <a:rPr lang="en-GB" dirty="0"/>
              <a:t>“Quote goes up here.</a:t>
            </a:r>
            <a:r>
              <a:rPr lang="en-IN" dirty="0"/>
              <a:t> 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 exercitation </a:t>
            </a:r>
            <a:r>
              <a:rPr lang="en-IN" dirty="0" err="1"/>
              <a:t>ullamco</a:t>
            </a:r>
            <a:r>
              <a:rPr lang="en-IN" dirty="0"/>
              <a:t>.”</a:t>
            </a:r>
            <a:endParaRPr lang="en-US" dirty="0"/>
          </a:p>
        </p:txBody>
      </p:sp>
      <p:sp>
        <p:nvSpPr>
          <p:cNvPr id="18" name="Text Placeholder 3">
            <a:extLst>
              <a:ext uri="{FF2B5EF4-FFF2-40B4-BE49-F238E27FC236}">
                <a16:creationId xmlns:a16="http://schemas.microsoft.com/office/drawing/2014/main" id="{124E7EE1-1F21-A94B-BD4C-80D5579EA0D8}"/>
              </a:ext>
            </a:extLst>
          </p:cNvPr>
          <p:cNvSpPr>
            <a:spLocks noGrp="1"/>
          </p:cNvSpPr>
          <p:nvPr>
            <p:ph type="body" sz="quarter" idx="21" hasCustomPrompt="1"/>
          </p:nvPr>
        </p:nvSpPr>
        <p:spPr>
          <a:xfrm>
            <a:off x="6781820" y="5608955"/>
            <a:ext cx="4838705" cy="269769"/>
          </a:xfrm>
        </p:spPr>
        <p:txBody>
          <a:bodyPr anchor="ctr"/>
          <a:lstStyle>
            <a:lvl1pPr>
              <a:defRPr sz="1200" b="1" i="0">
                <a:solidFill>
                  <a:schemeClr val="tx1"/>
                </a:solidFill>
                <a:latin typeface="Oracle Sans" panose="020B0503020204020204" pitchFamily="34" charset="0"/>
                <a:cs typeface="Oracle Sans" panose="020B0503020204020204" pitchFamily="34" charset="0"/>
              </a:defRPr>
            </a:lvl1pPr>
          </a:lstStyle>
          <a:p>
            <a:pPr lvl="0"/>
            <a:r>
              <a:rPr lang="en-US" dirty="0"/>
              <a:t>Person name</a:t>
            </a:r>
          </a:p>
        </p:txBody>
      </p:sp>
      <p:sp>
        <p:nvSpPr>
          <p:cNvPr id="19" name="Text Placeholder 3">
            <a:extLst>
              <a:ext uri="{FF2B5EF4-FFF2-40B4-BE49-F238E27FC236}">
                <a16:creationId xmlns:a16="http://schemas.microsoft.com/office/drawing/2014/main" id="{EECEA0F4-62BE-D045-9B17-E8A1B43697E5}"/>
              </a:ext>
            </a:extLst>
          </p:cNvPr>
          <p:cNvSpPr>
            <a:spLocks noGrp="1"/>
          </p:cNvSpPr>
          <p:nvPr>
            <p:ph type="body" sz="quarter" idx="22" hasCustomPrompt="1"/>
          </p:nvPr>
        </p:nvSpPr>
        <p:spPr>
          <a:xfrm>
            <a:off x="6781819" y="5938133"/>
            <a:ext cx="4838705" cy="269769"/>
          </a:xfrm>
        </p:spPr>
        <p:txBody>
          <a:bodyPr anchor="ctr"/>
          <a:lstStyle>
            <a:lvl1pPr>
              <a:defRPr sz="1200" b="0" i="0">
                <a:solidFill>
                  <a:schemeClr val="tx1"/>
                </a:solidFill>
                <a:latin typeface="Oracle Sans" panose="020B0503020204020204" pitchFamily="34" charset="0"/>
                <a:cs typeface="Oracle Sans" panose="020B0503020204020204" pitchFamily="34" charset="0"/>
              </a:defRPr>
            </a:lvl1pPr>
          </a:lstStyle>
          <a:p>
            <a:pPr lvl="0"/>
            <a:r>
              <a:rPr lang="en-US" dirty="0"/>
              <a:t>Company name</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533895"/>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38782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635913"/>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2" name="Text Placeholder 19">
            <a:extLst>
              <a:ext uri="{FF2B5EF4-FFF2-40B4-BE49-F238E27FC236}">
                <a16:creationId xmlns:a16="http://schemas.microsoft.com/office/drawing/2014/main" id="{78684B9E-4AF4-B988-B9FA-63EF07B490FD}"/>
              </a:ext>
            </a:extLst>
          </p:cNvPr>
          <p:cNvSpPr>
            <a:spLocks noGrp="1"/>
          </p:cNvSpPr>
          <p:nvPr>
            <p:ph type="body" sz="quarter" idx="47" hasCustomPrompt="1"/>
          </p:nvPr>
        </p:nvSpPr>
        <p:spPr>
          <a:xfrm>
            <a:off x="768875" y="5010631"/>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1</a:t>
            </a:r>
          </a:p>
        </p:txBody>
      </p:sp>
      <p:sp>
        <p:nvSpPr>
          <p:cNvPr id="36" name="Text Placeholder 19">
            <a:extLst>
              <a:ext uri="{FF2B5EF4-FFF2-40B4-BE49-F238E27FC236}">
                <a16:creationId xmlns:a16="http://schemas.microsoft.com/office/drawing/2014/main" id="{8E8CD5E9-9DB1-7D4C-37D6-37209F082819}"/>
              </a:ext>
            </a:extLst>
          </p:cNvPr>
          <p:cNvSpPr>
            <a:spLocks noGrp="1"/>
          </p:cNvSpPr>
          <p:nvPr>
            <p:ph type="body" sz="quarter" idx="50"/>
          </p:nvPr>
        </p:nvSpPr>
        <p:spPr>
          <a:xfrm>
            <a:off x="768875" y="5354986"/>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1" name="Text Placeholder 19">
            <a:extLst>
              <a:ext uri="{FF2B5EF4-FFF2-40B4-BE49-F238E27FC236}">
                <a16:creationId xmlns:a16="http://schemas.microsoft.com/office/drawing/2014/main" id="{EBB6E9E6-28D8-BBCA-0BB7-15E4DEB80D17}"/>
              </a:ext>
            </a:extLst>
          </p:cNvPr>
          <p:cNvSpPr>
            <a:spLocks noGrp="1"/>
          </p:cNvSpPr>
          <p:nvPr>
            <p:ph type="body" sz="quarter" idx="51" hasCustomPrompt="1"/>
          </p:nvPr>
        </p:nvSpPr>
        <p:spPr>
          <a:xfrm>
            <a:off x="3274795" y="5015715"/>
            <a:ext cx="2258104" cy="304127"/>
          </a:xfrm>
        </p:spPr>
        <p:txBody>
          <a:bodyPr anchor="b"/>
          <a:lstStyle>
            <a:lvl1pPr>
              <a:lnSpc>
                <a:spcPct val="100000"/>
              </a:lnSpc>
              <a:defRPr sz="1200" b="1"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dirty="0"/>
              <a:t>Result 2</a:t>
            </a:r>
          </a:p>
        </p:txBody>
      </p:sp>
      <p:sp>
        <p:nvSpPr>
          <p:cNvPr id="42" name="Text Placeholder 19">
            <a:extLst>
              <a:ext uri="{FF2B5EF4-FFF2-40B4-BE49-F238E27FC236}">
                <a16:creationId xmlns:a16="http://schemas.microsoft.com/office/drawing/2014/main" id="{4DD9F86A-700A-8EBA-A4A6-BC6B400BACE3}"/>
              </a:ext>
            </a:extLst>
          </p:cNvPr>
          <p:cNvSpPr>
            <a:spLocks noGrp="1"/>
          </p:cNvSpPr>
          <p:nvPr>
            <p:ph type="body" sz="quarter" idx="52"/>
          </p:nvPr>
        </p:nvSpPr>
        <p:spPr>
          <a:xfrm>
            <a:off x="3274795" y="5342942"/>
            <a:ext cx="2258104" cy="618248"/>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3" name="Picture Placeholder 17">
            <a:extLst>
              <a:ext uri="{FF2B5EF4-FFF2-40B4-BE49-F238E27FC236}">
                <a16:creationId xmlns:a16="http://schemas.microsoft.com/office/drawing/2014/main" id="{EE7EF218-A785-F9A6-5ED4-ABEAAE6312D3}"/>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4" name="OTag" descr="A small square in Oracle Red with the Oracle logo in the center in white">
            <a:extLst>
              <a:ext uri="{FF2B5EF4-FFF2-40B4-BE49-F238E27FC236}">
                <a16:creationId xmlns:a16="http://schemas.microsoft.com/office/drawing/2014/main" id="{6C6EBC68-CC41-9713-4563-984719C1DF39}"/>
              </a:ext>
              <a:ext uri="{C183D7F6-B498-43B3-948B-1728B52AA6E4}">
                <adec:decorative xmlns:adec="http://schemas.microsoft.com/office/drawing/2017/decorative" val="0"/>
              </a:ext>
            </a:extLst>
          </p:cNvPr>
          <p:cNvPicPr>
            <a:picLocks noGrp="1" noRo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5" name="Graphic 4">
            <a:extLst>
              <a:ext uri="{FF2B5EF4-FFF2-40B4-BE49-F238E27FC236}">
                <a16:creationId xmlns:a16="http://schemas.microsoft.com/office/drawing/2014/main" id="{F8EB83BD-C547-8BEF-5ED8-13EA0AE8B429}"/>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6" name="Text Placeholder 21">
            <a:extLst>
              <a:ext uri="{FF2B5EF4-FFF2-40B4-BE49-F238E27FC236}">
                <a16:creationId xmlns:a16="http://schemas.microsoft.com/office/drawing/2014/main" id="{57B65472-0A7B-E1E2-E938-97D6EFD8291F}"/>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1707950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Light - Story with photo and stats">
    <p:bg>
      <p:bgRef idx="1001">
        <a:schemeClr val="bg2"/>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688E9-F02D-F34B-A466-BC7C5A6028DB}"/>
              </a:ext>
              <a:ext uri="{C183D7F6-B498-43B3-948B-1728B52AA6E4}">
                <adec:decorative xmlns:adec="http://schemas.microsoft.com/office/drawing/2017/decorative" val="1"/>
              </a:ext>
            </a:extLst>
          </p:cNvPr>
          <p:cNvSpPr/>
          <p:nvPr userDrawn="1"/>
        </p:nvSpPr>
        <p:spPr>
          <a:xfrm>
            <a:off x="6096000" y="3429000"/>
            <a:ext cx="6096000" cy="3429000"/>
          </a:xfrm>
          <a:prstGeom prst="rect">
            <a:avLst/>
          </a:prstGeom>
          <a:solidFill>
            <a:srgbClr val="F1E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a:extLst>
              <a:ext uri="{FF2B5EF4-FFF2-40B4-BE49-F238E27FC236}">
                <a16:creationId xmlns:a16="http://schemas.microsoft.com/office/drawing/2014/main" id="{167FC9A2-EA1C-47AA-8CD1-519F2B2BA1D5}"/>
              </a:ext>
            </a:extLst>
          </p:cNvPr>
          <p:cNvSpPr>
            <a:spLocks noGrp="1"/>
          </p:cNvSpPr>
          <p:nvPr>
            <p:ph sz="quarter" idx="28" hasCustomPrompt="1"/>
          </p:nvPr>
        </p:nvSpPr>
        <p:spPr>
          <a:xfrm>
            <a:off x="761999" y="178676"/>
            <a:ext cx="2504420" cy="819258"/>
          </a:xfrm>
        </p:spPr>
        <p:txBody>
          <a:bodyPr/>
          <a:lstStyle>
            <a:lvl1pPr>
              <a:defRPr sz="800">
                <a:latin typeface="Oracle Sans Light" panose="020B0403020204020204" pitchFamily="34" charset="0"/>
                <a:cs typeface="Oracle Sans Light" panose="020B0403020204020204" pitchFamily="34" charset="0"/>
              </a:defRPr>
            </a:lvl1pPr>
          </a:lstStyle>
          <a:p>
            <a:pPr lvl="0"/>
            <a:r>
              <a:rPr lang="en-US" dirty="0"/>
              <a:t>Click to insert partner logo</a:t>
            </a:r>
          </a:p>
        </p:txBody>
      </p:sp>
      <p:sp>
        <p:nvSpPr>
          <p:cNvPr id="43" name="Title 1">
            <a:extLst>
              <a:ext uri="{FF2B5EF4-FFF2-40B4-BE49-F238E27FC236}">
                <a16:creationId xmlns:a16="http://schemas.microsoft.com/office/drawing/2014/main" id="{74151B34-23FE-44F5-A716-0730CC7BA85D}"/>
              </a:ext>
            </a:extLst>
          </p:cNvPr>
          <p:cNvSpPr>
            <a:spLocks noGrp="1"/>
          </p:cNvSpPr>
          <p:nvPr>
            <p:ph type="title" hasCustomPrompt="1"/>
          </p:nvPr>
        </p:nvSpPr>
        <p:spPr>
          <a:xfrm>
            <a:off x="762000" y="1274060"/>
            <a:ext cx="4744029" cy="822960"/>
          </a:xfrm>
        </p:spPr>
        <p:txBody>
          <a:bodyPr/>
          <a:lstStyle>
            <a:lvl1pPr>
              <a:defRPr>
                <a:solidFill>
                  <a:schemeClr val="tx1"/>
                </a:solidFill>
                <a:latin typeface="+mn-lt"/>
              </a:defRPr>
            </a:lvl1pPr>
          </a:lstStyle>
          <a:p>
            <a:r>
              <a:rPr lang="en-US" dirty="0"/>
              <a:t>Click to edit title text styles</a:t>
            </a:r>
          </a:p>
        </p:txBody>
      </p:sp>
      <p:sp>
        <p:nvSpPr>
          <p:cNvPr id="33" name="Slide Number Placeholder 7">
            <a:extLst>
              <a:ext uri="{FF2B5EF4-FFF2-40B4-BE49-F238E27FC236}">
                <a16:creationId xmlns:a16="http://schemas.microsoft.com/office/drawing/2014/main" id="{4C0ED2E8-6351-ED49-B6CF-FA1F67B26896}"/>
              </a:ext>
            </a:extLst>
          </p:cNvPr>
          <p:cNvSpPr>
            <a:spLocks noGrp="1"/>
          </p:cNvSpPr>
          <p:nvPr>
            <p:ph type="sldNum" sz="quarter" idx="39"/>
          </p:nvPr>
        </p:nvSpPr>
        <p:spPr>
          <a:xfrm>
            <a:off x="762000" y="6423660"/>
            <a:ext cx="365760" cy="365760"/>
          </a:xfrm>
        </p:spPr>
        <p:txBody>
          <a:bodyPr/>
          <a:lstStyle>
            <a:lvl1pPr>
              <a:defRPr>
                <a:solidFill>
                  <a:srgbClr val="514C47"/>
                </a:solidFill>
              </a:defRPr>
            </a:lvl1pPr>
          </a:lstStyle>
          <a:p>
            <a:fld id="{345D60D9-5372-5F40-9443-0F9AE5BDC3C8}" type="slidenum">
              <a:rPr lang="en-US" smtClean="0"/>
              <a:pPr/>
              <a:t>‹#›</a:t>
            </a:fld>
            <a:endParaRPr lang="en-US" dirty="0"/>
          </a:p>
        </p:txBody>
      </p:sp>
      <p:sp>
        <p:nvSpPr>
          <p:cNvPr id="31" name="Footer Placeholder 4">
            <a:extLst>
              <a:ext uri="{FF2B5EF4-FFF2-40B4-BE49-F238E27FC236}">
                <a16:creationId xmlns:a16="http://schemas.microsoft.com/office/drawing/2014/main" id="{970AF836-EBD7-FC48-8131-6B5102906FFD}"/>
              </a:ext>
            </a:extLst>
          </p:cNvPr>
          <p:cNvSpPr>
            <a:spLocks noGrp="1"/>
          </p:cNvSpPr>
          <p:nvPr>
            <p:ph type="ftr" sz="quarter" idx="11"/>
          </p:nvPr>
        </p:nvSpPr>
        <p:spPr>
          <a:xfrm>
            <a:off x="1127759" y="6423978"/>
            <a:ext cx="5745379" cy="365125"/>
          </a:xfrm>
        </p:spPr>
        <p:txBody>
          <a:bodyPr/>
          <a:lstStyle>
            <a:lvl1pPr>
              <a:defRPr>
                <a:solidFill>
                  <a:srgbClr val="514C47"/>
                </a:solidFill>
              </a:defRPr>
            </a:lvl1pPr>
          </a:lstStyle>
          <a:p>
            <a:r>
              <a:rPr lang="en-US"/>
              <a:t>Copyright © 2025, Oracle and/or its affiliates |  Confidential: Internal/Restricted/Highly Restricted</a:t>
            </a:r>
            <a:endParaRPr lang="en-US" dirty="0"/>
          </a:p>
        </p:txBody>
      </p:sp>
      <p:sp>
        <p:nvSpPr>
          <p:cNvPr id="30" name="Date Placeholder 2">
            <a:extLst>
              <a:ext uri="{FF2B5EF4-FFF2-40B4-BE49-F238E27FC236}">
                <a16:creationId xmlns:a16="http://schemas.microsoft.com/office/drawing/2014/main" id="{67BD4534-5E82-594D-B1AB-A133054CA183}"/>
              </a:ext>
            </a:extLst>
          </p:cNvPr>
          <p:cNvSpPr>
            <a:spLocks noGrp="1"/>
          </p:cNvSpPr>
          <p:nvPr>
            <p:ph type="dt" sz="half" idx="10"/>
          </p:nvPr>
        </p:nvSpPr>
        <p:spPr>
          <a:xfrm>
            <a:off x="6873138" y="6425604"/>
            <a:ext cx="2743200" cy="363500"/>
          </a:xfrm>
        </p:spPr>
        <p:txBody>
          <a:bodyPr/>
          <a:lstStyle>
            <a:lvl1pPr>
              <a:defRPr>
                <a:solidFill>
                  <a:srgbClr val="514C47"/>
                </a:solidFill>
              </a:defRPr>
            </a:lvl1pPr>
          </a:lstStyle>
          <a:p>
            <a:r>
              <a:rPr lang="en-US"/>
              <a:t>[Date]</a:t>
            </a:r>
            <a:endParaRPr lang="en-US" dirty="0"/>
          </a:p>
        </p:txBody>
      </p:sp>
      <p:sp>
        <p:nvSpPr>
          <p:cNvPr id="20" name="Text Placeholder 21">
            <a:extLst>
              <a:ext uri="{FF2B5EF4-FFF2-40B4-BE49-F238E27FC236}">
                <a16:creationId xmlns:a16="http://schemas.microsoft.com/office/drawing/2014/main" id="{4C14E915-6287-F5A1-E319-1E5C8629A05F}"/>
              </a:ext>
            </a:extLst>
          </p:cNvPr>
          <p:cNvSpPr>
            <a:spLocks noGrp="1"/>
          </p:cNvSpPr>
          <p:nvPr>
            <p:ph type="body" sz="quarter" idx="32" hasCustomPrompt="1"/>
          </p:nvPr>
        </p:nvSpPr>
        <p:spPr>
          <a:xfrm>
            <a:off x="770368" y="2436573"/>
            <a:ext cx="4764024"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Business challenges</a:t>
            </a:r>
            <a:endParaRPr lang="en-US" dirty="0"/>
          </a:p>
        </p:txBody>
      </p:sp>
      <p:sp>
        <p:nvSpPr>
          <p:cNvPr id="21" name="Text Placeholder 19">
            <a:extLst>
              <a:ext uri="{FF2B5EF4-FFF2-40B4-BE49-F238E27FC236}">
                <a16:creationId xmlns:a16="http://schemas.microsoft.com/office/drawing/2014/main" id="{F78AAD0E-863E-A8EC-378E-CA7D3BEDF692}"/>
              </a:ext>
            </a:extLst>
          </p:cNvPr>
          <p:cNvSpPr>
            <a:spLocks noGrp="1"/>
          </p:cNvSpPr>
          <p:nvPr>
            <p:ph type="body" sz="quarter" idx="44"/>
          </p:nvPr>
        </p:nvSpPr>
        <p:spPr>
          <a:xfrm>
            <a:off x="768875" y="2780015"/>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C0BA352F-F67A-5E33-FBD8-084FF44A0F3F}"/>
              </a:ext>
            </a:extLst>
          </p:cNvPr>
          <p:cNvSpPr>
            <a:spLocks noGrp="1"/>
          </p:cNvSpPr>
          <p:nvPr>
            <p:ph type="body" sz="quarter" idx="38" hasCustomPrompt="1"/>
          </p:nvPr>
        </p:nvSpPr>
        <p:spPr>
          <a:xfrm>
            <a:off x="770368" y="3703827"/>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Why Oracle</a:t>
            </a:r>
            <a:endParaRPr lang="en-US" dirty="0"/>
          </a:p>
        </p:txBody>
      </p:sp>
      <p:sp>
        <p:nvSpPr>
          <p:cNvPr id="25" name="Text Placeholder 19">
            <a:extLst>
              <a:ext uri="{FF2B5EF4-FFF2-40B4-BE49-F238E27FC236}">
                <a16:creationId xmlns:a16="http://schemas.microsoft.com/office/drawing/2014/main" id="{97385F7D-6D1D-86CA-110E-A65805CE4790}"/>
              </a:ext>
            </a:extLst>
          </p:cNvPr>
          <p:cNvSpPr>
            <a:spLocks noGrp="1"/>
          </p:cNvSpPr>
          <p:nvPr>
            <p:ph type="body" sz="quarter" idx="45"/>
          </p:nvPr>
        </p:nvSpPr>
        <p:spPr>
          <a:xfrm>
            <a:off x="768875" y="4048160"/>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FCE282E2-5D44-8D75-1898-6AEA0F8C1C09}"/>
              </a:ext>
            </a:extLst>
          </p:cNvPr>
          <p:cNvSpPr>
            <a:spLocks noGrp="1"/>
          </p:cNvSpPr>
          <p:nvPr>
            <p:ph type="body" sz="quarter" idx="46" hasCustomPrompt="1"/>
          </p:nvPr>
        </p:nvSpPr>
        <p:spPr>
          <a:xfrm>
            <a:off x="770367" y="4870581"/>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400" b="1" i="0">
                <a:solidFill>
                  <a:schemeClr val="tx1"/>
                </a:solidFill>
                <a:latin typeface="Oracle Sans Tab" panose="020B0503020204020204" pitchFamily="34" charset="0"/>
                <a:cs typeface="Oracle Sans Tab" panose="020B0503020204020204" pitchFamily="34" charset="0"/>
              </a:defRPr>
            </a:lvl1pPr>
          </a:lstStyle>
          <a:p>
            <a:pPr lvl="0"/>
            <a:r>
              <a:rPr lang="en-IN" dirty="0"/>
              <a:t>Result</a:t>
            </a:r>
            <a:endParaRPr lang="en-US" dirty="0"/>
          </a:p>
        </p:txBody>
      </p:sp>
      <p:sp>
        <p:nvSpPr>
          <p:cNvPr id="3" name="Text Placeholder 19">
            <a:extLst>
              <a:ext uri="{FF2B5EF4-FFF2-40B4-BE49-F238E27FC236}">
                <a16:creationId xmlns:a16="http://schemas.microsoft.com/office/drawing/2014/main" id="{C9B029B0-1EAB-FE8A-291E-9E218344064A}"/>
              </a:ext>
            </a:extLst>
          </p:cNvPr>
          <p:cNvSpPr>
            <a:spLocks noGrp="1"/>
          </p:cNvSpPr>
          <p:nvPr>
            <p:ph type="body" sz="quarter" idx="47"/>
          </p:nvPr>
        </p:nvSpPr>
        <p:spPr>
          <a:xfrm>
            <a:off x="761999" y="5225528"/>
            <a:ext cx="4764024" cy="457200"/>
          </a:xfrm>
        </p:spPr>
        <p:txBody>
          <a:bodyPr/>
          <a:lstStyle>
            <a:lvl1pPr>
              <a:lnSpc>
                <a:spcPct val="100000"/>
              </a:lnSpc>
              <a:defRPr sz="1200" b="0" i="0">
                <a:latin typeface="Oracle Sans Tab" panose="020B0503020204020204" pitchFamily="34" charset="0"/>
                <a:cs typeface="Oracle Sans Tab" panose="020B0503020204020204" pitchFamily="34" charset="0"/>
              </a:defRPr>
            </a:lvl1pPr>
            <a:lvl2pPr>
              <a:lnSpc>
                <a:spcPct val="100000"/>
              </a:lnSpc>
              <a:defRPr sz="1200" b="0" i="0">
                <a:latin typeface="Oracle Sans Tab" panose="020B0503020204020204" pitchFamily="34" charset="0"/>
                <a:cs typeface="Oracle Sans Tab" panose="020B0503020204020204" pitchFamily="34" charset="0"/>
              </a:defRPr>
            </a:lvl2pPr>
          </a:lstStyle>
          <a:p>
            <a:pPr lvl="0"/>
            <a:r>
              <a:rPr lang="en-US"/>
              <a:t>Click to edit Master text styles</a:t>
            </a:r>
          </a:p>
          <a:p>
            <a:pPr lvl="1"/>
            <a:r>
              <a:rPr lang="en-US"/>
              <a:t>Second level</a:t>
            </a:r>
          </a:p>
        </p:txBody>
      </p:sp>
      <p:sp>
        <p:nvSpPr>
          <p:cNvPr id="4" name="Text Placeholder 21">
            <a:extLst>
              <a:ext uri="{FF2B5EF4-FFF2-40B4-BE49-F238E27FC236}">
                <a16:creationId xmlns:a16="http://schemas.microsoft.com/office/drawing/2014/main" id="{36B97647-97D2-408B-413C-E65D6A6051E5}"/>
              </a:ext>
            </a:extLst>
          </p:cNvPr>
          <p:cNvSpPr>
            <a:spLocks noGrp="1"/>
          </p:cNvSpPr>
          <p:nvPr>
            <p:ph type="body" sz="quarter" idx="14" hasCustomPrompt="1"/>
          </p:nvPr>
        </p:nvSpPr>
        <p:spPr>
          <a:xfrm>
            <a:off x="6739049" y="3922382"/>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5" name="Text Placeholder 21">
            <a:extLst>
              <a:ext uri="{FF2B5EF4-FFF2-40B4-BE49-F238E27FC236}">
                <a16:creationId xmlns:a16="http://schemas.microsoft.com/office/drawing/2014/main" id="{3A3580F8-D690-3030-C6AC-4866E9825F61}"/>
              </a:ext>
            </a:extLst>
          </p:cNvPr>
          <p:cNvSpPr>
            <a:spLocks noGrp="1"/>
          </p:cNvSpPr>
          <p:nvPr>
            <p:ph type="body" sz="quarter" idx="30" hasCustomPrompt="1"/>
          </p:nvPr>
        </p:nvSpPr>
        <p:spPr>
          <a:xfrm>
            <a:off x="8448458" y="3933540"/>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7" name="Text Placeholder 21">
            <a:extLst>
              <a:ext uri="{FF2B5EF4-FFF2-40B4-BE49-F238E27FC236}">
                <a16:creationId xmlns:a16="http://schemas.microsoft.com/office/drawing/2014/main" id="{44C5C283-5935-B42C-7120-D243BA9A2913}"/>
              </a:ext>
            </a:extLst>
          </p:cNvPr>
          <p:cNvSpPr>
            <a:spLocks noGrp="1"/>
          </p:cNvSpPr>
          <p:nvPr>
            <p:ph type="body" sz="quarter" idx="31" hasCustomPrompt="1"/>
          </p:nvPr>
        </p:nvSpPr>
        <p:spPr>
          <a:xfrm>
            <a:off x="6739049" y="4734009"/>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8" name="Text Placeholder 21">
            <a:extLst>
              <a:ext uri="{FF2B5EF4-FFF2-40B4-BE49-F238E27FC236}">
                <a16:creationId xmlns:a16="http://schemas.microsoft.com/office/drawing/2014/main" id="{099F2B36-E543-7114-2E12-7E05E41FD12F}"/>
              </a:ext>
            </a:extLst>
          </p:cNvPr>
          <p:cNvSpPr>
            <a:spLocks noGrp="1"/>
          </p:cNvSpPr>
          <p:nvPr>
            <p:ph type="body" sz="quarter" idx="48" hasCustomPrompt="1"/>
          </p:nvPr>
        </p:nvSpPr>
        <p:spPr>
          <a:xfrm>
            <a:off x="8448458" y="4745167"/>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9" name="Text Placeholder 21">
            <a:extLst>
              <a:ext uri="{FF2B5EF4-FFF2-40B4-BE49-F238E27FC236}">
                <a16:creationId xmlns:a16="http://schemas.microsoft.com/office/drawing/2014/main" id="{480E7235-27FC-1059-8FEC-3A55CCC728FE}"/>
              </a:ext>
            </a:extLst>
          </p:cNvPr>
          <p:cNvSpPr>
            <a:spLocks noGrp="1"/>
          </p:cNvSpPr>
          <p:nvPr>
            <p:ph type="body" sz="quarter" idx="33" hasCustomPrompt="1"/>
          </p:nvPr>
        </p:nvSpPr>
        <p:spPr>
          <a:xfrm>
            <a:off x="6739049" y="5546718"/>
            <a:ext cx="1590912" cy="614174"/>
          </a:xfrm>
          <a:prstGeom prst="rect">
            <a:avLst/>
          </a:prstGeom>
        </p:spPr>
        <p:txBody>
          <a:bodyPr lIns="0" tIns="0" rIns="0" bIns="0" anchor="b"/>
          <a:lstStyle>
            <a:lvl1pPr algn="l">
              <a:defRPr sz="3600" b="1" i="0">
                <a:solidFill>
                  <a:schemeClr val="tx1"/>
                </a:solidFill>
                <a:latin typeface="Oracle Sans Tab" panose="020B0503020204020204" pitchFamily="34" charset="0"/>
                <a:cs typeface="Oracle Sans Tab" panose="020B0503020204020204" pitchFamily="34" charset="0"/>
              </a:defRPr>
            </a:lvl1pPr>
          </a:lstStyle>
          <a:p>
            <a:pPr lvl="0"/>
            <a:r>
              <a:rPr lang="en-GB" dirty="0"/>
              <a:t>#Stat</a:t>
            </a:r>
            <a:endParaRPr lang="en-US" dirty="0"/>
          </a:p>
        </p:txBody>
      </p:sp>
      <p:sp>
        <p:nvSpPr>
          <p:cNvPr id="11" name="Text Placeholder 21">
            <a:extLst>
              <a:ext uri="{FF2B5EF4-FFF2-40B4-BE49-F238E27FC236}">
                <a16:creationId xmlns:a16="http://schemas.microsoft.com/office/drawing/2014/main" id="{360C9156-A92C-0F42-A924-D97D8BD8785F}"/>
              </a:ext>
            </a:extLst>
          </p:cNvPr>
          <p:cNvSpPr>
            <a:spLocks noGrp="1"/>
          </p:cNvSpPr>
          <p:nvPr>
            <p:ph type="body" sz="quarter" idx="34" hasCustomPrompt="1"/>
          </p:nvPr>
        </p:nvSpPr>
        <p:spPr>
          <a:xfrm>
            <a:off x="8448458" y="5557876"/>
            <a:ext cx="3237574" cy="603016"/>
          </a:xfrm>
          <a:prstGeom prst="rect">
            <a:avLst/>
          </a:prstGeom>
        </p:spPr>
        <p:txBody>
          <a:bodyPr lIns="0" tIns="0" rIns="0" bIns="0"/>
          <a:lstStyle>
            <a:lvl1pPr algn="l">
              <a:defRPr sz="1400" b="0" i="0">
                <a:solidFill>
                  <a:schemeClr val="tx1"/>
                </a:solidFill>
                <a:latin typeface="Oracle Sans Tab" panose="020B0503020204020204" pitchFamily="34" charset="0"/>
                <a:cs typeface="Oracle Sans Tab"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endParaRPr lang="en-US" dirty="0"/>
          </a:p>
        </p:txBody>
      </p:sp>
      <p:sp>
        <p:nvSpPr>
          <p:cNvPr id="12" name="Picture Placeholder 17">
            <a:extLst>
              <a:ext uri="{FF2B5EF4-FFF2-40B4-BE49-F238E27FC236}">
                <a16:creationId xmlns:a16="http://schemas.microsoft.com/office/drawing/2014/main" id="{37E1F626-6013-A11C-1493-E8B91C591978}"/>
              </a:ext>
            </a:extLst>
          </p:cNvPr>
          <p:cNvSpPr>
            <a:spLocks noGrp="1"/>
          </p:cNvSpPr>
          <p:nvPr>
            <p:ph type="pic" sz="quarter" idx="53" hasCustomPrompt="1"/>
          </p:nvPr>
        </p:nvSpPr>
        <p:spPr>
          <a:xfrm>
            <a:off x="6096000" y="0"/>
            <a:ext cx="6096000" cy="3428682"/>
          </a:xfrm>
          <a:solidFill>
            <a:srgbClr val="AEA8A2"/>
          </a:solidFill>
        </p:spPr>
        <p:txBody>
          <a:bodyPr lIns="72000" tIns="72000" rIns="0" anchor="ctr"/>
          <a:lstStyle>
            <a:lvl1pPr algn="ctr">
              <a:defRPr sz="1400" b="0" i="0">
                <a:solidFill>
                  <a:schemeClr val="tx1"/>
                </a:solidFill>
                <a:latin typeface="Oracle Sans Tab" panose="020B0503020204020204" pitchFamily="34" charset="0"/>
                <a:cs typeface="Oracle Sans Tab" panose="020B0503020204020204" pitchFamily="34" charset="0"/>
              </a:defRPr>
            </a:lvl1pPr>
          </a:lstStyle>
          <a:p>
            <a:r>
              <a:rPr lang="en-US" dirty="0"/>
              <a:t>Click to add photo or illustration</a:t>
            </a:r>
          </a:p>
          <a:p>
            <a:endParaRPr lang="en-US" dirty="0"/>
          </a:p>
          <a:p>
            <a:endParaRPr lang="en-US" dirty="0"/>
          </a:p>
          <a:p>
            <a:endParaRPr lang="en-US" dirty="0"/>
          </a:p>
        </p:txBody>
      </p:sp>
      <p:pic>
        <p:nvPicPr>
          <p:cNvPr id="6" name="OTag" descr="A small square in Oracle Red with the Oracle logo in the center in white">
            <a:extLst>
              <a:ext uri="{FF2B5EF4-FFF2-40B4-BE49-F238E27FC236}">
                <a16:creationId xmlns:a16="http://schemas.microsoft.com/office/drawing/2014/main" id="{4A795B6A-184C-84F8-9946-F2838D3CD83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pic>
        <p:nvPicPr>
          <p:cNvPr id="13" name="Graphic 12">
            <a:extLst>
              <a:ext uri="{FF2B5EF4-FFF2-40B4-BE49-F238E27FC236}">
                <a16:creationId xmlns:a16="http://schemas.microsoft.com/office/drawing/2014/main" id="{E4BAAA2A-9200-092B-2D2E-0CFD12C20F4E}"/>
              </a:ext>
            </a:extLst>
          </p:cNvPr>
          <p:cNvPicPr>
            <a:picLocks noChangeAspect="1"/>
          </p:cNvPicPr>
          <p:nvPr userDrawn="1"/>
        </p:nvPicPr>
        <p:blipFill>
          <a:blip r:embed="rId3">
            <a:extLst>
              <a:ext uri="{96DAC541-7B7A-43D3-8B79-37D633B846F1}">
                <asvg:svgBlip xmlns:asvg="http://schemas.microsoft.com/office/drawing/2016/SVG/main" r:embed="rId4"/>
              </a:ext>
            </a:extLst>
          </a:blip>
          <a:srcRect l="-9503" t="21585" b="15557"/>
          <a:stretch/>
        </p:blipFill>
        <p:spPr>
          <a:xfrm>
            <a:off x="8834980" y="3428681"/>
            <a:ext cx="3357020" cy="1284671"/>
          </a:xfrm>
          <a:prstGeom prst="rect">
            <a:avLst/>
          </a:prstGeom>
        </p:spPr>
      </p:pic>
      <p:sp>
        <p:nvSpPr>
          <p:cNvPr id="14" name="Text Placeholder 21">
            <a:extLst>
              <a:ext uri="{FF2B5EF4-FFF2-40B4-BE49-F238E27FC236}">
                <a16:creationId xmlns:a16="http://schemas.microsoft.com/office/drawing/2014/main" id="{714C8117-8874-4C52-FD47-896710854EA6}"/>
              </a:ext>
            </a:extLst>
          </p:cNvPr>
          <p:cNvSpPr>
            <a:spLocks noGrp="1"/>
          </p:cNvSpPr>
          <p:nvPr>
            <p:ph type="body" sz="quarter" idx="54" hasCustomPrompt="1"/>
          </p:nvPr>
        </p:nvSpPr>
        <p:spPr>
          <a:xfrm>
            <a:off x="768875" y="6104842"/>
            <a:ext cx="4762532" cy="274320"/>
          </a:xfrm>
          <a:prstGeom prst="rect">
            <a:avLst/>
          </a:prstGeom>
        </p:spPr>
        <p:txBody>
          <a:bodyPr lIns="0" tIns="0" rIns="0" bIns="0" anchor="ctr"/>
          <a:lstStyle>
            <a:lvl1pPr marL="0" indent="0" algn="l">
              <a:lnSpc>
                <a:spcPct val="100000"/>
              </a:lnSpc>
              <a:spcAft>
                <a:spcPts val="600"/>
              </a:spcAft>
              <a:buClr>
                <a:schemeClr val="tx1"/>
              </a:buClr>
              <a:buFont typeface="Arial" panose="020B0604020202020204" pitchFamily="34" charset="0"/>
              <a:buNone/>
              <a:tabLst/>
              <a:defRPr sz="1200" b="1" i="0">
                <a:solidFill>
                  <a:schemeClr val="tx1"/>
                </a:solidFill>
                <a:latin typeface="Oracle Sans Tab" panose="020B0503020204020204" pitchFamily="34" charset="0"/>
                <a:cs typeface="Oracle Sans Tab" panose="020B0503020204020204" pitchFamily="34" charset="0"/>
              </a:defRPr>
            </a:lvl1pPr>
          </a:lstStyle>
          <a:p>
            <a:pPr lvl="0"/>
            <a:r>
              <a:rPr lang="en-IN" dirty="0"/>
              <a:t>Call to action</a:t>
            </a:r>
            <a:endParaRPr lang="en-US" dirty="0"/>
          </a:p>
        </p:txBody>
      </p:sp>
    </p:spTree>
    <p:extLst>
      <p:ext uri="{BB962C8B-B14F-4D97-AF65-F5344CB8AC3E}">
        <p14:creationId xmlns:p14="http://schemas.microsoft.com/office/powerpoint/2010/main" val="35476534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slideLayout" Target="../slideLayouts/slideLayout42.xml"/><Relationship Id="rId43" Type="http://schemas.openxmlformats.org/officeDocument/2006/relationships/slideLayout" Target="../slideLayouts/slideLayout43.xml"/><Relationship Id="rId44" Type="http://schemas.openxmlformats.org/officeDocument/2006/relationships/slideLayout" Target="../slideLayouts/slideLayout44.xml"/><Relationship Id="rId45" Type="http://schemas.openxmlformats.org/officeDocument/2006/relationships/slideLayout" Target="../slideLayouts/slideLayout45.xml"/><Relationship Id="rId46" Type="http://schemas.openxmlformats.org/officeDocument/2006/relationships/slideLayout" Target="../slideLayouts/slideLayout46.xml"/><Relationship Id="rId47" Type="http://schemas.openxmlformats.org/officeDocument/2006/relationships/slideLayout" Target="../slideLayouts/slideLayout47.xml"/><Relationship Id="rId48" Type="http://schemas.openxmlformats.org/officeDocument/2006/relationships/slideLayout" Target="../slideLayouts/slideLayout48.xml"/><Relationship Id="rId49" Type="http://schemas.openxmlformats.org/officeDocument/2006/relationships/slideLayout" Target="../slideLayouts/slideLayout49.xml"/><Relationship Id="rId50" Type="http://schemas.openxmlformats.org/officeDocument/2006/relationships/slideLayout" Target="../slideLayouts/slideLayout50.xml"/><Relationship Id="rId51" Type="http://schemas.openxmlformats.org/officeDocument/2006/relationships/slideLayout" Target="../slideLayouts/slideLayout51.xml"/><Relationship Id="rId52" Type="http://schemas.openxmlformats.org/officeDocument/2006/relationships/slideLayout" Target="../slideLayouts/slideLayout52.xml"/><Relationship Id="rId53" Type="http://schemas.openxmlformats.org/officeDocument/2006/relationships/slideLayout" Target="../slideLayouts/slideLayout53.xml"/><Relationship Id="rId54" Type="http://schemas.openxmlformats.org/officeDocument/2006/relationships/slideLayout" Target="../slideLayouts/slideLayout54.xml"/><Relationship Id="rId55" Type="http://schemas.openxmlformats.org/officeDocument/2006/relationships/slideLayout" Target="../slideLayouts/slideLayout55.xml"/><Relationship Id="rId56" Type="http://schemas.openxmlformats.org/officeDocument/2006/relationships/slideLayout" Target="../slideLayouts/slideLayout56.xml"/><Relationship Id="rId57" Type="http://schemas.openxmlformats.org/officeDocument/2006/relationships/slideLayout" Target="../slideLayouts/slideLayout57.xml"/><Relationship Id="rId58" Type="http://schemas.openxmlformats.org/officeDocument/2006/relationships/slideLayout" Target="../slideLayouts/slideLayout58.xml"/><Relationship Id="rId59" Type="http://schemas.openxmlformats.org/officeDocument/2006/relationships/slideLayout" Target="../slideLayouts/slideLayout59.xml"/><Relationship Id="rId60" Type="http://schemas.openxmlformats.org/officeDocument/2006/relationships/slideLayout" Target="../slideLayouts/slideLayout60.xml"/><Relationship Id="rId61" Type="http://schemas.openxmlformats.org/officeDocument/2006/relationships/slideLayout" Target="../slideLayouts/slideLayout61.xml"/><Relationship Id="rId62" Type="http://schemas.openxmlformats.org/officeDocument/2006/relationships/slideLayout" Target="../slideLayouts/slideLayout62.xml"/><Relationship Id="rId63" Type="http://schemas.openxmlformats.org/officeDocument/2006/relationships/slideLayout" Target="../slideLayouts/slideLayout63.xml"/><Relationship Id="rId64" Type="http://schemas.openxmlformats.org/officeDocument/2006/relationships/slideLayout" Target="../slideLayouts/slideLayout64.xml"/><Relationship Id="rId65" Type="http://schemas.openxmlformats.org/officeDocument/2006/relationships/slideLayout" Target="../slideLayouts/slideLayout65.xml"/><Relationship Id="rId66" Type="http://schemas.openxmlformats.org/officeDocument/2006/relationships/slideLayout" Target="../slideLayouts/slideLayout66.xml"/><Relationship Id="rId67" Type="http://schemas.openxmlformats.org/officeDocument/2006/relationships/slideLayout" Target="../slideLayouts/slideLayout67.xml"/><Relationship Id="rId68" Type="http://schemas.openxmlformats.org/officeDocument/2006/relationships/slideLayout" Target="../slideLayouts/slideLayout68.xml"/><Relationship Id="rId69" Type="http://schemas.openxmlformats.org/officeDocument/2006/relationships/slideLayout" Target="../slideLayouts/slideLayout69.xml"/><Relationship Id="rId70" Type="http://schemas.openxmlformats.org/officeDocument/2006/relationships/slideLayout" Target="../slideLayouts/slideLayout70.xml"/><Relationship Id="rId71" Type="http://schemas.openxmlformats.org/officeDocument/2006/relationships/slideLayout" Target="../slideLayouts/slideLayout71.xml"/><Relationship Id="rId72" Type="http://schemas.openxmlformats.org/officeDocument/2006/relationships/slideLayout" Target="../slideLayouts/slideLayout72.xml"/><Relationship Id="rId73" Type="http://schemas.openxmlformats.org/officeDocument/2006/relationships/slideLayout" Target="../slideLayouts/slideLayout73.xml"/><Relationship Id="rId74" Type="http://schemas.openxmlformats.org/officeDocument/2006/relationships/slideLayout" Target="../slideLayouts/slideLayout74.xml"/><Relationship Id="rId75" Type="http://schemas.openxmlformats.org/officeDocument/2006/relationships/slideLayout" Target="../slideLayouts/slideLayout75.xml"/><Relationship Id="rId76" Type="http://schemas.openxmlformats.org/officeDocument/2006/relationships/slideLayout" Target="../slideLayouts/slideLayout76.xml"/><Relationship Id="rId77" Type="http://schemas.openxmlformats.org/officeDocument/2006/relationships/slideLayout" Target="../slideLayouts/slideLayout77.xml"/><Relationship Id="rId78" Type="http://schemas.openxmlformats.org/officeDocument/2006/relationships/slideLayout" Target="../slideLayouts/slideLayout78.xml"/><Relationship Id="rId79" Type="http://schemas.openxmlformats.org/officeDocument/2006/relationships/slideLayout" Target="../slideLayouts/slideLayout79.xml"/><Relationship Id="rId80" Type="http://schemas.openxmlformats.org/officeDocument/2006/relationships/slideLayout" Target="../slideLayouts/slideLayout80.xml"/><Relationship Id="rId81" Type="http://schemas.openxmlformats.org/officeDocument/2006/relationships/slideLayout" Target="../slideLayouts/slideLayout81.xml"/><Relationship Id="rId82" Type="http://schemas.openxmlformats.org/officeDocument/2006/relationships/slideLayout" Target="../slideLayouts/slideLayout82.xml"/><Relationship Id="rId83" Type="http://schemas.openxmlformats.org/officeDocument/2006/relationships/slideLayout" Target="../slideLayouts/slideLayout83.xml"/><Relationship Id="rId84" Type="http://schemas.openxmlformats.org/officeDocument/2006/relationships/slideLayout" Target="../slideLayouts/slideLayout84.xml"/><Relationship Id="rId85" Type="http://schemas.openxmlformats.org/officeDocument/2006/relationships/slideLayout" Target="../slideLayouts/slideLayout85.xml"/><Relationship Id="rId86" Type="http://schemas.openxmlformats.org/officeDocument/2006/relationships/slideLayout" Target="../slideLayouts/slideLayout86.xml"/><Relationship Id="rId87" Type="http://schemas.openxmlformats.org/officeDocument/2006/relationships/slideLayout" Target="../slideLayouts/slideLayout87.xml"/><Relationship Id="rId88" Type="http://schemas.openxmlformats.org/officeDocument/2006/relationships/slideLayout" Target="../slideLayouts/slideLayout88.xml"/><Relationship Id="rId89" Type="http://schemas.openxmlformats.org/officeDocument/2006/relationships/slideLayout" Target="../slideLayouts/slideLayout89.xml"/><Relationship Id="rId90" Type="http://schemas.openxmlformats.org/officeDocument/2006/relationships/slideLayout" Target="../slideLayouts/slideLayout90.xml"/><Relationship Id="rId91" Type="http://schemas.openxmlformats.org/officeDocument/2006/relationships/slideLayout" Target="../slideLayouts/slideLayout91.xml"/><Relationship Id="rId92" Type="http://schemas.openxmlformats.org/officeDocument/2006/relationships/slideLayout" Target="../slideLayouts/slideLayout92.xml"/><Relationship Id="rId93" Type="http://schemas.openxmlformats.org/officeDocument/2006/relationships/slideLayout" Target="../slideLayouts/slideLayout93.xml"/><Relationship Id="rId94" Type="http://schemas.openxmlformats.org/officeDocument/2006/relationships/slideLayout" Target="../slideLayouts/slideLayout94.xml"/><Relationship Id="rId95" Type="http://schemas.openxmlformats.org/officeDocument/2006/relationships/slideLayout" Target="../slideLayouts/slideLayout95.xml"/><Relationship Id="rId96" Type="http://schemas.openxmlformats.org/officeDocument/2006/relationships/slideLayout" Target="../slideLayouts/slideLayout96.xml"/><Relationship Id="rId97" Type="http://schemas.openxmlformats.org/officeDocument/2006/relationships/slideLayout" Target="../slideLayouts/slideLayout97.xml"/><Relationship Id="rId98" Type="http://schemas.openxmlformats.org/officeDocument/2006/relationships/slideLayout" Target="../slideLayouts/slideLayout98.xml"/><Relationship Id="rId99" Type="http://schemas.openxmlformats.org/officeDocument/2006/relationships/slideLayout" Target="../slideLayouts/slideLayout99.xml"/><Relationship Id="rId100" Type="http://schemas.openxmlformats.org/officeDocument/2006/relationships/slideLayout" Target="../slideLayouts/slideLayout100.xml"/><Relationship Id="rId101" Type="http://schemas.openxmlformats.org/officeDocument/2006/relationships/slideLayout" Target="../slideLayouts/slideLayout101.xml"/><Relationship Id="rId102" Type="http://schemas.openxmlformats.org/officeDocument/2006/relationships/slideLayout" Target="../slideLayouts/slideLayout102.xml"/><Relationship Id="rId103" Type="http://schemas.openxmlformats.org/officeDocument/2006/relationships/slideLayout" Target="../slideLayouts/slideLayout103.xml"/><Relationship Id="rId104" Type="http://schemas.openxmlformats.org/officeDocument/2006/relationships/slideLayout" Target="../slideLayouts/slideLayout104.xml"/><Relationship Id="rId105" Type="http://schemas.openxmlformats.org/officeDocument/2006/relationships/theme" Target="../theme/theme1.xml"/><Relationship Id="rId106"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800">
                <a:solidFill>
                  <a:srgbClr val="8B8580"/>
                </a:solidFill>
                <a:latin typeface="+mn-lt"/>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800">
                <a:solidFill>
                  <a:srgbClr val="8B8580"/>
                </a:solidFill>
                <a:latin typeface="+mn-lt"/>
              </a:defRPr>
            </a:lvl1pPr>
          </a:lstStyle>
          <a:p>
            <a:r>
              <a:rPr lang="en-US"/>
              <a:t>Copyright © 2025, Oracle and/or its affiliates |  Confidential: Internal/Restricted/Highly Restricted</a:t>
            </a:r>
            <a:endParaRPr lang="en-US" dirty="0"/>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8" y="6425604"/>
            <a:ext cx="2743200" cy="363500"/>
          </a:xfrm>
          <a:prstGeom prst="rect">
            <a:avLst/>
          </a:prstGeom>
        </p:spPr>
        <p:txBody>
          <a:bodyPr vert="horz" lIns="0" tIns="0" rIns="0" bIns="0" rtlCol="0" anchor="ctr"/>
          <a:lstStyle>
            <a:lvl1pPr>
              <a:defRPr lang="en-US" sz="800" smtClean="0">
                <a:solidFill>
                  <a:srgbClr val="8B8580"/>
                </a:solidFill>
                <a:latin typeface="+mn-lt"/>
              </a:defRPr>
            </a:lvl1pPr>
          </a:lstStyle>
          <a:p>
            <a:r>
              <a:rPr lang="en-US"/>
              <a:t>[Date]</a:t>
            </a:r>
            <a:endParaRPr lang="en-US" dirty="0"/>
          </a:p>
        </p:txBody>
      </p:sp>
      <p:pic>
        <p:nvPicPr>
          <p:cNvPr id="3" name="OTag" descr="A small square in Oracle Red with the Oracle logo in the center in white">
            <a:extLst>
              <a:ext uri="{FF2B5EF4-FFF2-40B4-BE49-F238E27FC236}">
                <a16:creationId xmlns:a16="http://schemas.microsoft.com/office/drawing/2014/main" id="{775A8D6B-AAED-949C-F702-A8E8C8F069BA}"/>
              </a:ext>
              <a:ext uri="{C183D7F6-B498-43B3-948B-1728B52AA6E4}">
                <adec:decorative xmlns:adec="http://schemas.microsoft.com/office/drawing/2017/decorative" val="0"/>
              </a:ext>
            </a:extLst>
          </p:cNvPr>
          <p:cNvPicPr>
            <a:picLocks noChangeAspect="1"/>
          </p:cNvPicPr>
          <p:nvPr userDrawn="1"/>
        </p:nvPicPr>
        <p:blipFill>
          <a:blip r:embed="rId106" cstate="email">
            <a:extLst>
              <a:ext uri="{28A0092B-C50C-407E-A947-70E740481C1C}">
                <a14:useLocalDpi xmlns:a14="http://schemas.microsoft.com/office/drawing/2010/main"/>
              </a:ext>
            </a:extLst>
          </a:blip>
          <a:stretch>
            <a:fillRect/>
          </a:stretch>
        </p:blipFill>
        <p:spPr>
          <a:xfrm>
            <a:off x="11405616" y="6464808"/>
            <a:ext cx="393192" cy="393192"/>
          </a:xfrm>
          <a:prstGeom prst="rect">
            <a:avLst/>
          </a:prstGeom>
        </p:spPr>
      </p:pic>
    </p:spTree>
    <p:extLst>
      <p:ext uri="{BB962C8B-B14F-4D97-AF65-F5344CB8AC3E}">
        <p14:creationId xmlns:p14="http://schemas.microsoft.com/office/powerpoint/2010/main" val="3632300099"/>
      </p:ext>
    </p:extLst>
  </p:cSld>
  <p:clrMap bg1="lt1" tx1="dk1" bg2="lt2" tx2="dk2" accent1="accent1" accent2="accent2" accent3="accent3" accent4="accent4" accent5="accent5" accent6="accent6" hlink="hlink" folHlink="folHlink"/>
  <p:sldLayoutIdLst>
    <p:sldLayoutId id="2147483959" r:id="rId1"/>
    <p:sldLayoutId id="2147484217" r:id="rId2"/>
    <p:sldLayoutId id="2147484218" r:id="rId3"/>
    <p:sldLayoutId id="2147484253" r:id="rId4"/>
    <p:sldLayoutId id="2147484283" r:id="rId5"/>
    <p:sldLayoutId id="2147484265" r:id="rId6"/>
    <p:sldLayoutId id="2147484306" r:id="rId7"/>
    <p:sldLayoutId id="2147484260" r:id="rId8"/>
    <p:sldLayoutId id="2147484261" r:id="rId9"/>
    <p:sldLayoutId id="2147484262" r:id="rId10"/>
    <p:sldLayoutId id="2147484264" r:id="rId11"/>
    <p:sldLayoutId id="2147484263" r:id="rId12"/>
    <p:sldLayoutId id="2147484266" r:id="rId13"/>
    <p:sldLayoutId id="2147484295" r:id="rId14"/>
    <p:sldLayoutId id="2147484290" r:id="rId15"/>
    <p:sldLayoutId id="2147484292" r:id="rId16"/>
    <p:sldLayoutId id="2147484219" r:id="rId17"/>
    <p:sldLayoutId id="2147484220" r:id="rId18"/>
    <p:sldLayoutId id="2147484270" r:id="rId19"/>
    <p:sldLayoutId id="2147484307" r:id="rId20"/>
    <p:sldLayoutId id="2147484267" r:id="rId21"/>
    <p:sldLayoutId id="2147484268" r:id="rId22"/>
    <p:sldLayoutId id="2147484269" r:id="rId23"/>
    <p:sldLayoutId id="2147484272" r:id="rId24"/>
    <p:sldLayoutId id="2147484271" r:id="rId25"/>
    <p:sldLayoutId id="2147484273" r:id="rId26"/>
    <p:sldLayoutId id="2147484259" r:id="rId27"/>
    <p:sldLayoutId id="2147484313" r:id="rId28"/>
    <p:sldLayoutId id="2147484226" r:id="rId29"/>
    <p:sldLayoutId id="2147484003" r:id="rId30"/>
    <p:sldLayoutId id="2147484221" r:id="rId31"/>
    <p:sldLayoutId id="2147484222" r:id="rId32"/>
    <p:sldLayoutId id="2147484031" r:id="rId33"/>
    <p:sldLayoutId id="2147484030" r:id="rId34"/>
    <p:sldLayoutId id="2147483943" r:id="rId35"/>
    <p:sldLayoutId id="2147483763" r:id="rId36"/>
    <p:sldLayoutId id="2147484237" r:id="rId37"/>
    <p:sldLayoutId id="2147484093" r:id="rId38"/>
    <p:sldLayoutId id="2147484314" r:id="rId39"/>
    <p:sldLayoutId id="2147484315" r:id="rId40"/>
    <p:sldLayoutId id="2147484316" r:id="rId41"/>
    <p:sldLayoutId id="2147484317" r:id="rId42"/>
    <p:sldLayoutId id="2147484318" r:id="rId43"/>
    <p:sldLayoutId id="2147484255" r:id="rId44"/>
    <p:sldLayoutId id="2147484310" r:id="rId45"/>
    <p:sldLayoutId id="2147484311" r:id="rId46"/>
    <p:sldLayoutId id="2147484312" r:id="rId47"/>
    <p:sldLayoutId id="2147484250" r:id="rId48"/>
    <p:sldLayoutId id="2147484251" r:id="rId49"/>
    <p:sldLayoutId id="2147484044" r:id="rId50"/>
    <p:sldLayoutId id="2147484274" r:id="rId51"/>
    <p:sldLayoutId id="2147484045" r:id="rId52"/>
    <p:sldLayoutId id="2147484046" r:id="rId53"/>
    <p:sldLayoutId id="2147484047" r:id="rId54"/>
    <p:sldLayoutId id="2147484293" r:id="rId55"/>
    <p:sldLayoutId id="2147484294" r:id="rId56"/>
    <p:sldLayoutId id="2147484256" r:id="rId57"/>
    <p:sldLayoutId id="2147484319" r:id="rId58"/>
    <p:sldLayoutId id="2147483994" r:id="rId59"/>
    <p:sldLayoutId id="2147484069" r:id="rId60"/>
    <p:sldLayoutId id="2147484074" r:id="rId61"/>
    <p:sldLayoutId id="2147484075" r:id="rId62"/>
    <p:sldLayoutId id="2147483917" r:id="rId63"/>
    <p:sldLayoutId id="2147484286" r:id="rId64"/>
    <p:sldLayoutId id="2147484077" r:id="rId65"/>
    <p:sldLayoutId id="2147484078" r:id="rId66"/>
    <p:sldLayoutId id="2147483922" r:id="rId67"/>
    <p:sldLayoutId id="2147484079" r:id="rId68"/>
    <p:sldLayoutId id="2147484296" r:id="rId69"/>
    <p:sldLayoutId id="2147484297" r:id="rId70"/>
    <p:sldLayoutId id="2147484308" r:id="rId71"/>
    <p:sldLayoutId id="2147484309" r:id="rId72"/>
    <p:sldLayoutId id="2147484285" r:id="rId73"/>
    <p:sldLayoutId id="2147484284" r:id="rId74"/>
    <p:sldLayoutId id="2147484005" r:id="rId75"/>
    <p:sldLayoutId id="2147484006" r:id="rId76"/>
    <p:sldLayoutId id="2147484288" r:id="rId77"/>
    <p:sldLayoutId id="2147484289" r:id="rId78"/>
    <p:sldLayoutId id="2147484159" r:id="rId79"/>
    <p:sldLayoutId id="2147484157" r:id="rId80"/>
    <p:sldLayoutId id="2147484152" r:id="rId81"/>
    <p:sldLayoutId id="2147484155" r:id="rId82"/>
    <p:sldLayoutId id="2147484227" r:id="rId83"/>
    <p:sldLayoutId id="2147484228" r:id="rId84"/>
    <p:sldLayoutId id="2147484008" r:id="rId85"/>
    <p:sldLayoutId id="2147484254" r:id="rId86"/>
    <p:sldLayoutId id="2147484275" r:id="rId87"/>
    <p:sldLayoutId id="2147484276" r:id="rId88"/>
    <p:sldLayoutId id="2147484282" r:id="rId89"/>
    <p:sldLayoutId id="2147484258" r:id="rId90"/>
    <p:sldLayoutId id="2147484277" r:id="rId91"/>
    <p:sldLayoutId id="2147484252" r:id="rId92"/>
    <p:sldLayoutId id="2147484257" r:id="rId93"/>
    <p:sldLayoutId id="2147484320" r:id="rId94"/>
    <p:sldLayoutId id="2147484281" r:id="rId95"/>
    <p:sldLayoutId id="2147484298" r:id="rId96"/>
    <p:sldLayoutId id="2147484299" r:id="rId97"/>
    <p:sldLayoutId id="2147484302" r:id="rId98"/>
    <p:sldLayoutId id="2147484303" r:id="rId99"/>
    <p:sldLayoutId id="2147484304" r:id="rId100"/>
    <p:sldLayoutId id="2147484305" r:id="rId101"/>
    <p:sldLayoutId id="2147483744" r:id="rId102"/>
    <p:sldLayoutId id="2147483944" r:id="rId103"/>
    <p:sldLayoutId id="2147484287" r:id="rId10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defTabSz="914400"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600" b="0" i="0" kern="1200">
          <a:solidFill>
            <a:schemeClr val="tx1"/>
          </a:solidFill>
          <a:latin typeface="Oracle Sans Tab" panose="020B0503020204020204" pitchFamily="34" charset="0"/>
          <a:ea typeface="+mn-ea"/>
          <a:cs typeface="Oracle Sans Tab" panose="020B05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600" b="0" i="0" kern="1200">
          <a:solidFill>
            <a:schemeClr val="tx1"/>
          </a:solidFill>
          <a:latin typeface="Oracle Sans" panose="020B0503020204020204" pitchFamily="34" charset="0"/>
          <a:ea typeface="+mn-ea"/>
          <a:cs typeface="Oracle Sans" panose="020B05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600" b="0" i="0" kern="1200">
          <a:solidFill>
            <a:schemeClr val="tx1"/>
          </a:solidFill>
          <a:latin typeface="Oracle Sans" panose="020B0503020204020204" pitchFamily="34" charset="0"/>
          <a:ea typeface="+mn-ea"/>
          <a:cs typeface="Oracle Sans" panose="020B0503020204020204" pitchFamily="34" charset="0"/>
        </a:defRPr>
      </a:lvl6pPr>
      <a:lvl7pPr marL="1280160" indent="-182880" algn="l" defTabSz="914400" rtl="0" eaLnBrk="1" latinLnBrk="0" hangingPunct="1">
        <a:lnSpc>
          <a:spcPct val="95000"/>
        </a:lnSpc>
        <a:spcBef>
          <a:spcPts val="400"/>
        </a:spcBef>
        <a:spcAft>
          <a:spcPts val="0"/>
        </a:spcAft>
        <a:buFont typeface="System Font Regular"/>
        <a:buChar char="-"/>
        <a:defRPr sz="1600" b="0" i="0" kern="1200">
          <a:solidFill>
            <a:schemeClr val="tx1"/>
          </a:solidFill>
          <a:latin typeface="Oracle Sans" panose="020B0503020204020204" pitchFamily="34" charset="0"/>
          <a:ea typeface="+mn-ea"/>
          <a:cs typeface="Oracle Sans" panose="020B0503020204020204" pitchFamily="34" charset="0"/>
        </a:defRPr>
      </a:lvl7pPr>
      <a:lvl8pPr marL="1604963" indent="-203200"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Oracle Sans" panose="020B0503020204020204" pitchFamily="34" charset="0"/>
          <a:ea typeface="+mn-ea"/>
          <a:cs typeface="Oracle Sans" panose="020B0503020204020204" pitchFamily="34" charset="0"/>
        </a:defRPr>
      </a:lvl8pPr>
      <a:lvl9pPr marL="1889125" indent="-203200" algn="l" defTabSz="914400" rtl="0" eaLnBrk="1" latinLnBrk="0" hangingPunct="1">
        <a:lnSpc>
          <a:spcPct val="90000"/>
        </a:lnSpc>
        <a:spcBef>
          <a:spcPts val="500"/>
        </a:spcBef>
        <a:buFont typeface="System Font Regular"/>
        <a:buChar char="-"/>
        <a:tabLst/>
        <a:defRPr sz="1600" b="0" i="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08" userDrawn="1">
          <p15:clr>
            <a:srgbClr val="5ACBF0"/>
          </p15:clr>
        </p15:guide>
        <p15:guide id="4" orient="horz" pos="3852" userDrawn="1">
          <p15:clr>
            <a:srgbClr val="F26B43"/>
          </p15:clr>
        </p15:guide>
        <p15:guide id="5" pos="480" userDrawn="1">
          <p15:clr>
            <a:srgbClr val="F26B43"/>
          </p15:clr>
        </p15:guide>
        <p15:guide id="6" orient="horz" pos="795" userDrawn="1">
          <p15:clr>
            <a:srgbClr val="F26B43"/>
          </p15:clr>
        </p15:guide>
        <p15:guide id="7" orient="horz" pos="590" userDrawn="1">
          <p15:clr>
            <a:srgbClr val="F26B43"/>
          </p15:clr>
        </p15:guide>
        <p15:guide id="8" pos="721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Cliente confidencial</a:t>
            </a:r>
          </a:p>
        </p:txBody>
      </p:sp>
      <p:sp>
        <p:nvSpPr>
          <p:cNvPr id="3" name="Text Placeholder 2"/>
          <p:cNvSpPr>
            <a:spLocks noGrp="1"/>
          </p:cNvSpPr>
          <p:nvPr>
            <p:ph type="body" idx="33" sz="quarter"/>
          </p:nvPr>
        </p:nvSpPr>
        <p:spPr/>
        <p:txBody>
          <a:bodyPr/>
          <a:lstStyle/>
          <a:p>
            <a:r>
              <a:t>Competitive Comparison and 3-Year TCO View</a:t>
            </a:r>
          </a:p>
        </p:txBody>
      </p:sp>
      <p:sp>
        <p:nvSpPr>
          <p:cNvPr id="4" name="Text Placeholder 3"/>
          <p:cNvSpPr>
            <a:spLocks noGrp="1"/>
          </p:cNvSpPr>
          <p:nvPr>
            <p:ph type="body" idx="35" sz="quarter"/>
          </p:nvPr>
        </p:nvSpPr>
        <p:spPr/>
        <p:txBody>
          <a:bodyPr/>
          <a:lstStyle/>
          <a:p>
            <a:r>
              <a:t>April 2026</a:t>
            </a:r>
          </a:p>
        </p:txBody>
      </p:sp>
      <p:sp>
        <p:nvSpPr>
          <p:cNvPr id="5" name="Text Placeholder 4"/>
          <p:cNvSpPr>
            <a:spLocks noGrp="1"/>
          </p:cNvSpPr>
          <p:nvPr>
            <p:ph type="body" idx="34" sz="quarter"/>
          </p:nvPr>
        </p:nvSpPr>
        <p:spPr/>
        <p:txBody>
          <a:bodyPr/>
          <a:lstStyle/>
          <a:p>
            <a:r>
              <a:t>OCI Deal Accelerator  |  Oracle Cloud Infrastructure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Cost Estimate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1828800"/>
        </p:xfrm>
        <a:graphic>
          <a:graphicData uri="http://schemas.openxmlformats.org/drawingml/2006/table">
            <a:tbl>
              <a:tblPr firstRow="1" bandRow="1">
                <a:tableStyleId>{5C22544A-7EE6-4342-B048-85BDC9FD1C3A}</a:tableStyleId>
              </a:tblPr>
              <a:tblGrid>
                <a:gridCol w="3200400"/>
                <a:gridCol w="2286000"/>
                <a:gridCol w="2286000"/>
                <a:gridCol w="3200400"/>
              </a:tblGrid>
              <a:tr h="365760">
                <a:tc>
                  <a:txBody>
                    <a:bodyPr/>
                    <a:lstStyle/>
                    <a:p>
                      <a:pPr algn="l">
                        <a:defRPr sz="1100" b="1">
                          <a:solidFill>
                            <a:srgbClr val="FFFFFF"/>
                          </a:solidFill>
                          <a:latin typeface="Oracle Sans"/>
                        </a:defRPr>
                      </a:pPr>
                      <a:r>
                        <a:t>Component</a:t>
                      </a:r>
                    </a:p>
                  </a:txBody>
                  <a:tcPr anchor="ctr">
                    <a:solidFill>
                      <a:srgbClr val="2C5967"/>
                    </a:solidFill>
                  </a:tcPr>
                </a:tc>
                <a:tc>
                  <a:txBody>
                    <a:bodyPr/>
                    <a:lstStyle/>
                    <a:p>
                      <a:pPr algn="ctr">
                        <a:defRPr sz="1100" b="1">
                          <a:solidFill>
                            <a:srgbClr val="FFFFFF"/>
                          </a:solidFill>
                          <a:latin typeface="Oracle Sans"/>
                        </a:defRPr>
                      </a:pPr>
                      <a:r>
                        <a:t>Monthly (PAYG)</a:t>
                      </a:r>
                    </a:p>
                  </a:txBody>
                  <a:tcPr anchor="ctr">
                    <a:solidFill>
                      <a:srgbClr val="2C5967"/>
                    </a:solidFill>
                  </a:tcPr>
                </a:tc>
                <a:tc>
                  <a:txBody>
                    <a:bodyPr/>
                    <a:lstStyle/>
                    <a:p>
                      <a:pPr algn="ctr">
                        <a:defRPr sz="1100" b="1">
                          <a:solidFill>
                            <a:srgbClr val="FFFFFF"/>
                          </a:solidFill>
                          <a:latin typeface="Oracle Sans"/>
                        </a:defRPr>
                      </a:pPr>
                      <a:r>
                        <a:t>Monthly (BYOL)</a:t>
                      </a:r>
                    </a:p>
                  </a:txBody>
                  <a:tcPr anchor="ctr">
                    <a:solidFill>
                      <a:srgbClr val="2C5967"/>
                    </a:solidFill>
                  </a:tcPr>
                </a:tc>
                <a:tc>
                  <a:txBody>
                    <a:bodyPr/>
                    <a:lstStyle/>
                    <a:p>
                      <a:pPr algn="ctr">
                        <a:defRPr sz="1100" b="1">
                          <a:solidFill>
                            <a:srgbClr val="FFFFFF"/>
                          </a:solidFill>
                          <a:latin typeface="Oracle Sans"/>
                        </a:defRPr>
                      </a:pPr>
                      <a:r>
                        <a:t>Notes</a:t>
                      </a:r>
                    </a:p>
                  </a:txBody>
                  <a:tcPr anchor="ctr">
                    <a:solidFill>
                      <a:srgbClr val="2C5967"/>
                    </a:solidFill>
                  </a:tcPr>
                </a:tc>
              </a:tr>
              <a:tr h="365760">
                <a:tc>
                  <a:txBody>
                    <a:bodyPr/>
                    <a:lstStyle/>
                    <a:p>
                      <a:pPr algn="l">
                        <a:defRPr sz="1000" b="0">
                          <a:solidFill>
                            <a:srgbClr val="312D2A"/>
                          </a:solidFill>
                          <a:latin typeface="Oracle Sans"/>
                        </a:defRPr>
                      </a:pPr>
                      <a:r>
                        <a:t>ADB-S BYOL compute + HA (modeled)</a:t>
                      </a:r>
                    </a:p>
                  </a:txBody>
                  <a:tcPr anchor="ctr"/>
                </a:tc>
                <a:tc>
                  <a:txBody>
                    <a:bodyPr/>
                    <a:lstStyle/>
                    <a:p>
                      <a:pPr algn="r">
                        <a:defRPr sz="1000" b="0">
                          <a:solidFill>
                            <a:srgbClr val="312D2A"/>
                          </a:solidFill>
                          <a:latin typeface="Oracle Sans"/>
                        </a:defRPr>
                      </a:pPr>
                      <a:r>
                        <a:t>$3,770</a:t>
                      </a:r>
                    </a:p>
                  </a:txBody>
                  <a:tcPr anchor="ctr"/>
                </a:tc>
                <a:tc>
                  <a:txBody>
                    <a:bodyPr/>
                    <a:lstStyle/>
                    <a:p>
                      <a:pPr algn="r">
                        <a:defRPr sz="1000" b="0">
                          <a:solidFill>
                            <a:srgbClr val="312D2A"/>
                          </a:solidFill>
                          <a:latin typeface="Oracle Sans"/>
                        </a:defRPr>
                      </a:pPr>
                    </a:p>
                  </a:txBody>
                  <a:tcPr anchor="ctr"/>
                </a:tc>
                <a:tc>
                  <a:txBody>
                    <a:bodyPr/>
                    <a:lstStyle/>
                    <a:p>
                      <a:pPr algn="l">
                        <a:defRPr sz="900" b="0">
                          <a:solidFill>
                            <a:srgbClr val="6F6964"/>
                          </a:solidFill>
                          <a:latin typeface="Oracle Sans"/>
                        </a:defRPr>
                      </a:pPr>
                      <a:r>
                        <a:t>64 ECPUs effective across primary+standby assumptions</a:t>
                      </a:r>
                    </a:p>
                  </a:txBody>
                  <a:tcPr anchor="ctr"/>
                </a:tc>
              </a:tr>
              <a:tr h="365760">
                <a:tc>
                  <a:txBody>
                    <a:bodyPr/>
                    <a:lstStyle/>
                    <a:p>
                      <a:pPr algn="l">
                        <a:defRPr sz="1000" b="0">
                          <a:solidFill>
                            <a:srgbClr val="312D2A"/>
                          </a:solidFill>
                          <a:latin typeface="Oracle Sans"/>
                        </a:defRPr>
                      </a:pPr>
                      <a:r>
                        <a:t>ADB-S storage + backup (500GB baseline)</a:t>
                      </a:r>
                    </a:p>
                  </a:txBody>
                  <a:tcPr anchor="ctr">
                    <a:solidFill>
                      <a:srgbClr val="F5F4F2"/>
                    </a:solidFill>
                  </a:tcPr>
                </a:tc>
                <a:tc>
                  <a:txBody>
                    <a:bodyPr/>
                    <a:lstStyle/>
                    <a:p>
                      <a:pPr algn="r">
                        <a:defRPr sz="1000" b="0">
                          <a:solidFill>
                            <a:srgbClr val="312D2A"/>
                          </a:solidFill>
                          <a:latin typeface="Oracle Sans"/>
                        </a:defRPr>
                      </a:pPr>
                      <a:r>
                        <a:t>$70</a:t>
                      </a:r>
                    </a:p>
                  </a:txBody>
                  <a:tcPr anchor="ctr">
                    <a:solidFill>
                      <a:srgbClr val="F5F4F2"/>
                    </a:solidFill>
                  </a:tcPr>
                </a:tc>
                <a:tc>
                  <a:txBody>
                    <a:bodyPr/>
                    <a:lstStyle/>
                    <a:p>
                      <a:pPr algn="r">
                        <a:defRPr sz="1000" b="0">
                          <a:solidFill>
                            <a:srgbClr val="312D2A"/>
                          </a:solidFill>
                          <a:latin typeface="Oracle Sans"/>
                        </a:defRPr>
                      </a:pPr>
                    </a:p>
                  </a:txBody>
                  <a:tcPr anchor="ctr">
                    <a:solidFill>
                      <a:srgbClr val="F5F4F2"/>
                    </a:solidFill>
                  </a:tcPr>
                </a:tc>
                <a:tc>
                  <a:txBody>
                    <a:bodyPr/>
                    <a:lstStyle/>
                    <a:p>
                      <a:pPr algn="l">
                        <a:defRPr sz="900" b="0">
                          <a:solidFill>
                            <a:srgbClr val="6F6964"/>
                          </a:solidFill>
                          <a:latin typeface="Oracle Sans"/>
                        </a:defRPr>
                      </a:pPr>
                      <a:r>
                        <a:t>ATP storage + backup catalog assumptions</a:t>
                      </a:r>
                    </a:p>
                  </a:txBody>
                  <a:tcPr anchor="ctr">
                    <a:solidFill>
                      <a:srgbClr val="F5F4F2"/>
                    </a:solidFill>
                  </a:tcPr>
                </a:tc>
              </a:tr>
              <a:tr h="365760">
                <a:tc>
                  <a:txBody>
                    <a:bodyPr/>
                    <a:lstStyle/>
                    <a:p>
                      <a:pPr algn="l">
                        <a:defRPr sz="1000" b="0">
                          <a:solidFill>
                            <a:srgbClr val="312D2A"/>
                          </a:solidFill>
                          <a:latin typeface="Oracle Sans"/>
                        </a:defRPr>
                      </a:pPr>
                      <a:r>
                        <a:t>ADB-S ops/monitoring overhead</a:t>
                      </a:r>
                    </a:p>
                  </a:txBody>
                  <a:tcPr anchor="ctr"/>
                </a:tc>
                <a:tc>
                  <a:txBody>
                    <a:bodyPr/>
                    <a:lstStyle/>
                    <a:p>
                      <a:pPr algn="r">
                        <a:defRPr sz="1000" b="0">
                          <a:solidFill>
                            <a:srgbClr val="312D2A"/>
                          </a:solidFill>
                          <a:latin typeface="Oracle Sans"/>
                        </a:defRPr>
                      </a:pPr>
                      <a:r>
                        <a:t>$150</a:t>
                      </a:r>
                    </a:p>
                  </a:txBody>
                  <a:tcPr anchor="ctr"/>
                </a:tc>
                <a:tc>
                  <a:txBody>
                    <a:bodyPr/>
                    <a:lstStyle/>
                    <a:p>
                      <a:pPr algn="r">
                        <a:defRPr sz="1000" b="0">
                          <a:solidFill>
                            <a:srgbClr val="312D2A"/>
                          </a:solidFill>
                          <a:latin typeface="Oracle Sans"/>
                        </a:defRPr>
                      </a:pPr>
                    </a:p>
                  </a:txBody>
                  <a:tcPr anchor="ctr"/>
                </a:tc>
                <a:tc>
                  <a:txBody>
                    <a:bodyPr/>
                    <a:lstStyle/>
                    <a:p>
                      <a:pPr algn="l">
                        <a:defRPr sz="900" b="0">
                          <a:solidFill>
                            <a:srgbClr val="6F6964"/>
                          </a:solidFill>
                          <a:latin typeface="Oracle Sans"/>
                        </a:defRPr>
                      </a:pPr>
                      <a:r>
                        <a:t>Run-state platform overhead allowance</a:t>
                      </a:r>
                    </a:p>
                  </a:txBody>
                  <a:tcPr anchor="ctr"/>
                </a:tc>
              </a:tr>
              <a:tr h="365760">
                <a:tc>
                  <a:txBody>
                    <a:bodyPr/>
                    <a:lstStyle/>
                    <a:p>
                      <a:pPr algn="l">
                        <a:defRPr sz="1000" b="1">
                          <a:solidFill>
                            <a:srgbClr val="FFFFFF"/>
                          </a:solidFill>
                          <a:latin typeface="Oracle Sans"/>
                        </a:defRPr>
                      </a:pPr>
                      <a:r>
                        <a:t>TOTAL ADB-S monthly modeled run-rate</a:t>
                      </a:r>
                    </a:p>
                  </a:txBody>
                  <a:tcPr anchor="ctr">
                    <a:solidFill>
                      <a:srgbClr val="2C5967"/>
                    </a:solidFill>
                  </a:tcPr>
                </a:tc>
                <a:tc>
                  <a:txBody>
                    <a:bodyPr/>
                    <a:lstStyle/>
                    <a:p>
                      <a:pPr algn="r">
                        <a:defRPr sz="1000" b="1">
                          <a:solidFill>
                            <a:srgbClr val="FFFFFF"/>
                          </a:solidFill>
                          <a:latin typeface="Oracle Sans"/>
                        </a:defRPr>
                      </a:pPr>
                      <a:r>
                        <a:t>$3,990</a:t>
                      </a:r>
                    </a:p>
                  </a:txBody>
                  <a:tcPr anchor="ctr">
                    <a:solidFill>
                      <a:srgbClr val="2C5967"/>
                    </a:solidFill>
                  </a:tcPr>
                </a:tc>
                <a:tc>
                  <a:txBody>
                    <a:bodyPr/>
                    <a:lstStyle/>
                    <a:p>
                      <a:pPr algn="r">
                        <a:defRPr sz="1000" b="1">
                          <a:solidFill>
                            <a:srgbClr val="FFFFFF"/>
                          </a:solidFill>
                          <a:latin typeface="Oracle Sans"/>
                        </a:defRPr>
                      </a:pPr>
                    </a:p>
                  </a:txBody>
                  <a:tcPr anchor="ctr">
                    <a:solidFill>
                      <a:srgbClr val="2C5967"/>
                    </a:solidFill>
                  </a:tcPr>
                </a:tc>
                <a:tc>
                  <a:txBody>
                    <a:bodyPr/>
                    <a:lstStyle/>
                    <a:p>
                      <a:pPr algn="l">
                        <a:defRPr sz="900" b="0">
                          <a:solidFill>
                            <a:srgbClr val="FFFFFF"/>
                          </a:solidFill>
                          <a:latin typeface="Oracle Sans"/>
                        </a:defRPr>
                      </a:pPr>
                      <a:r>
                        <a:t>Excludes one-time migration costs</a:t>
                      </a:r>
                    </a:p>
                  </a:txBody>
                  <a:tcPr anchor="ctr">
                    <a:solidFill>
                      <a:srgbClr val="2C5967"/>
                    </a:solidFill>
                  </a:tcPr>
                </a:tc>
              </a:tr>
            </a:tbl>
          </a:graphicData>
        </a:graphic>
      </p:graphicFrame>
      <p:sp>
        <p:nvSpPr>
          <p:cNvPr id="5" name="TextBox 4"/>
          <p:cNvSpPr txBox="1"/>
          <p:nvPr/>
        </p:nvSpPr>
        <p:spPr>
          <a:xfrm>
            <a:off x="457200" y="3200400"/>
            <a:ext cx="10972800" cy="320040"/>
          </a:xfrm>
          <a:prstGeom prst="rect">
            <a:avLst/>
          </a:prstGeom>
          <a:noFill/>
        </p:spPr>
        <p:txBody>
          <a:bodyPr wrap="square">
            <a:spAutoFit/>
          </a:bodyPr>
          <a:lstStyle/>
          <a:p>
            <a:pPr algn="l">
              <a:defRPr sz="1100" b="1" i="1">
                <a:solidFill>
                  <a:srgbClr val="6F6964"/>
                </a:solidFill>
                <a:latin typeface="Oracle Sans"/>
              </a:defRPr>
            </a:pPr>
            <a:r>
              <a:t>Assumptions:</a:t>
            </a:r>
          </a:p>
        </p:txBody>
      </p:sp>
      <p:sp>
        <p:nvSpPr>
          <p:cNvPr id="6" name="TextBox 5"/>
          <p:cNvSpPr txBox="1"/>
          <p:nvPr/>
        </p:nvSpPr>
        <p:spPr>
          <a:xfrm>
            <a:off x="640080" y="3520440"/>
            <a:ext cx="10058400" cy="274320"/>
          </a:xfrm>
          <a:prstGeom prst="rect">
            <a:avLst/>
          </a:prstGeom>
          <a:noFill/>
        </p:spPr>
        <p:txBody>
          <a:bodyPr wrap="square">
            <a:spAutoFit/>
          </a:bodyPr>
          <a:lstStyle/>
          <a:p>
            <a:pPr algn="l">
              <a:defRPr sz="1000" b="0" i="1">
                <a:solidFill>
                  <a:srgbClr val="6F6964"/>
                </a:solidFill>
                <a:latin typeface="Oracle Sans"/>
              </a:defRPr>
            </a:pPr>
            <a:r>
              <a:t>• Modeled values for directional comparison; not a quote</a:t>
            </a:r>
          </a:p>
        </p:txBody>
      </p:sp>
      <p:sp>
        <p:nvSpPr>
          <p:cNvPr id="7" name="TextBox 6"/>
          <p:cNvSpPr txBox="1"/>
          <p:nvPr/>
        </p:nvSpPr>
        <p:spPr>
          <a:xfrm>
            <a:off x="640080" y="3794759"/>
            <a:ext cx="10058400" cy="274320"/>
          </a:xfrm>
          <a:prstGeom prst="rect">
            <a:avLst/>
          </a:prstGeom>
          <a:noFill/>
        </p:spPr>
        <p:txBody>
          <a:bodyPr wrap="square">
            <a:spAutoFit/>
          </a:bodyPr>
          <a:lstStyle/>
          <a:p>
            <a:pPr algn="l">
              <a:defRPr sz="1000" b="0" i="1">
                <a:solidFill>
                  <a:srgbClr val="6F6964"/>
                </a:solidFill>
                <a:latin typeface="Oracle Sans"/>
              </a:defRPr>
            </a:pPr>
            <a:r>
              <a:t>• Region and discount program can materially change both sides</a:t>
            </a:r>
          </a:p>
        </p:txBody>
      </p:sp>
      <p:sp>
        <p:nvSpPr>
          <p:cNvPr id="8" name="TextBox 7"/>
          <p:cNvSpPr txBox="1"/>
          <p:nvPr/>
        </p:nvSpPr>
        <p:spPr>
          <a:xfrm>
            <a:off x="640080" y="4069080"/>
            <a:ext cx="10058400" cy="274320"/>
          </a:xfrm>
          <a:prstGeom prst="rect">
            <a:avLst/>
          </a:prstGeom>
          <a:noFill/>
        </p:spPr>
        <p:txBody>
          <a:bodyPr wrap="square">
            <a:spAutoFit/>
          </a:bodyPr>
          <a:lstStyle/>
          <a:p>
            <a:pPr algn="l">
              <a:defRPr sz="1000" b="0" i="1">
                <a:solidFill>
                  <a:srgbClr val="6F6964"/>
                </a:solidFill>
                <a:latin typeface="Oracle Sans"/>
              </a:defRPr>
            </a:pPr>
            <a:r>
              <a:t>• Aurora can be cheaper infra-only in some sizing patterns</a:t>
            </a:r>
          </a:p>
        </p:txBody>
      </p:sp>
      <p:sp>
        <p:nvSpPr>
          <p:cNvPr id="9" name="TextBox 8"/>
          <p:cNvSpPr txBox="1"/>
          <p:nvPr/>
        </p:nvSpPr>
        <p:spPr>
          <a:xfrm>
            <a:off x="640080" y="4343400"/>
            <a:ext cx="10058400" cy="274320"/>
          </a:xfrm>
          <a:prstGeom prst="rect">
            <a:avLst/>
          </a:prstGeom>
          <a:noFill/>
        </p:spPr>
        <p:txBody>
          <a:bodyPr wrap="square">
            <a:spAutoFit/>
          </a:bodyPr>
          <a:lstStyle/>
          <a:p>
            <a:pPr algn="l">
              <a:defRPr sz="1000" b="0" i="1">
                <a:solidFill>
                  <a:srgbClr val="6F6964"/>
                </a:solidFill>
                <a:latin typeface="Oracle Sans"/>
              </a:defRPr>
            </a:pPr>
            <a:r>
              <a:t>• BYOL eligibility and available license pool must be validated</a:t>
            </a:r>
          </a:p>
        </p:txBody>
      </p:sp>
      <p:sp>
        <p:nvSpPr>
          <p:cNvPr id="10" name="TextBox 9"/>
          <p:cNvSpPr txBox="1"/>
          <p:nvPr/>
        </p:nvSpPr>
        <p:spPr>
          <a:xfrm>
            <a:off x="640080" y="4617719"/>
            <a:ext cx="10058400" cy="274320"/>
          </a:xfrm>
          <a:prstGeom prst="rect">
            <a:avLst/>
          </a:prstGeom>
          <a:noFill/>
        </p:spPr>
        <p:txBody>
          <a:bodyPr wrap="square">
            <a:spAutoFit/>
          </a:bodyPr>
          <a:lstStyle/>
          <a:p>
            <a:pPr algn="l">
              <a:defRPr sz="1000" b="0" i="1">
                <a:solidFill>
                  <a:srgbClr val="6F6964"/>
                </a:solidFill>
                <a:latin typeface="Oracle Sans"/>
              </a:defRPr>
            </a:pPr>
            <a:r>
              <a:t>• Mixed OLTP+analytics I/O behavior can increase Aurora effective cost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3-Year TCO (Modeled): ADB-S BYOL vs Aurora PostgreSQL</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2468880"/>
        </p:xfrm>
        <a:graphic>
          <a:graphicData uri="http://schemas.openxmlformats.org/drawingml/2006/table">
            <a:tbl>
              <a:tblPr firstRow="1" bandRow="1">
                <a:tableStyleId>{5C22544A-7EE6-4342-B048-85BDC9FD1C3A}</a:tableStyleId>
              </a:tblPr>
              <a:tblGrid>
                <a:gridCol w="3657600"/>
                <a:gridCol w="2286000"/>
                <a:gridCol w="2286000"/>
                <a:gridCol w="2743200"/>
              </a:tblGrid>
              <a:tr h="411480">
                <a:tc>
                  <a:txBody>
                    <a:bodyPr/>
                    <a:lstStyle/>
                    <a:p>
                      <a:pPr algn="l">
                        <a:defRPr sz="1100" b="1">
                          <a:solidFill>
                            <a:srgbClr val="FFFFFF"/>
                          </a:solidFill>
                          <a:latin typeface="Oracle Sans"/>
                        </a:defRPr>
                      </a:pPr>
                      <a:r>
                        <a:t>Cost Element</a:t>
                      </a:r>
                    </a:p>
                  </a:txBody>
                  <a:tcPr anchor="ctr">
                    <a:solidFill>
                      <a:srgbClr val="2C5967"/>
                    </a:solidFill>
                  </a:tcPr>
                </a:tc>
                <a:tc>
                  <a:txBody>
                    <a:bodyPr/>
                    <a:lstStyle/>
                    <a:p>
                      <a:pPr algn="ctr">
                        <a:defRPr sz="1100" b="1">
                          <a:solidFill>
                            <a:srgbClr val="FFFFFF"/>
                          </a:solidFill>
                          <a:latin typeface="Oracle Sans"/>
                        </a:defRPr>
                      </a:pPr>
                      <a:r>
                        <a:t>Aurora PostgreSQL</a:t>
                      </a:r>
                    </a:p>
                  </a:txBody>
                  <a:tcPr anchor="ctr">
                    <a:solidFill>
                      <a:srgbClr val="2C5967"/>
                    </a:solidFill>
                  </a:tcPr>
                </a:tc>
                <a:tc>
                  <a:txBody>
                    <a:bodyPr/>
                    <a:lstStyle/>
                    <a:p>
                      <a:pPr algn="ctr">
                        <a:defRPr sz="1100" b="1">
                          <a:solidFill>
                            <a:srgbClr val="FFFFFF"/>
                          </a:solidFill>
                          <a:latin typeface="Oracle Sans"/>
                        </a:defRPr>
                      </a:pPr>
                      <a:r>
                        <a:t>ADB-S BYOL</a:t>
                      </a:r>
                    </a:p>
                  </a:txBody>
                  <a:tcPr anchor="ctr">
                    <a:solidFill>
                      <a:srgbClr val="2C5967"/>
                    </a:solidFill>
                  </a:tcPr>
                </a:tc>
                <a:tc>
                  <a:txBody>
                    <a:bodyPr/>
                    <a:lstStyle/>
                    <a:p>
                      <a:pPr algn="ctr">
                        <a:defRPr sz="1100" b="1">
                          <a:solidFill>
                            <a:srgbClr val="FFFFFF"/>
                          </a:solidFill>
                          <a:latin typeface="Oracle Sans"/>
                        </a:defRPr>
                      </a:pPr>
                      <a:r>
                        <a:t>Delta vs Aurora</a:t>
                      </a:r>
                    </a:p>
                  </a:txBody>
                  <a:tcPr anchor="ctr">
                    <a:solidFill>
                      <a:srgbClr val="2C5967"/>
                    </a:solidFill>
                  </a:tcPr>
                </a:tc>
              </a:tr>
              <a:tr h="411480">
                <a:tc>
                  <a:txBody>
                    <a:bodyPr/>
                    <a:lstStyle/>
                    <a:p>
                      <a:pPr algn="l">
                        <a:defRPr sz="1000" b="0">
                          <a:solidFill>
                            <a:srgbClr val="312D2A"/>
                          </a:solidFill>
                          <a:latin typeface="Oracle Sans"/>
                        </a:defRPr>
                      </a:pPr>
                      <a:r>
                        <a:t>Infrastructure run-rate (36 months)</a:t>
                      </a:r>
                    </a:p>
                  </a:txBody>
                  <a:tcPr anchor="ctr"/>
                </a:tc>
                <a:tc>
                  <a:txBody>
                    <a:bodyPr/>
                    <a:lstStyle/>
                    <a:p>
                      <a:pPr algn="r">
                        <a:defRPr sz="1000" b="0">
                          <a:solidFill>
                            <a:srgbClr val="312D2A"/>
                          </a:solidFill>
                          <a:latin typeface="Oracle Sans"/>
                        </a:defRPr>
                      </a:pPr>
                      <a:r>
                        <a:t>$100,800</a:t>
                      </a:r>
                    </a:p>
                  </a:txBody>
                  <a:tcPr anchor="ctr"/>
                </a:tc>
                <a:tc>
                  <a:txBody>
                    <a:bodyPr/>
                    <a:lstStyle/>
                    <a:p>
                      <a:pPr algn="r">
                        <a:defRPr sz="1000" b="0">
                          <a:solidFill>
                            <a:srgbClr val="312D2A"/>
                          </a:solidFill>
                          <a:latin typeface="Oracle Sans"/>
                        </a:defRPr>
                      </a:pPr>
                      <a:r>
                        <a:t>$143,640</a:t>
                      </a:r>
                    </a:p>
                  </a:txBody>
                  <a:tcPr anchor="ctr"/>
                </a:tc>
                <a:tc>
                  <a:txBody>
                    <a:bodyPr/>
                    <a:lstStyle/>
                    <a:p>
                      <a:pPr algn="ctr">
                        <a:defRPr sz="1000" b="1">
                          <a:solidFill>
                            <a:srgbClr val="2B6242"/>
                          </a:solidFill>
                          <a:latin typeface="Oracle Sans"/>
                        </a:defRPr>
                      </a:pPr>
                      <a:r>
                        <a:t>+42% (ADB-S higher)</a:t>
                      </a:r>
                    </a:p>
                  </a:txBody>
                  <a:tcPr anchor="ctr"/>
                </a:tc>
              </a:tr>
              <a:tr h="411480">
                <a:tc>
                  <a:txBody>
                    <a:bodyPr/>
                    <a:lstStyle/>
                    <a:p>
                      <a:pPr algn="l">
                        <a:defRPr sz="1000" b="0">
                          <a:solidFill>
                            <a:srgbClr val="312D2A"/>
                          </a:solidFill>
                          <a:latin typeface="Oracle Sans"/>
                        </a:defRPr>
                      </a:pPr>
                      <a:r>
                        <a:t>One-time migration/refactor/testing</a:t>
                      </a:r>
                    </a:p>
                  </a:txBody>
                  <a:tcPr anchor="ctr">
                    <a:solidFill>
                      <a:srgbClr val="F5F4F2"/>
                    </a:solidFill>
                  </a:tcPr>
                </a:tc>
                <a:tc>
                  <a:txBody>
                    <a:bodyPr/>
                    <a:lstStyle/>
                    <a:p>
                      <a:pPr algn="r">
                        <a:defRPr sz="1000" b="0">
                          <a:solidFill>
                            <a:srgbClr val="312D2A"/>
                          </a:solidFill>
                          <a:latin typeface="Oracle Sans"/>
                        </a:defRPr>
                      </a:pPr>
                      <a:r>
                        <a:t>$180,000</a:t>
                      </a:r>
                    </a:p>
                  </a:txBody>
                  <a:tcPr anchor="ctr">
                    <a:solidFill>
                      <a:srgbClr val="F5F4F2"/>
                    </a:solidFill>
                  </a:tcPr>
                </a:tc>
                <a:tc>
                  <a:txBody>
                    <a:bodyPr/>
                    <a:lstStyle/>
                    <a:p>
                      <a:pPr algn="r">
                        <a:defRPr sz="1000" b="0">
                          <a:solidFill>
                            <a:srgbClr val="312D2A"/>
                          </a:solidFill>
                          <a:latin typeface="Oracle Sans"/>
                        </a:defRPr>
                      </a:pPr>
                      <a:r>
                        <a:t>$45,000</a:t>
                      </a:r>
                    </a:p>
                  </a:txBody>
                  <a:tcPr anchor="ctr">
                    <a:solidFill>
                      <a:srgbClr val="F5F4F2"/>
                    </a:solidFill>
                  </a:tcPr>
                </a:tc>
                <a:tc>
                  <a:txBody>
                    <a:bodyPr/>
                    <a:lstStyle/>
                    <a:p>
                      <a:pPr algn="ctr">
                        <a:defRPr sz="1000" b="1">
                          <a:solidFill>
                            <a:srgbClr val="2B6242"/>
                          </a:solidFill>
                          <a:latin typeface="Oracle Sans"/>
                        </a:defRPr>
                      </a:pPr>
                      <a:r>
                        <a:t>-75% (ADB-S lower)</a:t>
                      </a:r>
                    </a:p>
                  </a:txBody>
                  <a:tcPr anchor="ctr">
                    <a:solidFill>
                      <a:srgbClr val="F5F4F2"/>
                    </a:solidFill>
                  </a:tcPr>
                </a:tc>
              </a:tr>
              <a:tr h="411480">
                <a:tc>
                  <a:txBody>
                    <a:bodyPr/>
                    <a:lstStyle/>
                    <a:p>
                      <a:pPr algn="l">
                        <a:defRPr sz="1000" b="0">
                          <a:solidFill>
                            <a:srgbClr val="312D2A"/>
                          </a:solidFill>
                          <a:latin typeface="Oracle Sans"/>
                        </a:defRPr>
                      </a:pPr>
                      <a:r>
                        <a:t>DB operations effort (36 months)</a:t>
                      </a:r>
                    </a:p>
                  </a:txBody>
                  <a:tcPr anchor="ctr"/>
                </a:tc>
                <a:tc>
                  <a:txBody>
                    <a:bodyPr/>
                    <a:lstStyle/>
                    <a:p>
                      <a:pPr algn="r">
                        <a:defRPr sz="1000" b="0">
                          <a:solidFill>
                            <a:srgbClr val="312D2A"/>
                          </a:solidFill>
                          <a:latin typeface="Oracle Sans"/>
                        </a:defRPr>
                      </a:pPr>
                      <a:r>
                        <a:t>$90,000</a:t>
                      </a:r>
                    </a:p>
                  </a:txBody>
                  <a:tcPr anchor="ctr"/>
                </a:tc>
                <a:tc>
                  <a:txBody>
                    <a:bodyPr/>
                    <a:lstStyle/>
                    <a:p>
                      <a:pPr algn="r">
                        <a:defRPr sz="1000" b="0">
                          <a:solidFill>
                            <a:srgbClr val="312D2A"/>
                          </a:solidFill>
                          <a:latin typeface="Oracle Sans"/>
                        </a:defRPr>
                      </a:pPr>
                      <a:r>
                        <a:t>$36,000</a:t>
                      </a:r>
                    </a:p>
                  </a:txBody>
                  <a:tcPr anchor="ctr"/>
                </a:tc>
                <a:tc>
                  <a:txBody>
                    <a:bodyPr/>
                    <a:lstStyle/>
                    <a:p>
                      <a:pPr algn="ctr">
                        <a:defRPr sz="1000" b="1">
                          <a:solidFill>
                            <a:srgbClr val="2B6242"/>
                          </a:solidFill>
                          <a:latin typeface="Oracle Sans"/>
                        </a:defRPr>
                      </a:pPr>
                      <a:r>
                        <a:t>-60% (ADB-S lower)</a:t>
                      </a:r>
                    </a:p>
                  </a:txBody>
                  <a:tcPr anchor="ctr"/>
                </a:tc>
              </a:tr>
              <a:tr h="411480">
                <a:tc>
                  <a:txBody>
                    <a:bodyPr/>
                    <a:lstStyle/>
                    <a:p>
                      <a:pPr algn="l">
                        <a:defRPr sz="1000" b="0">
                          <a:solidFill>
                            <a:srgbClr val="312D2A"/>
                          </a:solidFill>
                          <a:latin typeface="Oracle Sans"/>
                        </a:defRPr>
                      </a:pPr>
                      <a:r>
                        <a:t>License leverage / stranded value impact</a:t>
                      </a:r>
                    </a:p>
                  </a:txBody>
                  <a:tcPr anchor="ctr">
                    <a:solidFill>
                      <a:srgbClr val="F5F4F2"/>
                    </a:solidFill>
                  </a:tcPr>
                </a:tc>
                <a:tc>
                  <a:txBody>
                    <a:bodyPr/>
                    <a:lstStyle/>
                    <a:p>
                      <a:pPr algn="r">
                        <a:defRPr sz="1000" b="0">
                          <a:solidFill>
                            <a:srgbClr val="312D2A"/>
                          </a:solidFill>
                          <a:latin typeface="Oracle Sans"/>
                        </a:defRPr>
                      </a:pPr>
                      <a:r>
                        <a:t>$40,000</a:t>
                      </a:r>
                    </a:p>
                  </a:txBody>
                  <a:tcPr anchor="ctr">
                    <a:solidFill>
                      <a:srgbClr val="F5F4F2"/>
                    </a:solidFill>
                  </a:tcPr>
                </a:tc>
                <a:tc>
                  <a:txBody>
                    <a:bodyPr/>
                    <a:lstStyle/>
                    <a:p>
                      <a:pPr algn="r">
                        <a:defRPr sz="1000" b="0">
                          <a:solidFill>
                            <a:srgbClr val="312D2A"/>
                          </a:solidFill>
                          <a:latin typeface="Oracle Sans"/>
                        </a:defRPr>
                      </a:pPr>
                      <a:r>
                        <a:t>$0</a:t>
                      </a:r>
                    </a:p>
                  </a:txBody>
                  <a:tcPr anchor="ctr">
                    <a:solidFill>
                      <a:srgbClr val="F5F4F2"/>
                    </a:solidFill>
                  </a:tcPr>
                </a:tc>
                <a:tc>
                  <a:txBody>
                    <a:bodyPr/>
                    <a:lstStyle/>
                    <a:p>
                      <a:pPr algn="ctr">
                        <a:defRPr sz="1000" b="1">
                          <a:solidFill>
                            <a:srgbClr val="2B6242"/>
                          </a:solidFill>
                          <a:latin typeface="Oracle Sans"/>
                        </a:defRPr>
                      </a:pPr>
                      <a:r>
                        <a:t>-100% (ADB-S lower)</a:t>
                      </a:r>
                    </a:p>
                  </a:txBody>
                  <a:tcPr anchor="ctr">
                    <a:solidFill>
                      <a:srgbClr val="F5F4F2"/>
                    </a:solidFill>
                  </a:tcPr>
                </a:tc>
              </a:tr>
              <a:tr h="411480">
                <a:tc>
                  <a:txBody>
                    <a:bodyPr/>
                    <a:lstStyle/>
                    <a:p>
                      <a:pPr algn="l">
                        <a:defRPr sz="1000" b="1">
                          <a:solidFill>
                            <a:srgbClr val="FFFFFF"/>
                          </a:solidFill>
                          <a:latin typeface="Oracle Sans"/>
                        </a:defRPr>
                      </a:pPr>
                      <a:r>
                        <a:t>TOTAL 3-year TCO</a:t>
                      </a:r>
                    </a:p>
                  </a:txBody>
                  <a:tcPr anchor="ctr">
                    <a:solidFill>
                      <a:srgbClr val="2C5967"/>
                    </a:solidFill>
                  </a:tcPr>
                </a:tc>
                <a:tc>
                  <a:txBody>
                    <a:bodyPr/>
                    <a:lstStyle/>
                    <a:p>
                      <a:pPr algn="r">
                        <a:defRPr sz="1000" b="1">
                          <a:solidFill>
                            <a:srgbClr val="FFFFFF"/>
                          </a:solidFill>
                          <a:latin typeface="Oracle Sans"/>
                        </a:defRPr>
                      </a:pPr>
                      <a:r>
                        <a:t>$410,800</a:t>
                      </a:r>
                    </a:p>
                  </a:txBody>
                  <a:tcPr anchor="ctr">
                    <a:solidFill>
                      <a:srgbClr val="2C5967"/>
                    </a:solidFill>
                  </a:tcPr>
                </a:tc>
                <a:tc>
                  <a:txBody>
                    <a:bodyPr/>
                    <a:lstStyle/>
                    <a:p>
                      <a:pPr algn="r">
                        <a:defRPr sz="1000" b="1">
                          <a:solidFill>
                            <a:srgbClr val="FFFFFF"/>
                          </a:solidFill>
                          <a:latin typeface="Oracle Sans"/>
                        </a:defRPr>
                      </a:pPr>
                      <a:r>
                        <a:t>$224,640</a:t>
                      </a:r>
                    </a:p>
                  </a:txBody>
                  <a:tcPr anchor="ctr">
                    <a:solidFill>
                      <a:srgbClr val="2C5967"/>
                    </a:solidFill>
                  </a:tcPr>
                </a:tc>
                <a:tc>
                  <a:txBody>
                    <a:bodyPr/>
                    <a:lstStyle/>
                    <a:p>
                      <a:pPr algn="ctr">
                        <a:defRPr sz="1000" b="1">
                          <a:solidFill>
                            <a:srgbClr val="FFFFFF"/>
                          </a:solidFill>
                          <a:latin typeface="Oracle Sans"/>
                        </a:defRPr>
                      </a:pPr>
                      <a:r>
                        <a:t>-45% (ADB-S lower total)</a:t>
                      </a:r>
                    </a:p>
                  </a:txBody>
                  <a:tcPr anchor="ctr">
                    <a:solidFill>
                      <a:srgbClr val="2C5967"/>
                    </a:solidFill>
                  </a:tcPr>
                </a:tc>
              </a:tr>
            </a:tbl>
          </a:graphicData>
        </a:graphic>
      </p:graphicFrame>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Migration Approach</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188720"/>
            <a:ext cx="2103120" cy="365760"/>
          </a:xfrm>
          <a:prstGeom prst="rect">
            <a:avLst/>
          </a:prstGeom>
          <a:noFill/>
        </p:spPr>
        <p:txBody>
          <a:bodyPr wrap="square">
            <a:spAutoFit/>
          </a:bodyPr>
          <a:lstStyle/>
          <a:p>
            <a:pPr algn="l">
              <a:defRPr sz="1100" b="1" i="0">
                <a:solidFill>
                  <a:srgbClr val="312D2A"/>
                </a:solidFill>
                <a:latin typeface="Oracle Sans"/>
              </a:defRPr>
            </a:pPr>
            <a:r>
              <a:t>Phase 1 - Validation</a:t>
            </a:r>
          </a:p>
        </p:txBody>
      </p:sp>
      <p:sp>
        <p:nvSpPr>
          <p:cNvPr id="5" name="Rectangle 4"/>
          <p:cNvSpPr/>
          <p:nvPr/>
        </p:nvSpPr>
        <p:spPr>
          <a:xfrm>
            <a:off x="2560320" y="1207008"/>
            <a:ext cx="7571232" cy="329184"/>
          </a:xfrm>
          <a:prstGeom prst="rect">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2 weeks</a:t>
            </a:r>
          </a:p>
        </p:txBody>
      </p:sp>
      <p:sp>
        <p:nvSpPr>
          <p:cNvPr id="6" name="TextBox 5"/>
          <p:cNvSpPr txBox="1"/>
          <p:nvPr/>
        </p:nvSpPr>
        <p:spPr>
          <a:xfrm>
            <a:off x="2560320" y="1554480"/>
            <a:ext cx="8412480" cy="274320"/>
          </a:xfrm>
          <a:prstGeom prst="rect">
            <a:avLst/>
          </a:prstGeom>
          <a:noFill/>
        </p:spPr>
        <p:txBody>
          <a:bodyPr wrap="square">
            <a:spAutoFit/>
          </a:bodyPr>
          <a:lstStyle/>
          <a:p>
            <a:pPr algn="l">
              <a:defRPr sz="900" b="0" i="1">
                <a:solidFill>
                  <a:srgbClr val="6F6964"/>
                </a:solidFill>
                <a:latin typeface="Oracle Sans"/>
              </a:defRPr>
            </a:pPr>
            <a:r>
              <a:t>Replay representative mixed workload  •  Measure latency and concurrency under partitioning strategy  •  Validate failover behavior against SLO</a:t>
            </a:r>
          </a:p>
        </p:txBody>
      </p:sp>
      <p:sp>
        <p:nvSpPr>
          <p:cNvPr id="7" name="TextBox 6"/>
          <p:cNvSpPr txBox="1"/>
          <p:nvPr/>
        </p:nvSpPr>
        <p:spPr>
          <a:xfrm>
            <a:off x="457200" y="2194560"/>
            <a:ext cx="2103120" cy="365760"/>
          </a:xfrm>
          <a:prstGeom prst="rect">
            <a:avLst/>
          </a:prstGeom>
          <a:noFill/>
        </p:spPr>
        <p:txBody>
          <a:bodyPr wrap="square">
            <a:spAutoFit/>
          </a:bodyPr>
          <a:lstStyle/>
          <a:p>
            <a:pPr algn="l">
              <a:defRPr sz="1100" b="1" i="0">
                <a:solidFill>
                  <a:srgbClr val="312D2A"/>
                </a:solidFill>
                <a:latin typeface="Oracle Sans"/>
              </a:defRPr>
            </a:pPr>
            <a:r>
              <a:t>Phase 2 - Cost and Risk Sign-off</a:t>
            </a:r>
          </a:p>
        </p:txBody>
      </p:sp>
      <p:sp>
        <p:nvSpPr>
          <p:cNvPr id="8" name="Rectangle 7"/>
          <p:cNvSpPr/>
          <p:nvPr/>
        </p:nvSpPr>
        <p:spPr>
          <a:xfrm>
            <a:off x="2560320" y="2212848"/>
            <a:ext cx="7571232" cy="329184"/>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100">
                <a:solidFill>
                  <a:srgbClr val="FFFFFF"/>
                </a:solidFill>
                <a:latin typeface="Oracle Sans"/>
              </a:defRPr>
            </a:pPr>
            <a:r>
              <a:t>1 week</a:t>
            </a:r>
          </a:p>
        </p:txBody>
      </p:sp>
      <p:sp>
        <p:nvSpPr>
          <p:cNvPr id="9" name="TextBox 8"/>
          <p:cNvSpPr txBox="1"/>
          <p:nvPr/>
        </p:nvSpPr>
        <p:spPr>
          <a:xfrm>
            <a:off x="2560320" y="2560320"/>
            <a:ext cx="8412480" cy="274320"/>
          </a:xfrm>
          <a:prstGeom prst="rect">
            <a:avLst/>
          </a:prstGeom>
          <a:noFill/>
        </p:spPr>
        <p:txBody>
          <a:bodyPr wrap="square">
            <a:spAutoFit/>
          </a:bodyPr>
          <a:lstStyle/>
          <a:p>
            <a:pPr algn="l">
              <a:defRPr sz="900" b="0" i="1">
                <a:solidFill>
                  <a:srgbClr val="6F6964"/>
                </a:solidFill>
                <a:latin typeface="Oracle Sans"/>
              </a:defRPr>
            </a:pPr>
            <a:r>
              <a:t>Confirm BYOL eligibility and legal terms  •  Finalize 3-year TCO with finance inputs  •  Executive architecture decision record</a:t>
            </a:r>
          </a:p>
        </p:txBody>
      </p:sp>
      <p:sp>
        <p:nvSpPr>
          <p:cNvPr id="10" name="TextBox 9"/>
          <p:cNvSpPr txBox="1"/>
          <p:nvPr/>
        </p:nvSpPr>
        <p:spPr>
          <a:xfrm>
            <a:off x="457200" y="5897880"/>
            <a:ext cx="10972800" cy="320040"/>
          </a:xfrm>
          <a:prstGeom prst="rect">
            <a:avLst/>
          </a:prstGeom>
          <a:noFill/>
        </p:spPr>
        <p:txBody>
          <a:bodyPr wrap="square">
            <a:spAutoFit/>
          </a:bodyPr>
          <a:lstStyle/>
          <a:p>
            <a:pPr algn="l">
              <a:defRPr sz="1000" b="1" i="0">
                <a:solidFill>
                  <a:srgbClr val="2C5967"/>
                </a:solidFill>
                <a:latin typeface="Oracle Sans"/>
              </a:defRPr>
            </a:pPr>
            <a:r>
              <a:t>Migration Tools: OCI cost model + AWS calculator with matched assumptions, Workload replay and query profile comparison</a:t>
            </a:r>
          </a:p>
        </p:txBody>
      </p:sp>
      <p:sp>
        <p:nvSpPr>
          <p:cNvPr id="11" name="TextBox 10"/>
          <p:cNvSpPr txBox="1"/>
          <p:nvPr/>
        </p:nvSpPr>
        <p:spPr>
          <a:xfrm>
            <a:off x="457200" y="6217920"/>
            <a:ext cx="10972800" cy="320040"/>
          </a:xfrm>
          <a:prstGeom prst="rect">
            <a:avLst/>
          </a:prstGeom>
          <a:noFill/>
        </p:spPr>
        <p:txBody>
          <a:bodyPr wrap="square">
            <a:spAutoFit/>
          </a:bodyPr>
          <a:lstStyle/>
          <a:p>
            <a:pPr algn="l">
              <a:defRPr sz="1000" b="0" i="0">
                <a:solidFill>
                  <a:srgbClr val="312D2A"/>
                </a:solidFill>
                <a:latin typeface="Oracle Sans"/>
              </a:defRPr>
            </a:pPr>
            <a:r>
              <a:t>Downtime Approach: Decision phase only; no production cutover in this scope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Risk Register</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1828800"/>
        </p:xfrm>
        <a:graphic>
          <a:graphicData uri="http://schemas.openxmlformats.org/drawingml/2006/table">
            <a:tbl>
              <a:tblPr firstRow="1" bandRow="1">
                <a:tableStyleId>{5C22544A-7EE6-4342-B048-85BDC9FD1C3A}</a:tableStyleId>
              </a:tblPr>
              <a:tblGrid>
                <a:gridCol w="4114800"/>
                <a:gridCol w="1371600"/>
                <a:gridCol w="5486400"/>
              </a:tblGrid>
              <a:tr h="457200">
                <a:tc>
                  <a:txBody>
                    <a:bodyPr/>
                    <a:lstStyle/>
                    <a:p>
                      <a:pPr algn="l">
                        <a:defRPr sz="1100" b="1">
                          <a:solidFill>
                            <a:srgbClr val="FFFFFF"/>
                          </a:solidFill>
                          <a:latin typeface="Oracle Sans"/>
                        </a:defRPr>
                      </a:pPr>
                      <a:r>
                        <a:t>Risk</a:t>
                      </a:r>
                    </a:p>
                  </a:txBody>
                  <a:tcPr anchor="ctr">
                    <a:solidFill>
                      <a:srgbClr val="2C5967"/>
                    </a:solidFill>
                  </a:tcPr>
                </a:tc>
                <a:tc>
                  <a:txBody>
                    <a:bodyPr/>
                    <a:lstStyle/>
                    <a:p>
                      <a:pPr algn="ctr">
                        <a:defRPr sz="1100" b="1">
                          <a:solidFill>
                            <a:srgbClr val="FFFFFF"/>
                          </a:solidFill>
                          <a:latin typeface="Oracle Sans"/>
                        </a:defRPr>
                      </a:pPr>
                      <a:r>
                        <a:t>Severity</a:t>
                      </a:r>
                    </a:p>
                  </a:txBody>
                  <a:tcPr anchor="ctr">
                    <a:solidFill>
                      <a:srgbClr val="2C5967"/>
                    </a:solidFill>
                  </a:tcPr>
                </a:tc>
                <a:tc>
                  <a:txBody>
                    <a:bodyPr/>
                    <a:lstStyle/>
                    <a:p>
                      <a:pPr algn="l">
                        <a:defRPr sz="1100" b="1">
                          <a:solidFill>
                            <a:srgbClr val="FFFFFF"/>
                          </a:solidFill>
                          <a:latin typeface="Oracle Sans"/>
                        </a:defRPr>
                      </a:pPr>
                      <a:r>
                        <a:t>Mitigation</a:t>
                      </a:r>
                    </a:p>
                  </a:txBody>
                  <a:tcPr anchor="ctr">
                    <a:solidFill>
                      <a:srgbClr val="2C5967"/>
                    </a:solidFill>
                  </a:tcPr>
                </a:tc>
              </a:tr>
              <a:tr h="457200">
                <a:tc>
                  <a:txBody>
                    <a:bodyPr/>
                    <a:lstStyle/>
                    <a:p>
                      <a:pPr algn="l">
                        <a:defRPr sz="1000" b="0">
                          <a:solidFill>
                            <a:srgbClr val="312D2A"/>
                          </a:solidFill>
                          <a:latin typeface="Oracle Sans"/>
                        </a:defRPr>
                      </a:pPr>
                      <a:r>
                        <a:t>Assumption bias in infra sizing</a:t>
                      </a:r>
                    </a:p>
                  </a:txBody>
                  <a:tcPr anchor="ctr"/>
                </a:tc>
                <a:tc>
                  <a:txBody>
                    <a:bodyPr/>
                    <a:lstStyle/>
                    <a:p>
                      <a:pPr algn="ctr">
                        <a:defRPr sz="1000" b="1">
                          <a:solidFill>
                            <a:srgbClr val="AE562C"/>
                          </a:solidFill>
                          <a:latin typeface="Oracle Sans"/>
                        </a:defRPr>
                      </a:pPr>
                      <a:r>
                        <a:t>MEDIUM</a:t>
                      </a:r>
                    </a:p>
                  </a:txBody>
                  <a:tcPr anchor="ctr"/>
                </a:tc>
                <a:tc>
                  <a:txBody>
                    <a:bodyPr/>
                    <a:lstStyle/>
                    <a:p>
                      <a:pPr algn="l">
                        <a:defRPr sz="1000" b="0">
                          <a:solidFill>
                            <a:srgbClr val="312D2A"/>
                          </a:solidFill>
                          <a:latin typeface="Oracle Sans"/>
                        </a:defRPr>
                      </a:pPr>
                      <a:r>
                        <a:t>Run side-by-side benchmark with identical workload profile</a:t>
                      </a:r>
                    </a:p>
                  </a:txBody>
                  <a:tcPr anchor="ctr"/>
                </a:tc>
              </a:tr>
              <a:tr h="457200">
                <a:tc>
                  <a:txBody>
                    <a:bodyPr/>
                    <a:lstStyle/>
                    <a:p>
                      <a:pPr algn="l">
                        <a:defRPr sz="1000" b="0">
                          <a:solidFill>
                            <a:srgbClr val="312D2A"/>
                          </a:solidFill>
                          <a:latin typeface="Oracle Sans"/>
                        </a:defRPr>
                      </a:pPr>
                      <a:r>
                        <a:t>BYOL pool not fully eligible</a:t>
                      </a:r>
                    </a:p>
                  </a:txBody>
                  <a:tcPr anchor="ctr">
                    <a:solidFill>
                      <a:srgbClr val="F5F4F2"/>
                    </a:solidFill>
                  </a:tcPr>
                </a:tc>
                <a:tc>
                  <a:txBody>
                    <a:bodyPr/>
                    <a:lstStyle/>
                    <a:p>
                      <a:pPr algn="ctr">
                        <a:defRPr sz="1000" b="1">
                          <a:solidFill>
                            <a:srgbClr val="C74634"/>
                          </a:solidFill>
                          <a:latin typeface="Oracle Sans"/>
                        </a:defRPr>
                      </a:pPr>
                      <a:r>
                        <a:t>HIGH</a:t>
                      </a:r>
                    </a:p>
                  </a:txBody>
                  <a:tcPr anchor="ctr">
                    <a:solidFill>
                      <a:srgbClr val="F5F4F2"/>
                    </a:solidFill>
                  </a:tcPr>
                </a:tc>
                <a:tc>
                  <a:txBody>
                    <a:bodyPr/>
                    <a:lstStyle/>
                    <a:p>
                      <a:pPr algn="l">
                        <a:defRPr sz="1000" b="0">
                          <a:solidFill>
                            <a:srgbClr val="312D2A"/>
                          </a:solidFill>
                          <a:latin typeface="Oracle Sans"/>
                        </a:defRPr>
                      </a:pPr>
                      <a:r>
                        <a:t>License validation workshop before final recommendation</a:t>
                      </a:r>
                    </a:p>
                  </a:txBody>
                  <a:tcPr anchor="ctr">
                    <a:solidFill>
                      <a:srgbClr val="F5F4F2"/>
                    </a:solidFill>
                  </a:tcPr>
                </a:tc>
              </a:tr>
              <a:tr h="457200">
                <a:tc>
                  <a:txBody>
                    <a:bodyPr/>
                    <a:lstStyle/>
                    <a:p>
                      <a:pPr algn="l">
                        <a:defRPr sz="1000" b="0">
                          <a:solidFill>
                            <a:srgbClr val="312D2A"/>
                          </a:solidFill>
                          <a:latin typeface="Oracle Sans"/>
                        </a:defRPr>
                      </a:pPr>
                      <a:r>
                        <a:t>Underestimated Aurora tuning effort for mixed workload</a:t>
                      </a:r>
                    </a:p>
                  </a:txBody>
                  <a:tcPr anchor="ctr"/>
                </a:tc>
                <a:tc>
                  <a:txBody>
                    <a:bodyPr/>
                    <a:lstStyle/>
                    <a:p>
                      <a:pPr algn="ctr">
                        <a:defRPr sz="1000" b="1">
                          <a:solidFill>
                            <a:srgbClr val="AE562C"/>
                          </a:solidFill>
                          <a:latin typeface="Oracle Sans"/>
                        </a:defRPr>
                      </a:pPr>
                      <a:r>
                        <a:t>MEDIUM</a:t>
                      </a:r>
                    </a:p>
                  </a:txBody>
                  <a:tcPr anchor="ctr"/>
                </a:tc>
                <a:tc>
                  <a:txBody>
                    <a:bodyPr/>
                    <a:lstStyle/>
                    <a:p>
                      <a:pPr algn="l">
                        <a:defRPr sz="1000" b="0">
                          <a:solidFill>
                            <a:srgbClr val="312D2A"/>
                          </a:solidFill>
                          <a:latin typeface="Oracle Sans"/>
                        </a:defRPr>
                      </a:pPr>
                      <a:r>
                        <a:t>Include query tuning and operational toil in TCO model</a:t>
                      </a:r>
                    </a:p>
                  </a:txBody>
                  <a:tcPr anchor="ctr"/>
                </a:tc>
              </a:tr>
            </a:tbl>
          </a:graphicData>
        </a:graphic>
      </p:graphicFrame>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Well-Architected Scorecard</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280160"/>
            <a:ext cx="457200" cy="41148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5" name="TextBox 4"/>
          <p:cNvSpPr txBox="1"/>
          <p:nvPr/>
        </p:nvSpPr>
        <p:spPr>
          <a:xfrm>
            <a:off x="1097280" y="1280160"/>
            <a:ext cx="3657600" cy="411480"/>
          </a:xfrm>
          <a:prstGeom prst="rect">
            <a:avLst/>
          </a:prstGeom>
          <a:noFill/>
        </p:spPr>
        <p:txBody>
          <a:bodyPr wrap="square">
            <a:spAutoFit/>
          </a:bodyPr>
          <a:lstStyle/>
          <a:p>
            <a:pPr algn="l">
              <a:defRPr sz="1300" b="1" i="0">
                <a:solidFill>
                  <a:srgbClr val="312D2A"/>
                </a:solidFill>
                <a:latin typeface="Oracle Sans"/>
              </a:defRPr>
            </a:pPr>
            <a:r>
              <a:t>Security</a:t>
            </a:r>
          </a:p>
        </p:txBody>
      </p:sp>
      <p:sp>
        <p:nvSpPr>
          <p:cNvPr id="6" name="TextBox 5"/>
          <p:cNvSpPr txBox="1"/>
          <p:nvPr/>
        </p:nvSpPr>
        <p:spPr>
          <a:xfrm>
            <a:off x="5029200" y="1280160"/>
            <a:ext cx="1371600" cy="411480"/>
          </a:xfrm>
          <a:prstGeom prst="rect">
            <a:avLst/>
          </a:prstGeom>
          <a:noFill/>
        </p:spPr>
        <p:txBody>
          <a:bodyPr wrap="square">
            <a:spAutoFit/>
          </a:bodyPr>
          <a:lstStyle/>
          <a:p>
            <a:pPr algn="ctr">
              <a:defRPr sz="1300" b="0" i="0">
                <a:solidFill>
                  <a:srgbClr val="6F6964"/>
                </a:solidFill>
                <a:latin typeface="Oracle Sans"/>
              </a:defRPr>
            </a:pPr>
            <a:r>
              <a:t>17/20</a:t>
            </a:r>
          </a:p>
        </p:txBody>
      </p:sp>
      <p:sp>
        <p:nvSpPr>
          <p:cNvPr id="7" name="TextBox 6"/>
          <p:cNvSpPr txBox="1"/>
          <p:nvPr/>
        </p:nvSpPr>
        <p:spPr>
          <a:xfrm>
            <a:off x="6400800" y="1280160"/>
            <a:ext cx="4572000" cy="411480"/>
          </a:xfrm>
          <a:prstGeom prst="rect">
            <a:avLst/>
          </a:prstGeom>
          <a:noFill/>
        </p:spPr>
        <p:txBody>
          <a:bodyPr wrap="square">
            <a:spAutoFit/>
          </a:bodyPr>
          <a:lstStyle/>
          <a:p>
            <a:pPr algn="l">
              <a:defRPr sz="1100" b="1" i="0">
                <a:solidFill>
                  <a:srgbClr val="2B6242"/>
                </a:solidFill>
                <a:latin typeface="Oracle Sans"/>
              </a:defRPr>
            </a:pPr>
            <a:r>
              <a:t>PASS</a:t>
            </a:r>
          </a:p>
        </p:txBody>
      </p:sp>
      <p:sp>
        <p:nvSpPr>
          <p:cNvPr id="8" name="Rectangle 7"/>
          <p:cNvSpPr/>
          <p:nvPr/>
        </p:nvSpPr>
        <p:spPr>
          <a:xfrm>
            <a:off x="457200" y="182880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9" name="TextBox 8"/>
          <p:cNvSpPr txBox="1"/>
          <p:nvPr/>
        </p:nvSpPr>
        <p:spPr>
          <a:xfrm>
            <a:off x="1097280" y="1828800"/>
            <a:ext cx="3657600" cy="411480"/>
          </a:xfrm>
          <a:prstGeom prst="rect">
            <a:avLst/>
          </a:prstGeom>
          <a:noFill/>
        </p:spPr>
        <p:txBody>
          <a:bodyPr wrap="square">
            <a:spAutoFit/>
          </a:bodyPr>
          <a:lstStyle/>
          <a:p>
            <a:pPr algn="l">
              <a:defRPr sz="1300" b="1" i="0">
                <a:solidFill>
                  <a:srgbClr val="312D2A"/>
                </a:solidFill>
                <a:latin typeface="Oracle Sans"/>
              </a:defRPr>
            </a:pPr>
            <a:r>
              <a:t>Reliability</a:t>
            </a:r>
          </a:p>
        </p:txBody>
      </p:sp>
      <p:sp>
        <p:nvSpPr>
          <p:cNvPr id="10" name="TextBox 9"/>
          <p:cNvSpPr txBox="1"/>
          <p:nvPr/>
        </p:nvSpPr>
        <p:spPr>
          <a:xfrm>
            <a:off x="5029200" y="1828800"/>
            <a:ext cx="1371600" cy="411480"/>
          </a:xfrm>
          <a:prstGeom prst="rect">
            <a:avLst/>
          </a:prstGeom>
          <a:noFill/>
        </p:spPr>
        <p:txBody>
          <a:bodyPr wrap="square">
            <a:spAutoFit/>
          </a:bodyPr>
          <a:lstStyle/>
          <a:p>
            <a:pPr algn="ctr">
              <a:defRPr sz="1300" b="0" i="0">
                <a:solidFill>
                  <a:srgbClr val="6F6964"/>
                </a:solidFill>
                <a:latin typeface="Oracle Sans"/>
              </a:defRPr>
            </a:pPr>
            <a:r>
              <a:t>16/20</a:t>
            </a:r>
          </a:p>
        </p:txBody>
      </p:sp>
      <p:sp>
        <p:nvSpPr>
          <p:cNvPr id="11" name="TextBox 10"/>
          <p:cNvSpPr txBox="1"/>
          <p:nvPr/>
        </p:nvSpPr>
        <p:spPr>
          <a:xfrm>
            <a:off x="6400800" y="182880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12" name="Rectangle 11"/>
          <p:cNvSpPr/>
          <p:nvPr/>
        </p:nvSpPr>
        <p:spPr>
          <a:xfrm>
            <a:off x="457200" y="2377440"/>
            <a:ext cx="457200" cy="411480"/>
          </a:xfrm>
          <a:prstGeom prst="rect">
            <a:avLst/>
          </a:prstGeom>
          <a:solidFill>
            <a:srgbClr val="AE56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3" name="TextBox 12"/>
          <p:cNvSpPr txBox="1"/>
          <p:nvPr/>
        </p:nvSpPr>
        <p:spPr>
          <a:xfrm>
            <a:off x="1097280" y="2377440"/>
            <a:ext cx="3657600" cy="411480"/>
          </a:xfrm>
          <a:prstGeom prst="rect">
            <a:avLst/>
          </a:prstGeom>
          <a:noFill/>
        </p:spPr>
        <p:txBody>
          <a:bodyPr wrap="square">
            <a:spAutoFit/>
          </a:bodyPr>
          <a:lstStyle/>
          <a:p>
            <a:pPr algn="l">
              <a:defRPr sz="1300" b="1" i="0">
                <a:solidFill>
                  <a:srgbClr val="312D2A"/>
                </a:solidFill>
                <a:latin typeface="Oracle Sans"/>
              </a:defRPr>
            </a:pPr>
            <a:r>
              <a:t>Performance Efficiency</a:t>
            </a:r>
          </a:p>
        </p:txBody>
      </p:sp>
      <p:sp>
        <p:nvSpPr>
          <p:cNvPr id="14" name="TextBox 13"/>
          <p:cNvSpPr txBox="1"/>
          <p:nvPr/>
        </p:nvSpPr>
        <p:spPr>
          <a:xfrm>
            <a:off x="5029200" y="2377440"/>
            <a:ext cx="1371600" cy="411480"/>
          </a:xfrm>
          <a:prstGeom prst="rect">
            <a:avLst/>
          </a:prstGeom>
          <a:noFill/>
        </p:spPr>
        <p:txBody>
          <a:bodyPr wrap="square">
            <a:spAutoFit/>
          </a:bodyPr>
          <a:lstStyle/>
          <a:p>
            <a:pPr algn="ctr">
              <a:defRPr sz="1300" b="0" i="0">
                <a:solidFill>
                  <a:srgbClr val="6F6964"/>
                </a:solidFill>
                <a:latin typeface="Oracle Sans"/>
              </a:defRPr>
            </a:pPr>
            <a:r>
              <a:t>16/20</a:t>
            </a:r>
          </a:p>
        </p:txBody>
      </p:sp>
      <p:sp>
        <p:nvSpPr>
          <p:cNvPr id="15" name="TextBox 14"/>
          <p:cNvSpPr txBox="1"/>
          <p:nvPr/>
        </p:nvSpPr>
        <p:spPr>
          <a:xfrm>
            <a:off x="6400800" y="2377440"/>
            <a:ext cx="4572000" cy="411480"/>
          </a:xfrm>
          <a:prstGeom prst="rect">
            <a:avLst/>
          </a:prstGeom>
          <a:noFill/>
        </p:spPr>
        <p:txBody>
          <a:bodyPr wrap="square">
            <a:spAutoFit/>
          </a:bodyPr>
          <a:lstStyle/>
          <a:p>
            <a:pPr algn="l">
              <a:defRPr sz="1100" b="1" i="0">
                <a:solidFill>
                  <a:srgbClr val="AE562C"/>
                </a:solidFill>
                <a:latin typeface="Oracle Sans"/>
              </a:defRPr>
            </a:pPr>
            <a:r>
              <a:t>PASS WITH RECOMMENDATIONS</a:t>
            </a:r>
          </a:p>
        </p:txBody>
      </p:sp>
      <p:sp>
        <p:nvSpPr>
          <p:cNvPr id="16" name="Rectangle 15"/>
          <p:cNvSpPr/>
          <p:nvPr/>
        </p:nvSpPr>
        <p:spPr>
          <a:xfrm>
            <a:off x="457200" y="2926080"/>
            <a:ext cx="457200" cy="41148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17" name="TextBox 16"/>
          <p:cNvSpPr txBox="1"/>
          <p:nvPr/>
        </p:nvSpPr>
        <p:spPr>
          <a:xfrm>
            <a:off x="1097280" y="2926080"/>
            <a:ext cx="3657600" cy="411480"/>
          </a:xfrm>
          <a:prstGeom prst="rect">
            <a:avLst/>
          </a:prstGeom>
          <a:noFill/>
        </p:spPr>
        <p:txBody>
          <a:bodyPr wrap="square">
            <a:spAutoFit/>
          </a:bodyPr>
          <a:lstStyle/>
          <a:p>
            <a:pPr algn="l">
              <a:defRPr sz="1300" b="1" i="0">
                <a:solidFill>
                  <a:srgbClr val="312D2A"/>
                </a:solidFill>
                <a:latin typeface="Oracle Sans"/>
              </a:defRPr>
            </a:pPr>
            <a:r>
              <a:t>Cost Optimization</a:t>
            </a:r>
          </a:p>
        </p:txBody>
      </p:sp>
      <p:sp>
        <p:nvSpPr>
          <p:cNvPr id="18" name="TextBox 17"/>
          <p:cNvSpPr txBox="1"/>
          <p:nvPr/>
        </p:nvSpPr>
        <p:spPr>
          <a:xfrm>
            <a:off x="5029200" y="2926080"/>
            <a:ext cx="1371600" cy="411480"/>
          </a:xfrm>
          <a:prstGeom prst="rect">
            <a:avLst/>
          </a:prstGeom>
          <a:noFill/>
        </p:spPr>
        <p:txBody>
          <a:bodyPr wrap="square">
            <a:spAutoFit/>
          </a:bodyPr>
          <a:lstStyle/>
          <a:p>
            <a:pPr algn="ctr">
              <a:defRPr sz="1300" b="0" i="0">
                <a:solidFill>
                  <a:srgbClr val="6F6964"/>
                </a:solidFill>
                <a:latin typeface="Oracle Sans"/>
              </a:defRPr>
            </a:pPr>
            <a:r>
              <a:t>14/20</a:t>
            </a:r>
          </a:p>
        </p:txBody>
      </p:sp>
      <p:sp>
        <p:nvSpPr>
          <p:cNvPr id="19" name="TextBox 18"/>
          <p:cNvSpPr txBox="1"/>
          <p:nvPr/>
        </p:nvSpPr>
        <p:spPr>
          <a:xfrm>
            <a:off x="6400800" y="2926080"/>
            <a:ext cx="4572000" cy="411480"/>
          </a:xfrm>
          <a:prstGeom prst="rect">
            <a:avLst/>
          </a:prstGeom>
          <a:noFill/>
        </p:spPr>
        <p:txBody>
          <a:bodyPr wrap="square">
            <a:spAutoFit/>
          </a:bodyPr>
          <a:lstStyle/>
          <a:p>
            <a:pPr algn="l">
              <a:defRPr sz="1100" b="1" i="0">
                <a:solidFill>
                  <a:srgbClr val="C74634"/>
                </a:solidFill>
                <a:latin typeface="Oracle Sans"/>
              </a:defRPr>
            </a:pPr>
            <a:r>
              <a:t>GAPS IDENTIFIED</a:t>
            </a:r>
          </a:p>
        </p:txBody>
      </p:sp>
      <p:sp>
        <p:nvSpPr>
          <p:cNvPr id="20" name="Rectangle 19"/>
          <p:cNvSpPr/>
          <p:nvPr/>
        </p:nvSpPr>
        <p:spPr>
          <a:xfrm>
            <a:off x="457200" y="3474720"/>
            <a:ext cx="457200" cy="41148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a:solidFill>
                  <a:srgbClr val="FFFFFF"/>
                </a:solidFill>
                <a:latin typeface="Oracle Sans"/>
              </a:defRPr>
            </a:pPr>
            <a:r>
              <a:t>✓</a:t>
            </a:r>
          </a:p>
        </p:txBody>
      </p:sp>
      <p:sp>
        <p:nvSpPr>
          <p:cNvPr id="21" name="TextBox 20"/>
          <p:cNvSpPr txBox="1"/>
          <p:nvPr/>
        </p:nvSpPr>
        <p:spPr>
          <a:xfrm>
            <a:off x="1097280" y="3474720"/>
            <a:ext cx="3657600" cy="411480"/>
          </a:xfrm>
          <a:prstGeom prst="rect">
            <a:avLst/>
          </a:prstGeom>
          <a:noFill/>
        </p:spPr>
        <p:txBody>
          <a:bodyPr wrap="square">
            <a:spAutoFit/>
          </a:bodyPr>
          <a:lstStyle/>
          <a:p>
            <a:pPr algn="l">
              <a:defRPr sz="1300" b="1" i="0">
                <a:solidFill>
                  <a:srgbClr val="312D2A"/>
                </a:solidFill>
                <a:latin typeface="Oracle Sans"/>
              </a:defRPr>
            </a:pPr>
            <a:r>
              <a:t>Operational Excellence</a:t>
            </a:r>
          </a:p>
        </p:txBody>
      </p:sp>
      <p:sp>
        <p:nvSpPr>
          <p:cNvPr id="22" name="TextBox 21"/>
          <p:cNvSpPr txBox="1"/>
          <p:nvPr/>
        </p:nvSpPr>
        <p:spPr>
          <a:xfrm>
            <a:off x="5029200" y="3474720"/>
            <a:ext cx="1371600" cy="411480"/>
          </a:xfrm>
          <a:prstGeom prst="rect">
            <a:avLst/>
          </a:prstGeom>
          <a:noFill/>
        </p:spPr>
        <p:txBody>
          <a:bodyPr wrap="square">
            <a:spAutoFit/>
          </a:bodyPr>
          <a:lstStyle/>
          <a:p>
            <a:pPr algn="ctr">
              <a:defRPr sz="1300" b="0" i="0">
                <a:solidFill>
                  <a:srgbClr val="6F6964"/>
                </a:solidFill>
                <a:latin typeface="Oracle Sans"/>
              </a:defRPr>
            </a:pPr>
            <a:r>
              <a:t>17/20</a:t>
            </a:r>
          </a:p>
        </p:txBody>
      </p:sp>
      <p:sp>
        <p:nvSpPr>
          <p:cNvPr id="23" name="TextBox 22"/>
          <p:cNvSpPr txBox="1"/>
          <p:nvPr/>
        </p:nvSpPr>
        <p:spPr>
          <a:xfrm>
            <a:off x="6400800" y="3474720"/>
            <a:ext cx="4572000" cy="411480"/>
          </a:xfrm>
          <a:prstGeom prst="rect">
            <a:avLst/>
          </a:prstGeom>
          <a:noFill/>
        </p:spPr>
        <p:txBody>
          <a:bodyPr wrap="square">
            <a:spAutoFit/>
          </a:bodyPr>
          <a:lstStyle/>
          <a:p>
            <a:pPr algn="l">
              <a:defRPr sz="1100" b="1" i="0">
                <a:solidFill>
                  <a:srgbClr val="2B6242"/>
                </a:solidFill>
                <a:latin typeface="Oracle Sans"/>
              </a:defRPr>
            </a:pPr>
            <a:r>
              <a:t>PASS</a:t>
            </a:r>
          </a:p>
        </p:txBody>
      </p:sp>
      <p:sp>
        <p:nvSpPr>
          <p:cNvPr id="24" name="TextBox 23"/>
          <p:cNvSpPr txBox="1"/>
          <p:nvPr/>
        </p:nvSpPr>
        <p:spPr>
          <a:xfrm>
            <a:off x="457200" y="4297680"/>
            <a:ext cx="10972800" cy="320040"/>
          </a:xfrm>
          <a:prstGeom prst="rect">
            <a:avLst/>
          </a:prstGeom>
          <a:noFill/>
        </p:spPr>
        <p:txBody>
          <a:bodyPr wrap="square">
            <a:spAutoFit/>
          </a:bodyPr>
          <a:lstStyle/>
          <a:p>
            <a:pPr algn="l">
              <a:defRPr sz="1200" b="1" i="0">
                <a:solidFill>
                  <a:srgbClr val="2C5967"/>
                </a:solidFill>
                <a:latin typeface="Oracle Sans"/>
              </a:defRPr>
            </a:pPr>
            <a:r>
              <a:t>Top Recommendations:</a:t>
            </a:r>
          </a:p>
        </p:txBody>
      </p:sp>
      <p:sp>
        <p:nvSpPr>
          <p:cNvPr id="25" name="TextBox 24"/>
          <p:cNvSpPr txBox="1"/>
          <p:nvPr/>
        </p:nvSpPr>
        <p:spPr>
          <a:xfrm>
            <a:off x="640080" y="4663440"/>
            <a:ext cx="10058400" cy="274320"/>
          </a:xfrm>
          <a:prstGeom prst="rect">
            <a:avLst/>
          </a:prstGeom>
          <a:noFill/>
        </p:spPr>
        <p:txBody>
          <a:bodyPr wrap="square">
            <a:spAutoFit/>
          </a:bodyPr>
          <a:lstStyle/>
          <a:p>
            <a:pPr algn="l">
              <a:defRPr sz="1000" b="0" i="0">
                <a:solidFill>
                  <a:srgbClr val="312D2A"/>
                </a:solidFill>
                <a:latin typeface="Oracle Sans"/>
              </a:defRPr>
            </a:pPr>
            <a:r>
              <a:t>→ Approve short benchmark sprint before contract decision</a:t>
            </a:r>
          </a:p>
        </p:txBody>
      </p:sp>
      <p:sp>
        <p:nvSpPr>
          <p:cNvPr id="26" name="TextBox 25"/>
          <p:cNvSpPr txBox="1"/>
          <p:nvPr/>
        </p:nvSpPr>
        <p:spPr>
          <a:xfrm>
            <a:off x="640080" y="4937760"/>
            <a:ext cx="10058400" cy="274320"/>
          </a:xfrm>
          <a:prstGeom prst="rect">
            <a:avLst/>
          </a:prstGeom>
          <a:noFill/>
        </p:spPr>
        <p:txBody>
          <a:bodyPr wrap="square">
            <a:spAutoFit/>
          </a:bodyPr>
          <a:lstStyle/>
          <a:p>
            <a:pPr algn="l">
              <a:defRPr sz="1000" b="0" i="0">
                <a:solidFill>
                  <a:srgbClr val="312D2A"/>
                </a:solidFill>
                <a:latin typeface="Oracle Sans"/>
              </a:defRPr>
            </a:pPr>
            <a:r>
              <a:t>→ Lock assumptions jointly with finance and DBA leads</a:t>
            </a:r>
          </a:p>
        </p:txBody>
      </p:sp>
      <p:sp>
        <p:nvSpPr>
          <p:cNvPr id="27" name="TextBox 26"/>
          <p:cNvSpPr txBox="1"/>
          <p:nvPr/>
        </p:nvSpPr>
        <p:spPr>
          <a:xfrm>
            <a:off x="640080" y="5212080"/>
            <a:ext cx="10058400" cy="274320"/>
          </a:xfrm>
          <a:prstGeom prst="rect">
            <a:avLst/>
          </a:prstGeom>
          <a:noFill/>
        </p:spPr>
        <p:txBody>
          <a:bodyPr wrap="square">
            <a:spAutoFit/>
          </a:bodyPr>
          <a:lstStyle/>
          <a:p>
            <a:pPr algn="l">
              <a:defRPr sz="1000" b="0" i="0">
                <a:solidFill>
                  <a:srgbClr val="312D2A"/>
                </a:solidFill>
                <a:latin typeface="Oracle Sans"/>
              </a:defRPr>
            </a:pPr>
            <a:r>
              <a:t>→ Decide with full TCO, not infra-only monthly figures</a:t>
            </a:r>
          </a:p>
        </p:txBody>
      </p:sp>
      <p:sp>
        <p:nvSpPr>
          <p:cNvPr id="28" name="TextBox 27"/>
          <p:cNvSpPr txBox="1"/>
          <p:nvPr/>
        </p:nvSpPr>
        <p:spPr>
          <a:xfrm>
            <a:off x="457200" y="5943600"/>
            <a:ext cx="10972800" cy="320040"/>
          </a:xfrm>
          <a:prstGeom prst="rect">
            <a:avLst/>
          </a:prstGeom>
          <a:noFill/>
        </p:spPr>
        <p:txBody>
          <a:bodyPr wrap="square">
            <a:spAutoFit/>
          </a:bodyPr>
          <a:lstStyle/>
          <a:p>
            <a:pPr algn="l">
              <a:defRPr sz="1000" b="0" i="1">
                <a:solidFill>
                  <a:srgbClr val="6F6964"/>
                </a:solidFill>
                <a:latin typeface="Oracle Sans"/>
              </a:defRPr>
            </a:pPr>
            <a:r>
              <a:t>Validated against Oracle Well-Architected Framework — docs.oracle.com/en/solutions/oci-best-practices/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Next Steps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Oval 3"/>
          <p:cNvSpPr/>
          <p:nvPr/>
        </p:nvSpPr>
        <p:spPr>
          <a:xfrm>
            <a:off x="457200" y="137160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1</a:t>
            </a:r>
          </a:p>
        </p:txBody>
      </p:sp>
      <p:sp>
        <p:nvSpPr>
          <p:cNvPr id="5" name="TextBox 4"/>
          <p:cNvSpPr txBox="1"/>
          <p:nvPr/>
        </p:nvSpPr>
        <p:spPr>
          <a:xfrm>
            <a:off x="1005840" y="1371600"/>
            <a:ext cx="9144000" cy="365760"/>
          </a:xfrm>
          <a:prstGeom prst="rect">
            <a:avLst/>
          </a:prstGeom>
          <a:noFill/>
        </p:spPr>
        <p:txBody>
          <a:bodyPr wrap="square">
            <a:spAutoFit/>
          </a:bodyPr>
          <a:lstStyle/>
          <a:p>
            <a:pPr algn="l">
              <a:defRPr sz="1300" b="0" i="0">
                <a:solidFill>
                  <a:srgbClr val="312D2A"/>
                </a:solidFill>
                <a:latin typeface="Oracle Sans"/>
              </a:defRPr>
            </a:pPr>
            <a:r>
              <a:t>Confirm BYOL entitlements and support terms</a:t>
            </a:r>
          </a:p>
        </p:txBody>
      </p:sp>
      <p:sp>
        <p:nvSpPr>
          <p:cNvPr id="6" name="Oval 5"/>
          <p:cNvSpPr/>
          <p:nvPr/>
        </p:nvSpPr>
        <p:spPr>
          <a:xfrm>
            <a:off x="457200" y="196596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2</a:t>
            </a:r>
          </a:p>
        </p:txBody>
      </p:sp>
      <p:sp>
        <p:nvSpPr>
          <p:cNvPr id="7" name="TextBox 6"/>
          <p:cNvSpPr txBox="1"/>
          <p:nvPr/>
        </p:nvSpPr>
        <p:spPr>
          <a:xfrm>
            <a:off x="1005840" y="1965960"/>
            <a:ext cx="9144000" cy="365760"/>
          </a:xfrm>
          <a:prstGeom prst="rect">
            <a:avLst/>
          </a:prstGeom>
          <a:noFill/>
        </p:spPr>
        <p:txBody>
          <a:bodyPr wrap="square">
            <a:spAutoFit/>
          </a:bodyPr>
          <a:lstStyle/>
          <a:p>
            <a:pPr algn="l">
              <a:defRPr sz="1300" b="0" i="0">
                <a:solidFill>
                  <a:srgbClr val="312D2A"/>
                </a:solidFill>
                <a:latin typeface="Oracle Sans"/>
              </a:defRPr>
            </a:pPr>
            <a:r>
              <a:t>Execute 2-week benchmark with production-like query mix</a:t>
            </a:r>
          </a:p>
        </p:txBody>
      </p:sp>
      <p:sp>
        <p:nvSpPr>
          <p:cNvPr id="8" name="Oval 7"/>
          <p:cNvSpPr/>
          <p:nvPr/>
        </p:nvSpPr>
        <p:spPr>
          <a:xfrm>
            <a:off x="457200" y="256032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3</a:t>
            </a:r>
          </a:p>
        </p:txBody>
      </p:sp>
      <p:sp>
        <p:nvSpPr>
          <p:cNvPr id="9" name="TextBox 8"/>
          <p:cNvSpPr txBox="1"/>
          <p:nvPr/>
        </p:nvSpPr>
        <p:spPr>
          <a:xfrm>
            <a:off x="1005840" y="2560320"/>
            <a:ext cx="9144000" cy="365760"/>
          </a:xfrm>
          <a:prstGeom prst="rect">
            <a:avLst/>
          </a:prstGeom>
          <a:noFill/>
        </p:spPr>
        <p:txBody>
          <a:bodyPr wrap="square">
            <a:spAutoFit/>
          </a:bodyPr>
          <a:lstStyle/>
          <a:p>
            <a:pPr algn="l">
              <a:defRPr sz="1300" b="0" i="0">
                <a:solidFill>
                  <a:srgbClr val="312D2A"/>
                </a:solidFill>
                <a:latin typeface="Oracle Sans"/>
              </a:defRPr>
            </a:pPr>
            <a:r>
              <a:t>Update TCO using measured I/O and failover metrics</a:t>
            </a:r>
          </a:p>
        </p:txBody>
      </p:sp>
      <p:sp>
        <p:nvSpPr>
          <p:cNvPr id="10" name="Oval 9"/>
          <p:cNvSpPr/>
          <p:nvPr/>
        </p:nvSpPr>
        <p:spPr>
          <a:xfrm>
            <a:off x="457200" y="3154680"/>
            <a:ext cx="365760" cy="365760"/>
          </a:xfrm>
          <a:prstGeom prst="ellipse">
            <a:avLst/>
          </a:prstGeom>
          <a:solidFill>
            <a:srgbClr val="2C596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200" b="1">
                <a:solidFill>
                  <a:srgbClr val="FFFFFF"/>
                </a:solidFill>
                <a:latin typeface="Oracle Sans"/>
              </a:defRPr>
            </a:pPr>
            <a:r>
              <a:t>4</a:t>
            </a:r>
          </a:p>
        </p:txBody>
      </p:sp>
      <p:sp>
        <p:nvSpPr>
          <p:cNvPr id="11" name="TextBox 10"/>
          <p:cNvSpPr txBox="1"/>
          <p:nvPr/>
        </p:nvSpPr>
        <p:spPr>
          <a:xfrm>
            <a:off x="1005840" y="3154680"/>
            <a:ext cx="9144000" cy="365760"/>
          </a:xfrm>
          <a:prstGeom prst="rect">
            <a:avLst/>
          </a:prstGeom>
          <a:noFill/>
        </p:spPr>
        <p:txBody>
          <a:bodyPr wrap="square">
            <a:spAutoFit/>
          </a:bodyPr>
          <a:lstStyle/>
          <a:p>
            <a:pPr algn="l">
              <a:defRPr sz="1300" b="0" i="0">
                <a:solidFill>
                  <a:srgbClr val="312D2A"/>
                </a:solidFill>
                <a:latin typeface="Oracle Sans"/>
              </a:defRPr>
            </a:pPr>
            <a:r>
              <a:t>Issue final architecture and platform decision memo</a:t>
            </a:r>
          </a:p>
        </p:txBody>
      </p:sp>
      <p:sp>
        <p:nvSpPr>
          <p:cNvPr id="12" name="TextBox 11"/>
          <p:cNvSpPr txBox="1"/>
          <p:nvPr/>
        </p:nvSpPr>
        <p:spPr>
          <a:xfrm>
            <a:off x="457200" y="5486400"/>
            <a:ext cx="10972800" cy="365760"/>
          </a:xfrm>
          <a:prstGeom prst="rect">
            <a:avLst/>
          </a:prstGeom>
          <a:noFill/>
        </p:spPr>
        <p:txBody>
          <a:bodyPr wrap="square">
            <a:spAutoFit/>
          </a:bodyPr>
          <a:lstStyle/>
          <a:p>
            <a:pPr algn="l">
              <a:defRPr sz="1100" b="0" i="0">
                <a:solidFill>
                  <a:srgbClr val="6F6964"/>
                </a:solidFill>
                <a:latin typeface="Oracle Sans"/>
              </a:defRPr>
            </a:pPr>
            <a:r>
              <a:t>OCI SA Team - Competitive and TCO Advisory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p:txBody>
      </p:sp>
      <p:sp>
        <p:nvSpPr>
          <p:cNvPr id="3" name="Text Placeholder 2"/>
          <p:cNvSpPr>
            <a:spLocks noGrp="1"/>
          </p:cNvSpPr>
          <p:nvPr>
            <p:ph type="body" idx="37" sz="quarter"/>
          </p:nvPr>
        </p:nvSpPr>
        <p:spPr/>
        <p:txBody>
          <a:bodyPr/>
          <a:lstStyle/>
          <a:p>
            <a:r>
              <a:t>OCI Deal Accelerator  |  Oracle Cloud Infrastructure</a:t>
            </a:r>
          </a:p>
        </p:txBody>
      </p:sp>
      <p:sp>
        <p:nvSpPr>
          <p:cNvPr id="4" name="Text Placeholder 3"/>
          <p:cNvSpPr>
            <a:spLocks noGrp="1"/>
          </p:cNvSpPr>
          <p:nvPr>
            <p:ph type="body" idx="36" sz="quarter"/>
          </p:nvPr>
        </p:nvSpPr>
        <p:spPr/>
        <p:txBody>
          <a:bodyPr/>
          <a:lstStyle/>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Engagement Summary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058400" cy="457200"/>
          </a:xfrm>
          <a:prstGeom prst="rect">
            <a:avLst/>
          </a:prstGeom>
          <a:noFill/>
        </p:spPr>
        <p:txBody>
          <a:bodyPr wrap="square">
            <a:spAutoFit/>
          </a:bodyPr>
          <a:lstStyle/>
          <a:p>
            <a:pPr algn="l">
              <a:defRPr sz="1400" b="1" i="0">
                <a:solidFill>
                  <a:srgbClr val="2C5967"/>
                </a:solidFill>
                <a:latin typeface="Georgia"/>
              </a:defRPr>
            </a:pPr>
            <a:r>
              <a:t>Customer is comparing Oracle Autonomous Database Serverless (ADB-S) vs AWS Aurora PostgreSQL for a mixed OLTP+analytics workload (500GB). Requirements include partitioning, RAC-equivalent high availability behavior, and Oracle BYOL license leverage.</a:t>
            </a:r>
            <a:br/>
          </a:p>
        </p:txBody>
      </p:sp>
      <p:sp>
        <p:nvSpPr>
          <p:cNvPr id="5" name="TextBox 4"/>
          <p:cNvSpPr txBox="1"/>
          <p:nvPr/>
        </p:nvSpPr>
        <p:spPr>
          <a:xfrm>
            <a:off x="457200" y="1737360"/>
            <a:ext cx="4572000" cy="365760"/>
          </a:xfrm>
          <a:prstGeom prst="rect">
            <a:avLst/>
          </a:prstGeom>
          <a:noFill/>
        </p:spPr>
        <p:txBody>
          <a:bodyPr wrap="square">
            <a:spAutoFit/>
          </a:bodyPr>
          <a:lstStyle/>
          <a:p>
            <a:pPr algn="l">
              <a:defRPr sz="1400" b="1" i="0">
                <a:solidFill>
                  <a:srgbClr val="312D2A"/>
                </a:solidFill>
                <a:latin typeface="Oracle Sans"/>
              </a:defRPr>
            </a:pPr>
            <a:r>
              <a:t>Current State</a:t>
            </a:r>
          </a:p>
        </p:txBody>
      </p:sp>
      <p:sp>
        <p:nvSpPr>
          <p:cNvPr id="6" name="TextBox 5"/>
          <p:cNvSpPr txBox="1"/>
          <p:nvPr/>
        </p:nvSpPr>
        <p:spPr>
          <a:xfrm>
            <a:off x="640080" y="2148840"/>
            <a:ext cx="9144000" cy="320040"/>
          </a:xfrm>
          <a:prstGeom prst="rect">
            <a:avLst/>
          </a:prstGeom>
          <a:noFill/>
        </p:spPr>
        <p:txBody>
          <a:bodyPr wrap="square">
            <a:spAutoFit/>
          </a:bodyPr>
          <a:lstStyle/>
          <a:p>
            <a:pPr algn="l">
              <a:defRPr sz="1200" b="0" i="0">
                <a:solidFill>
                  <a:srgbClr val="312D2A"/>
                </a:solidFill>
                <a:latin typeface="Oracle Sans"/>
              </a:defRPr>
            </a:pPr>
            <a:r>
              <a:t>•  Assumption: Existing Oracle licensing available and eligible for BYOL</a:t>
            </a:r>
          </a:p>
        </p:txBody>
      </p:sp>
      <p:sp>
        <p:nvSpPr>
          <p:cNvPr id="7" name="TextBox 6"/>
          <p:cNvSpPr txBox="1"/>
          <p:nvPr/>
        </p:nvSpPr>
        <p:spPr>
          <a:xfrm>
            <a:off x="640080" y="2468880"/>
            <a:ext cx="9144000" cy="320040"/>
          </a:xfrm>
          <a:prstGeom prst="rect">
            <a:avLst/>
          </a:prstGeom>
          <a:noFill/>
        </p:spPr>
        <p:txBody>
          <a:bodyPr wrap="square">
            <a:spAutoFit/>
          </a:bodyPr>
          <a:lstStyle/>
          <a:p>
            <a:pPr algn="l">
              <a:defRPr sz="1200" b="0" i="0">
                <a:solidFill>
                  <a:srgbClr val="312D2A"/>
                </a:solidFill>
                <a:latin typeface="Oracle Sans"/>
              </a:defRPr>
            </a:pPr>
            <a:r>
              <a:t>•  Workload profile: mixed transactional + analytical queries on the same data domain</a:t>
            </a:r>
          </a:p>
        </p:txBody>
      </p:sp>
      <p:sp>
        <p:nvSpPr>
          <p:cNvPr id="8" name="TextBox 7"/>
          <p:cNvSpPr txBox="1"/>
          <p:nvPr/>
        </p:nvSpPr>
        <p:spPr>
          <a:xfrm>
            <a:off x="640080" y="2788920"/>
            <a:ext cx="9144000" cy="320040"/>
          </a:xfrm>
          <a:prstGeom prst="rect">
            <a:avLst/>
          </a:prstGeom>
          <a:noFill/>
        </p:spPr>
        <p:txBody>
          <a:bodyPr wrap="square">
            <a:spAutoFit/>
          </a:bodyPr>
          <a:lstStyle/>
          <a:p>
            <a:pPr algn="l">
              <a:defRPr sz="1200" b="0" i="0">
                <a:solidFill>
                  <a:srgbClr val="312D2A"/>
                </a:solidFill>
                <a:latin typeface="Oracle Sans"/>
              </a:defRPr>
            </a:pPr>
            <a:r>
              <a:t>•  Data size: 500GB active dataset</a:t>
            </a:r>
          </a:p>
        </p:txBody>
      </p:sp>
      <p:sp>
        <p:nvSpPr>
          <p:cNvPr id="9" name="TextBox 8"/>
          <p:cNvSpPr txBox="1"/>
          <p:nvPr/>
        </p:nvSpPr>
        <p:spPr>
          <a:xfrm>
            <a:off x="640080" y="3108960"/>
            <a:ext cx="9144000" cy="320040"/>
          </a:xfrm>
          <a:prstGeom prst="rect">
            <a:avLst/>
          </a:prstGeom>
          <a:noFill/>
        </p:spPr>
        <p:txBody>
          <a:bodyPr wrap="square">
            <a:spAutoFit/>
          </a:bodyPr>
          <a:lstStyle/>
          <a:p>
            <a:pPr algn="l">
              <a:defRPr sz="1200" b="0" i="0">
                <a:solidFill>
                  <a:srgbClr val="312D2A"/>
                </a:solidFill>
                <a:latin typeface="Oracle Sans"/>
              </a:defRPr>
            </a:pPr>
            <a:r>
              <a:t>•  Decision pressure: perception that Aurora is cheaper</a:t>
            </a:r>
          </a:p>
        </p:txBody>
      </p:sp>
      <p:sp>
        <p:nvSpPr>
          <p:cNvPr id="10" name="TextBox 9"/>
          <p:cNvSpPr txBox="1"/>
          <p:nvPr/>
        </p:nvSpPr>
        <p:spPr>
          <a:xfrm>
            <a:off x="457200" y="3703320"/>
            <a:ext cx="4572000" cy="365760"/>
          </a:xfrm>
          <a:prstGeom prst="rect">
            <a:avLst/>
          </a:prstGeom>
          <a:noFill/>
        </p:spPr>
        <p:txBody>
          <a:bodyPr wrap="square">
            <a:spAutoFit/>
          </a:bodyPr>
          <a:lstStyle/>
          <a:p>
            <a:pPr algn="l">
              <a:defRPr sz="1400" b="1" i="0">
                <a:solidFill>
                  <a:srgbClr val="312D2A"/>
                </a:solidFill>
                <a:latin typeface="Oracle Sans"/>
              </a:defRPr>
            </a:pPr>
            <a:r>
              <a:t>Target State</a:t>
            </a:r>
          </a:p>
        </p:txBody>
      </p:sp>
      <p:sp>
        <p:nvSpPr>
          <p:cNvPr id="11" name="TextBox 10"/>
          <p:cNvSpPr txBox="1"/>
          <p:nvPr/>
        </p:nvSpPr>
        <p:spPr>
          <a:xfrm>
            <a:off x="640080" y="4114800"/>
            <a:ext cx="9144000" cy="365760"/>
          </a:xfrm>
          <a:prstGeom prst="rect">
            <a:avLst/>
          </a:prstGeom>
          <a:noFill/>
        </p:spPr>
        <p:txBody>
          <a:bodyPr wrap="square">
            <a:spAutoFit/>
          </a:bodyPr>
          <a:lstStyle/>
          <a:p>
            <a:pPr algn="l">
              <a:defRPr sz="1200" b="0" i="0">
                <a:solidFill>
                  <a:srgbClr val="2C5967"/>
                </a:solidFill>
                <a:latin typeface="Oracle Sans"/>
              </a:defRPr>
            </a:pPr>
            <a:r>
              <a:t>Select the platform that minimizes 3-year TCO without compromising mandatory requirements: partitioning support, Oracle BYOL value, and enterprise-grade HA.</a:t>
            </a:r>
            <a:br/>
          </a:p>
        </p:txBody>
      </p:sp>
      <p:sp>
        <p:nvSpPr>
          <p:cNvPr id="12" name="TextBox 11"/>
          <p:cNvSpPr txBox="1"/>
          <p:nvPr/>
        </p:nvSpPr>
        <p:spPr>
          <a:xfrm>
            <a:off x="457200" y="4572000"/>
            <a:ext cx="9144000" cy="365760"/>
          </a:xfrm>
          <a:prstGeom prst="rect">
            <a:avLst/>
          </a:prstGeom>
          <a:noFill/>
        </p:spPr>
        <p:txBody>
          <a:bodyPr wrap="square">
            <a:spAutoFit/>
          </a:bodyPr>
          <a:lstStyle/>
          <a:p>
            <a:pPr algn="l">
              <a:defRPr sz="1200" b="1" i="0">
                <a:solidFill>
                  <a:srgbClr val="312D2A"/>
                </a:solidFill>
                <a:latin typeface="Oracle Sans"/>
              </a:defRPr>
            </a:pPr>
            <a:r>
              <a:t>Timeline: 2-3 week validation sprint + decision checkpoint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Service Tiering</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05840"/>
            <a:ext cx="10972800" cy="365760"/>
          </a:xfrm>
          <a:prstGeom prst="rect">
            <a:avLst/>
          </a:prstGeom>
          <a:noFill/>
        </p:spPr>
        <p:txBody>
          <a:bodyPr wrap="square">
            <a:spAutoFit/>
          </a:bodyPr>
          <a:lstStyle/>
          <a:p>
            <a:pPr algn="l">
              <a:defRPr sz="1100" b="0" i="1">
                <a:solidFill>
                  <a:srgbClr val="6F6964"/>
                </a:solidFill>
                <a:latin typeface="Oracle Sans"/>
              </a:defRPr>
            </a:pPr>
            <a:r>
              <a:t>Each tier drives: HA/DR topology, backup strategy, isolation model, support level.</a:t>
            </a:r>
          </a:p>
        </p:txBody>
      </p:sp>
      <p:graphicFrame>
        <p:nvGraphicFramePr>
          <p:cNvPr id="5" name="Table 4"/>
          <p:cNvGraphicFramePr>
            <a:graphicFrameLocks noGrp="1"/>
          </p:cNvGraphicFramePr>
          <p:nvPr/>
        </p:nvGraphicFramePr>
        <p:xfrm>
          <a:off x="457200" y="1554480"/>
          <a:ext cx="10972800" cy="822960"/>
        </p:xfrm>
        <a:graphic>
          <a:graphicData uri="http://schemas.openxmlformats.org/drawingml/2006/table">
            <a:tbl>
              <a:tblPr firstRow="1" bandRow="1">
                <a:tableStyleId>{5C22544A-7EE6-4342-B048-85BDC9FD1C3A}</a:tableStyleId>
              </a:tblPr>
              <a:tblGrid>
                <a:gridCol w="2743200"/>
                <a:gridCol w="2286000"/>
                <a:gridCol w="1828800"/>
                <a:gridCol w="2057400"/>
                <a:gridCol w="2057400"/>
              </a:tblGrid>
              <a:tr h="411480">
                <a:tc>
                  <a:txBody>
                    <a:bodyPr/>
                    <a:lstStyle/>
                    <a:p>
                      <a:pPr algn="ctr">
                        <a:defRPr sz="1100" b="1">
                          <a:solidFill>
                            <a:srgbClr val="FFFFFF"/>
                          </a:solidFill>
                          <a:latin typeface="Oracle Sans"/>
                        </a:defRPr>
                      </a:pPr>
                      <a:r>
                        <a:t>Workload</a:t>
                      </a:r>
                    </a:p>
                  </a:txBody>
                  <a:tcPr anchor="ctr">
                    <a:solidFill>
                      <a:srgbClr val="2C5967"/>
                    </a:solidFill>
                  </a:tcPr>
                </a:tc>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Uptime</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Production Database Platform</a:t>
                      </a:r>
                    </a:p>
                  </a:txBody>
                  <a:tcPr anchor="ctr"/>
                </a:tc>
                <a:tc>
                  <a:txBody>
                    <a:bodyPr/>
                    <a:lstStyle/>
                    <a:p>
                      <a:pPr algn="ctr">
                        <a:defRPr sz="1000" b="1">
                          <a:solidFill>
                            <a:srgbClr val="AE562C"/>
                          </a:solidFill>
                          <a:latin typeface="Oracle Sans"/>
                        </a:defRPr>
                      </a:pPr>
                      <a:r>
                        <a:t>Gold</a:t>
                      </a:r>
                    </a:p>
                  </a:txBody>
                  <a:tcPr anchor="ctr"/>
                </a:tc>
                <a:tc>
                  <a:txBody>
                    <a:bodyPr/>
                    <a:lstStyle/>
                    <a:p>
                      <a:pPr algn="ctr">
                        <a:defRPr sz="1000" b="0">
                          <a:solidFill>
                            <a:srgbClr val="312D2A"/>
                          </a:solidFill>
                          <a:latin typeface="Oracle Sans"/>
                        </a:defRPr>
                      </a:pPr>
                      <a:r>
                        <a:t>99.95%+</a:t>
                      </a:r>
                    </a:p>
                  </a:txBody>
                  <a:tcPr anchor="ctr"/>
                </a:tc>
                <a:tc>
                  <a:txBody>
                    <a:bodyPr/>
                    <a:lstStyle/>
                    <a:p>
                      <a:pPr algn="ctr">
                        <a:defRPr sz="1000" b="0">
                          <a:solidFill>
                            <a:srgbClr val="312D2A"/>
                          </a:solidFill>
                          <a:latin typeface="Oracle Sans"/>
                        </a:defRPr>
                      </a:pPr>
                      <a:r>
                        <a:t>&lt; 30 min</a:t>
                      </a:r>
                    </a:p>
                  </a:txBody>
                  <a:tcPr anchor="ctr"/>
                </a:tc>
                <a:tc>
                  <a:txBody>
                    <a:bodyPr/>
                    <a:lstStyle/>
                    <a:p>
                      <a:pPr algn="ctr">
                        <a:defRPr sz="1000" b="0">
                          <a:solidFill>
                            <a:srgbClr val="312D2A"/>
                          </a:solidFill>
                          <a:latin typeface="Oracle Sans"/>
                        </a:defRPr>
                      </a:pPr>
                      <a:r>
                        <a:t>&lt; 5 min</a:t>
                      </a:r>
                    </a:p>
                  </a:txBody>
                  <a:tcPr anchor="ctr"/>
                </a:tc>
              </a:tr>
            </a:tbl>
          </a:graphicData>
        </a:graphic>
      </p:graphicFrame>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Principles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3657600" cy="320040"/>
          </a:xfrm>
          <a:prstGeom prst="rect">
            <a:avLst/>
          </a:prstGeom>
          <a:noFill/>
        </p:spPr>
        <p:txBody>
          <a:bodyPr wrap="square">
            <a:spAutoFit/>
          </a:bodyPr>
          <a:lstStyle/>
          <a:p>
            <a:pPr algn="l">
              <a:defRPr sz="1300" b="1" i="0">
                <a:solidFill>
                  <a:srgbClr val="2C5967"/>
                </a:solidFill>
                <a:latin typeface="Oracle Sans"/>
              </a:defRPr>
            </a:pPr>
            <a:r>
              <a:t>DESIGN</a:t>
            </a:r>
          </a:p>
        </p:txBody>
      </p:sp>
      <p:sp>
        <p:nvSpPr>
          <p:cNvPr id="5" name="TextBox 4"/>
          <p:cNvSpPr txBox="1"/>
          <p:nvPr/>
        </p:nvSpPr>
        <p:spPr>
          <a:xfrm>
            <a:off x="548640" y="1463040"/>
            <a:ext cx="3566160" cy="365760"/>
          </a:xfrm>
          <a:prstGeom prst="rect">
            <a:avLst/>
          </a:prstGeom>
          <a:noFill/>
        </p:spPr>
        <p:txBody>
          <a:bodyPr wrap="square">
            <a:spAutoFit/>
          </a:bodyPr>
          <a:lstStyle/>
          <a:p>
            <a:pPr algn="l">
              <a:defRPr sz="1100" b="0" i="0">
                <a:solidFill>
                  <a:srgbClr val="312D2A"/>
                </a:solidFill>
                <a:latin typeface="Oracle Sans"/>
              </a:defRPr>
            </a:pPr>
            <a:r>
              <a:t>• D-01  Requirement-first selection — Do not trade away mandatory capabilities for lower list price</a:t>
            </a:r>
          </a:p>
        </p:txBody>
      </p:sp>
      <p:sp>
        <p:nvSpPr>
          <p:cNvPr id="6" name="TextBox 5"/>
          <p:cNvSpPr txBox="1"/>
          <p:nvPr/>
        </p:nvSpPr>
        <p:spPr>
          <a:xfrm>
            <a:off x="548640" y="1828800"/>
            <a:ext cx="3566160" cy="365760"/>
          </a:xfrm>
          <a:prstGeom prst="rect">
            <a:avLst/>
          </a:prstGeom>
          <a:noFill/>
        </p:spPr>
        <p:txBody>
          <a:bodyPr wrap="square">
            <a:spAutoFit/>
          </a:bodyPr>
          <a:lstStyle/>
          <a:p>
            <a:pPr algn="l">
              <a:defRPr sz="1100" b="0" i="0">
                <a:solidFill>
                  <a:srgbClr val="312D2A"/>
                </a:solidFill>
                <a:latin typeface="Oracle Sans"/>
              </a:defRPr>
            </a:pPr>
            <a:r>
              <a:t>• D-02  Operational simplicity — Prefer managed automation where it reduces run-state toil</a:t>
            </a:r>
          </a:p>
        </p:txBody>
      </p:sp>
      <p:sp>
        <p:nvSpPr>
          <p:cNvPr id="7" name="TextBox 6"/>
          <p:cNvSpPr txBox="1"/>
          <p:nvPr/>
        </p:nvSpPr>
        <p:spPr>
          <a:xfrm>
            <a:off x="4297680" y="1097280"/>
            <a:ext cx="3657600" cy="320040"/>
          </a:xfrm>
          <a:prstGeom prst="rect">
            <a:avLst/>
          </a:prstGeom>
          <a:noFill/>
        </p:spPr>
        <p:txBody>
          <a:bodyPr wrap="square">
            <a:spAutoFit/>
          </a:bodyPr>
          <a:lstStyle/>
          <a:p>
            <a:pPr algn="l">
              <a:defRPr sz="1300" b="1" i="0">
                <a:solidFill>
                  <a:srgbClr val="2C5967"/>
                </a:solidFill>
                <a:latin typeface="Oracle Sans"/>
              </a:defRPr>
            </a:pPr>
            <a:r>
              <a:t>DEPLOYMENT</a:t>
            </a:r>
          </a:p>
        </p:txBody>
      </p:sp>
      <p:sp>
        <p:nvSpPr>
          <p:cNvPr id="8" name="TextBox 7"/>
          <p:cNvSpPr txBox="1"/>
          <p:nvPr/>
        </p:nvSpPr>
        <p:spPr>
          <a:xfrm>
            <a:off x="4389120" y="1463040"/>
            <a:ext cx="3566160" cy="365760"/>
          </a:xfrm>
          <a:prstGeom prst="rect">
            <a:avLst/>
          </a:prstGeom>
          <a:noFill/>
        </p:spPr>
        <p:txBody>
          <a:bodyPr wrap="square">
            <a:spAutoFit/>
          </a:bodyPr>
          <a:lstStyle/>
          <a:p>
            <a:pPr algn="l">
              <a:defRPr sz="1100" b="0" i="0">
                <a:solidFill>
                  <a:srgbClr val="312D2A"/>
                </a:solidFill>
                <a:latin typeface="Oracle Sans"/>
              </a:defRPr>
            </a:pPr>
            <a:r>
              <a:t>• P-01  Transparent economics — Use infra + migration + operations, not infra-only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Overview</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365760" y="1051560"/>
            <a:ext cx="7498079" cy="4389120"/>
          </a:xfrm>
          <a:prstGeom prst="rect">
            <a:avLst/>
          </a:prstGeom>
          <a:solidFill>
            <a:srgbClr val="F5F4F2"/>
          </a:solidFill>
          <a:ln w="19050">
            <a:solidFill>
              <a:srgbClr val="9E989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1097280"/>
            <a:ext cx="7315199" cy="274320"/>
          </a:xfrm>
          <a:prstGeom prst="rect">
            <a:avLst/>
          </a:prstGeom>
          <a:noFill/>
        </p:spPr>
        <p:txBody>
          <a:bodyPr wrap="square">
            <a:spAutoFit/>
          </a:bodyPr>
          <a:lstStyle/>
          <a:p>
            <a:pPr algn="l">
              <a:defRPr sz="1000" b="1" i="0">
                <a:solidFill>
                  <a:srgbClr val="9E9892"/>
                </a:solidFill>
                <a:latin typeface="Oracle Sans"/>
              </a:defRPr>
            </a:pPr>
            <a:r>
              <a:t>OCI Option - ADB-S  [PRIMARY]</a:t>
            </a:r>
          </a:p>
        </p:txBody>
      </p:sp>
      <p:sp>
        <p:nvSpPr>
          <p:cNvPr id="6" name="Rectangle 5"/>
          <p:cNvSpPr/>
          <p:nvPr/>
        </p:nvSpPr>
        <p:spPr>
          <a:xfrm>
            <a:off x="777240" y="17373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ADB-S Transaction Processing (BYOL)</a:t>
            </a:r>
          </a:p>
        </p:txBody>
      </p:sp>
      <p:sp>
        <p:nvSpPr>
          <p:cNvPr id="7" name="Rectangle 6"/>
          <p:cNvSpPr/>
          <p:nvPr/>
        </p:nvSpPr>
        <p:spPr>
          <a:xfrm>
            <a:off x="777240" y="2423160"/>
            <a:ext cx="667511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Autonomous Data Guard Standby</a:t>
            </a:r>
          </a:p>
        </p:txBody>
      </p:sp>
      <p:sp>
        <p:nvSpPr>
          <p:cNvPr id="8" name="Rectangle 7"/>
          <p:cNvSpPr/>
          <p:nvPr/>
        </p:nvSpPr>
        <p:spPr>
          <a:xfrm>
            <a:off x="777240" y="3108960"/>
            <a:ext cx="6675119" cy="54864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Private Endpoint + IAM</a:t>
            </a:r>
          </a:p>
        </p:txBody>
      </p:sp>
      <p:sp>
        <p:nvSpPr>
          <p:cNvPr id="9" name="Rectangle 8"/>
          <p:cNvSpPr/>
          <p:nvPr/>
        </p:nvSpPr>
        <p:spPr>
          <a:xfrm>
            <a:off x="8138160" y="1051560"/>
            <a:ext cx="3749039" cy="4389120"/>
          </a:xfrm>
          <a:prstGeom prst="rect">
            <a:avLst/>
          </a:prstGeom>
          <a:solidFill>
            <a:srgbClr val="F5F4F2"/>
          </a:solidFill>
          <a:ln w="19050">
            <a:solidFill>
              <a:srgbClr val="9E989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29600" y="1097280"/>
            <a:ext cx="3566159" cy="274320"/>
          </a:xfrm>
          <a:prstGeom prst="rect">
            <a:avLst/>
          </a:prstGeom>
          <a:noFill/>
        </p:spPr>
        <p:txBody>
          <a:bodyPr wrap="square">
            <a:spAutoFit/>
          </a:bodyPr>
          <a:lstStyle/>
          <a:p>
            <a:pPr algn="l">
              <a:defRPr sz="1000" b="1" i="0">
                <a:solidFill>
                  <a:srgbClr val="9E9892"/>
                </a:solidFill>
                <a:latin typeface="Oracle Sans"/>
              </a:defRPr>
            </a:pPr>
            <a:r>
              <a:t>AWS Option - Aurora PostgreSQL  [PRIMARY]</a:t>
            </a:r>
          </a:p>
        </p:txBody>
      </p:sp>
      <p:sp>
        <p:nvSpPr>
          <p:cNvPr id="11" name="Rectangle 10"/>
          <p:cNvSpPr/>
          <p:nvPr/>
        </p:nvSpPr>
        <p:spPr>
          <a:xfrm>
            <a:off x="8549640" y="1737360"/>
            <a:ext cx="2926079" cy="548640"/>
          </a:xfrm>
          <a:prstGeom prst="rect">
            <a:avLst/>
          </a:prstGeom>
          <a:solidFill>
            <a:srgbClr val="AA643B"/>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Aurora PG Cluster (1 Writer + Readers)</a:t>
            </a:r>
          </a:p>
        </p:txBody>
      </p:sp>
      <p:sp>
        <p:nvSpPr>
          <p:cNvPr id="12" name="Rectangle 11"/>
          <p:cNvSpPr/>
          <p:nvPr/>
        </p:nvSpPr>
        <p:spPr>
          <a:xfrm>
            <a:off x="8549640" y="2423160"/>
            <a:ext cx="2926079" cy="548640"/>
          </a:xfrm>
          <a:prstGeom prst="rect">
            <a:avLst/>
          </a:prstGeom>
          <a:solidFill>
            <a:srgbClr val="80499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Failover to Reader Promotion</a:t>
            </a:r>
          </a:p>
        </p:txBody>
      </p:sp>
      <p:sp>
        <p:nvSpPr>
          <p:cNvPr id="13" name="Rectangle 12"/>
          <p:cNvSpPr/>
          <p:nvPr/>
        </p:nvSpPr>
        <p:spPr>
          <a:xfrm>
            <a:off x="8549640" y="3108960"/>
            <a:ext cx="2926079" cy="54864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spcBef>
                <a:spcPts val="0"/>
              </a:spcBef>
              <a:spcAft>
                <a:spcPts val="0"/>
              </a:spcAft>
              <a:defRPr sz="800" b="1">
                <a:solidFill>
                  <a:srgbClr val="FFFFFF"/>
                </a:solidFill>
                <a:latin typeface="Oracle Sans"/>
              </a:defRPr>
            </a:pPr>
            <a:r>
              <a:t>VPC Security Controls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Architecture Decisions</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2286000"/>
        </p:xfrm>
        <a:graphic>
          <a:graphicData uri="http://schemas.openxmlformats.org/drawingml/2006/table">
            <a:tbl>
              <a:tblPr firstRow="1" bandRow="1">
                <a:tableStyleId>{5C22544A-7EE6-4342-B048-85BDC9FD1C3A}</a:tableStyleId>
              </a:tblPr>
              <a:tblGrid>
                <a:gridCol w="4114800"/>
                <a:gridCol w="6858000"/>
              </a:tblGrid>
              <a:tr h="457200">
                <a:tc>
                  <a:txBody>
                    <a:bodyPr/>
                    <a:lstStyle/>
                    <a:p>
                      <a:pPr algn="l">
                        <a:defRPr sz="1100" b="1">
                          <a:solidFill>
                            <a:srgbClr val="FFFFFF"/>
                          </a:solidFill>
                          <a:latin typeface="Oracle Sans"/>
                        </a:defRPr>
                      </a:pPr>
                      <a:r>
                        <a:t>Decision</a:t>
                      </a:r>
                    </a:p>
                  </a:txBody>
                  <a:tcPr anchor="ctr">
                    <a:solidFill>
                      <a:srgbClr val="2C5967"/>
                    </a:solidFill>
                  </a:tcPr>
                </a:tc>
                <a:tc>
                  <a:txBody>
                    <a:bodyPr/>
                    <a:lstStyle/>
                    <a:p>
                      <a:pPr algn="l">
                        <a:defRPr sz="1100" b="1">
                          <a:solidFill>
                            <a:srgbClr val="FFFFFF"/>
                          </a:solidFill>
                          <a:latin typeface="Oracle Sans"/>
                        </a:defRPr>
                      </a:pPr>
                      <a:r>
                        <a:t>Rationale</a:t>
                      </a:r>
                    </a:p>
                  </a:txBody>
                  <a:tcPr anchor="ctr">
                    <a:solidFill>
                      <a:srgbClr val="2C5967"/>
                    </a:solidFill>
                  </a:tcPr>
                </a:tc>
              </a:tr>
              <a:tr h="457200">
                <a:tc>
                  <a:txBody>
                    <a:bodyPr/>
                    <a:lstStyle/>
                    <a:p>
                      <a:pPr algn="l">
                        <a:defRPr sz="1100" b="1">
                          <a:solidFill>
                            <a:srgbClr val="312D2A"/>
                          </a:solidFill>
                          <a:latin typeface="Oracle Sans"/>
                        </a:defRPr>
                      </a:pPr>
                      <a:r>
                        <a:t>Both options satisfy partitioning (Oracle partitioning and PostgreSQL partitioning)</a:t>
                      </a:r>
                    </a:p>
                  </a:txBody>
                  <a:tcPr anchor="ctr"/>
                </a:tc>
                <a:tc>
                  <a:txBody>
                    <a:bodyPr/>
                    <a:lstStyle/>
                    <a:p>
                      <a:pPr algn="l">
                        <a:defRPr sz="1000" b="0">
                          <a:solidFill>
                            <a:srgbClr val="312D2A"/>
                          </a:solidFill>
                          <a:latin typeface="Oracle Sans"/>
                        </a:defRPr>
                      </a:pPr>
                      <a:r>
                        <a:t>Partitioning is not the discriminator in this deal</a:t>
                      </a:r>
                    </a:p>
                  </a:txBody>
                  <a:tcPr anchor="ctr"/>
                </a:tc>
              </a:tr>
              <a:tr h="457200">
                <a:tc>
                  <a:txBody>
                    <a:bodyPr/>
                    <a:lstStyle/>
                    <a:p>
                      <a:pPr algn="l">
                        <a:defRPr sz="1100" b="1">
                          <a:solidFill>
                            <a:srgbClr val="312D2A"/>
                          </a:solidFill>
                          <a:latin typeface="Oracle Sans"/>
                        </a:defRPr>
                      </a:pPr>
                      <a:r>
                        <a:t>ADB-S aligns better with Oracle HA expectations than Aurora single-writer model</a:t>
                      </a:r>
                    </a:p>
                  </a:txBody>
                  <a:tcPr anchor="ctr">
                    <a:solidFill>
                      <a:srgbClr val="F5F4F2"/>
                    </a:solidFill>
                  </a:tcPr>
                </a:tc>
                <a:tc>
                  <a:txBody>
                    <a:bodyPr/>
                    <a:lstStyle/>
                    <a:p>
                      <a:pPr algn="l">
                        <a:defRPr sz="1000" b="0">
                          <a:solidFill>
                            <a:srgbClr val="312D2A"/>
                          </a:solidFill>
                          <a:latin typeface="Oracle Sans"/>
                        </a:defRPr>
                      </a:pPr>
                      <a:r>
                        <a:t>Aurora failover is strong, but not equivalent to RAC active-active writes</a:t>
                      </a:r>
                    </a:p>
                  </a:txBody>
                  <a:tcPr anchor="ctr">
                    <a:solidFill>
                      <a:srgbClr val="F5F4F2"/>
                    </a:solidFill>
                  </a:tcPr>
                </a:tc>
              </a:tr>
              <a:tr h="457200">
                <a:tc>
                  <a:txBody>
                    <a:bodyPr/>
                    <a:lstStyle/>
                    <a:p>
                      <a:pPr algn="l">
                        <a:defRPr sz="1100" b="1">
                          <a:solidFill>
                            <a:srgbClr val="312D2A"/>
                          </a:solidFill>
                          <a:latin typeface="Oracle Sans"/>
                        </a:defRPr>
                      </a:pPr>
                      <a:r>
                        <a:t>ADB-S is aligned to Oracle BYOL strategy; Aurora does not consume Oracle BYOL</a:t>
                      </a:r>
                    </a:p>
                  </a:txBody>
                  <a:tcPr anchor="ctr"/>
                </a:tc>
                <a:tc>
                  <a:txBody>
                    <a:bodyPr/>
                    <a:lstStyle/>
                    <a:p>
                      <a:pPr algn="l">
                        <a:defRPr sz="1000" b="0">
                          <a:solidFill>
                            <a:srgbClr val="312D2A"/>
                          </a:solidFill>
                          <a:latin typeface="Oracle Sans"/>
                        </a:defRPr>
                      </a:pPr>
                      <a:r>
                        <a:t>Existing Oracle license value can materially change TCO outcome</a:t>
                      </a:r>
                    </a:p>
                  </a:txBody>
                  <a:tcPr anchor="ctr"/>
                </a:tc>
              </a:tr>
              <a:tr h="457200">
                <a:tc>
                  <a:txBody>
                    <a:bodyPr/>
                    <a:lstStyle/>
                    <a:p>
                      <a:pPr algn="l">
                        <a:defRPr sz="1100" b="1">
                          <a:solidFill>
                            <a:srgbClr val="312D2A"/>
                          </a:solidFill>
                          <a:latin typeface="Oracle Sans"/>
                        </a:defRPr>
                      </a:pPr>
                      <a:r>
                        <a:t>Aurora can be cheaper on pure infrastructure line items, but not always on full TCO</a:t>
                      </a:r>
                    </a:p>
                  </a:txBody>
                  <a:tcPr anchor="ctr">
                    <a:solidFill>
                      <a:srgbClr val="F5F4F2"/>
                    </a:solidFill>
                  </a:tcPr>
                </a:tc>
                <a:tc>
                  <a:txBody>
                    <a:bodyPr/>
                    <a:lstStyle/>
                    <a:p>
                      <a:pPr algn="l">
                        <a:defRPr sz="1000" b="0">
                          <a:solidFill>
                            <a:srgbClr val="312D2A"/>
                          </a:solidFill>
                          <a:latin typeface="Oracle Sans"/>
                        </a:defRPr>
                      </a:pPr>
                      <a:r>
                        <a:t>Migration effort, testing, and run-state operations can offset infra delta</a:t>
                      </a:r>
                    </a:p>
                  </a:txBody>
                  <a:tcPr anchor="ctr">
                    <a:solidFill>
                      <a:srgbClr val="F5F4F2"/>
                    </a:solidFill>
                  </a:tcP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High Availability &amp; Disaster Recovery</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1097280"/>
            <a:ext cx="10972800" cy="457200"/>
          </a:xfrm>
          <a:prstGeom prst="rect">
            <a:avLst/>
          </a:prstGeom>
          <a:noFill/>
        </p:spPr>
        <p:txBody>
          <a:bodyPr wrap="square">
            <a:spAutoFit/>
          </a:bodyPr>
          <a:lstStyle/>
          <a:p>
            <a:pPr algn="l">
              <a:defRPr sz="1200" b="0" i="0">
                <a:solidFill>
                  <a:srgbClr val="312D2A"/>
                </a:solidFill>
                <a:latin typeface="Oracle Sans"/>
              </a:defRPr>
            </a:pPr>
            <a:r>
              <a:t>ADB-S target posture: autonomous HA plus Data Guard-based resilience profile per tier. Aurora posture: single-writer cluster with reader promotion failover. Both are production-grade, but they differ in write model and operational expectations.</a:t>
            </a:r>
            <a:br/>
          </a:p>
        </p:txBody>
      </p:sp>
      <p:graphicFrame>
        <p:nvGraphicFramePr>
          <p:cNvPr id="5" name="Table 4"/>
          <p:cNvGraphicFramePr>
            <a:graphicFrameLocks noGrp="1"/>
          </p:cNvGraphicFramePr>
          <p:nvPr/>
        </p:nvGraphicFramePr>
        <p:xfrm>
          <a:off x="457200" y="1737360"/>
          <a:ext cx="10972800" cy="1234440"/>
        </p:xfrm>
        <a:graphic>
          <a:graphicData uri="http://schemas.openxmlformats.org/drawingml/2006/table">
            <a:tbl>
              <a:tblPr firstRow="1" bandRow="1">
                <a:tableStyleId>{5C22544A-7EE6-4342-B048-85BDC9FD1C3A}</a:tableStyleId>
              </a:tblPr>
              <a:tblGrid>
                <a:gridCol w="2286000"/>
                <a:gridCol w="4114800"/>
                <a:gridCol w="2286000"/>
                <a:gridCol w="2286000"/>
              </a:tblGrid>
              <a:tr h="411480">
                <a:tc>
                  <a:txBody>
                    <a:bodyPr/>
                    <a:lstStyle/>
                    <a:p>
                      <a:pPr algn="ctr">
                        <a:defRPr sz="1100" b="1">
                          <a:solidFill>
                            <a:srgbClr val="FFFFFF"/>
                          </a:solidFill>
                          <a:latin typeface="Oracle Sans"/>
                        </a:defRPr>
                      </a:pPr>
                      <a:r>
                        <a:t>Tier</a:t>
                      </a:r>
                    </a:p>
                  </a:txBody>
                  <a:tcPr anchor="ctr">
                    <a:solidFill>
                      <a:srgbClr val="2C5967"/>
                    </a:solidFill>
                  </a:tcPr>
                </a:tc>
                <a:tc>
                  <a:txBody>
                    <a:bodyPr/>
                    <a:lstStyle/>
                    <a:p>
                      <a:pPr algn="ctr">
                        <a:defRPr sz="1100" b="1">
                          <a:solidFill>
                            <a:srgbClr val="FFFFFF"/>
                          </a:solidFill>
                          <a:latin typeface="Oracle Sans"/>
                        </a:defRPr>
                      </a:pPr>
                      <a:r>
                        <a:t>Technology</a:t>
                      </a:r>
                    </a:p>
                  </a:txBody>
                  <a:tcPr anchor="ctr">
                    <a:solidFill>
                      <a:srgbClr val="2C5967"/>
                    </a:solidFill>
                  </a:tcPr>
                </a:tc>
                <a:tc>
                  <a:txBody>
                    <a:bodyPr/>
                    <a:lstStyle/>
                    <a:p>
                      <a:pPr algn="ctr">
                        <a:defRPr sz="1100" b="1">
                          <a:solidFill>
                            <a:srgbClr val="FFFFFF"/>
                          </a:solidFill>
                          <a:latin typeface="Oracle Sans"/>
                        </a:defRPr>
                      </a:pPr>
                      <a:r>
                        <a:t>RTO</a:t>
                      </a:r>
                    </a:p>
                  </a:txBody>
                  <a:tcPr anchor="ctr">
                    <a:solidFill>
                      <a:srgbClr val="2C5967"/>
                    </a:solidFill>
                  </a:tcPr>
                </a:tc>
                <a:tc>
                  <a:txBody>
                    <a:bodyPr/>
                    <a:lstStyle/>
                    <a:p>
                      <a:pPr algn="ctr">
                        <a:defRPr sz="1100" b="1">
                          <a:solidFill>
                            <a:srgbClr val="FFFFFF"/>
                          </a:solidFill>
                          <a:latin typeface="Oracle Sans"/>
                        </a:defRPr>
                      </a:pPr>
                      <a:r>
                        <a:t>RPO</a:t>
                      </a:r>
                    </a:p>
                  </a:txBody>
                  <a:tcPr anchor="ctr">
                    <a:solidFill>
                      <a:srgbClr val="2C5967"/>
                    </a:solidFill>
                  </a:tcPr>
                </a:tc>
              </a:tr>
              <a:tr h="411480">
                <a:tc>
                  <a:txBody>
                    <a:bodyPr/>
                    <a:lstStyle/>
                    <a:p>
                      <a:pPr algn="l">
                        <a:defRPr sz="1000" b="1">
                          <a:solidFill>
                            <a:srgbClr val="312D2A"/>
                          </a:solidFill>
                          <a:latin typeface="Oracle Sans"/>
                        </a:defRPr>
                      </a:pPr>
                      <a:r>
                        <a:t>OCI ADB-S</a:t>
                      </a:r>
                    </a:p>
                  </a:txBody>
                  <a:tcPr anchor="ctr"/>
                </a:tc>
                <a:tc>
                  <a:txBody>
                    <a:bodyPr/>
                    <a:lstStyle/>
                    <a:p>
                      <a:pPr algn="l">
                        <a:defRPr sz="1000" b="0">
                          <a:solidFill>
                            <a:srgbClr val="312D2A"/>
                          </a:solidFill>
                          <a:latin typeface="Oracle Sans"/>
                        </a:defRPr>
                      </a:pPr>
                      <a:r>
                        <a:t>ADB-S + Autonomous Data Guard</a:t>
                      </a:r>
                    </a:p>
                  </a:txBody>
                  <a:tcPr anchor="ctr"/>
                </a:tc>
                <a:tc>
                  <a:txBody>
                    <a:bodyPr/>
                    <a:lstStyle/>
                    <a:p>
                      <a:pPr algn="ctr">
                        <a:defRPr sz="1000" b="0">
                          <a:solidFill>
                            <a:srgbClr val="312D2A"/>
                          </a:solidFill>
                          <a:latin typeface="Oracle Sans"/>
                        </a:defRPr>
                      </a:pPr>
                      <a:r>
                        <a:t>Minutes</a:t>
                      </a:r>
                    </a:p>
                  </a:txBody>
                  <a:tcPr anchor="ctr"/>
                </a:tc>
                <a:tc>
                  <a:txBody>
                    <a:bodyPr/>
                    <a:lstStyle/>
                    <a:p>
                      <a:pPr algn="ctr">
                        <a:defRPr sz="1000" b="0">
                          <a:solidFill>
                            <a:srgbClr val="312D2A"/>
                          </a:solidFill>
                          <a:latin typeface="Oracle Sans"/>
                        </a:defRPr>
                      </a:pPr>
                      <a:r>
                        <a:t>Low minutes (topology dependent)</a:t>
                      </a:r>
                    </a:p>
                  </a:txBody>
                  <a:tcPr anchor="ctr"/>
                </a:tc>
              </a:tr>
              <a:tr h="411480">
                <a:tc>
                  <a:txBody>
                    <a:bodyPr/>
                    <a:lstStyle/>
                    <a:p>
                      <a:pPr algn="l">
                        <a:defRPr sz="1000" b="1">
                          <a:solidFill>
                            <a:srgbClr val="312D2A"/>
                          </a:solidFill>
                          <a:latin typeface="Oracle Sans"/>
                        </a:defRPr>
                      </a:pPr>
                      <a:r>
                        <a:t>AWS Aurora PostgreSQL</a:t>
                      </a:r>
                    </a:p>
                  </a:txBody>
                  <a:tcPr anchor="ctr">
                    <a:solidFill>
                      <a:srgbClr val="F5F4F2"/>
                    </a:solidFill>
                  </a:tcPr>
                </a:tc>
                <a:tc>
                  <a:txBody>
                    <a:bodyPr/>
                    <a:lstStyle/>
                    <a:p>
                      <a:pPr algn="l">
                        <a:defRPr sz="1000" b="0">
                          <a:solidFill>
                            <a:srgbClr val="312D2A"/>
                          </a:solidFill>
                          <a:latin typeface="Oracle Sans"/>
                        </a:defRPr>
                      </a:pPr>
                      <a:r>
                        <a:t>Aurora PG cluster with replicas</a:t>
                      </a:r>
                    </a:p>
                  </a:txBody>
                  <a:tcPr anchor="ctr">
                    <a:solidFill>
                      <a:srgbClr val="F5F4F2"/>
                    </a:solidFill>
                  </a:tcPr>
                </a:tc>
                <a:tc>
                  <a:txBody>
                    <a:bodyPr/>
                    <a:lstStyle/>
                    <a:p>
                      <a:pPr algn="ctr">
                        <a:defRPr sz="1000" b="0">
                          <a:solidFill>
                            <a:srgbClr val="312D2A"/>
                          </a:solidFill>
                          <a:latin typeface="Oracle Sans"/>
                        </a:defRPr>
                      </a:pPr>
                      <a:r>
                        <a:t>Minutes (failover dependent)</a:t>
                      </a:r>
                    </a:p>
                  </a:txBody>
                  <a:tcPr anchor="ctr">
                    <a:solidFill>
                      <a:srgbClr val="F5F4F2"/>
                    </a:solidFill>
                  </a:tcPr>
                </a:tc>
                <a:tc>
                  <a:txBody>
                    <a:bodyPr/>
                    <a:lstStyle/>
                    <a:p>
                      <a:pPr algn="ctr">
                        <a:defRPr sz="1000" b="0">
                          <a:solidFill>
                            <a:srgbClr val="312D2A"/>
                          </a:solidFill>
                          <a:latin typeface="Oracle Sans"/>
                        </a:defRPr>
                      </a:pPr>
                      <a:r>
                        <a:t>Seconds to minutes (replication state dependent)</a:t>
                      </a:r>
                    </a:p>
                  </a:txBody>
                  <a:tcPr anchor="ctr">
                    <a:solidFill>
                      <a:srgbClr val="F5F4F2"/>
                    </a:solidFill>
                  </a:tcPr>
                </a:tc>
              </a:tr>
            </a:tbl>
          </a:graphicData>
        </a:graphic>
      </p:graphicFrame>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Security &amp; Compliance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457200" y="1097280"/>
            <a:ext cx="1371600" cy="365760"/>
          </a:xfrm>
          <a:prstGeom prst="rect">
            <a:avLst/>
          </a:prstGeom>
          <a:solidFill>
            <a:srgbClr val="2B62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000" b="1">
                <a:solidFill>
                  <a:srgbClr val="FFFFFF"/>
                </a:solidFill>
                <a:latin typeface="Oracle Sans"/>
              </a:defRPr>
            </a:pPr>
            <a:r>
              <a:t>✓ Validate audit controls and key management in final design</a:t>
            </a:r>
          </a:p>
        </p:txBody>
      </p:sp>
      <p:sp>
        <p:nvSpPr>
          <p:cNvPr id="5" name="TextBox 4"/>
          <p:cNvSpPr txBox="1"/>
          <p:nvPr/>
        </p:nvSpPr>
        <p:spPr>
          <a:xfrm>
            <a:off x="457200" y="1737360"/>
            <a:ext cx="2743200" cy="320040"/>
          </a:xfrm>
          <a:prstGeom prst="rect">
            <a:avLst/>
          </a:prstGeom>
          <a:noFill/>
        </p:spPr>
        <p:txBody>
          <a:bodyPr wrap="square">
            <a:spAutoFit/>
          </a:bodyPr>
          <a:lstStyle/>
          <a:p>
            <a:pPr algn="l">
              <a:defRPr sz="1200" b="1" i="0">
                <a:solidFill>
                  <a:srgbClr val="2C5967"/>
                </a:solidFill>
                <a:latin typeface="Oracle Sans"/>
              </a:defRPr>
            </a:pPr>
            <a:r>
              <a:t>Identity</a:t>
            </a:r>
          </a:p>
        </p:txBody>
      </p:sp>
      <p:sp>
        <p:nvSpPr>
          <p:cNvPr id="6" name="TextBox 5"/>
          <p:cNvSpPr txBox="1"/>
          <p:nvPr/>
        </p:nvSpPr>
        <p:spPr>
          <a:xfrm>
            <a:off x="548640" y="2103120"/>
            <a:ext cx="2651760" cy="274320"/>
          </a:xfrm>
          <a:prstGeom prst="rect">
            <a:avLst/>
          </a:prstGeom>
          <a:noFill/>
        </p:spPr>
        <p:txBody>
          <a:bodyPr wrap="square">
            <a:spAutoFit/>
          </a:bodyPr>
          <a:lstStyle/>
          <a:p>
            <a:pPr algn="l">
              <a:defRPr sz="1000" b="0" i="0">
                <a:solidFill>
                  <a:srgbClr val="312D2A"/>
                </a:solidFill>
                <a:latin typeface="Oracle Sans"/>
              </a:defRPr>
            </a:pPr>
            <a:r>
              <a:t>• Least-privilege IAM policies</a:t>
            </a:r>
          </a:p>
        </p:txBody>
      </p:sp>
      <p:sp>
        <p:nvSpPr>
          <p:cNvPr id="7" name="TextBox 6"/>
          <p:cNvSpPr txBox="1"/>
          <p:nvPr/>
        </p:nvSpPr>
        <p:spPr>
          <a:xfrm>
            <a:off x="548640" y="2377440"/>
            <a:ext cx="2651760" cy="274320"/>
          </a:xfrm>
          <a:prstGeom prst="rect">
            <a:avLst/>
          </a:prstGeom>
          <a:noFill/>
        </p:spPr>
        <p:txBody>
          <a:bodyPr wrap="square">
            <a:spAutoFit/>
          </a:bodyPr>
          <a:lstStyle/>
          <a:p>
            <a:pPr algn="l">
              <a:defRPr sz="1000" b="0" i="0">
                <a:solidFill>
                  <a:srgbClr val="312D2A"/>
                </a:solidFill>
                <a:latin typeface="Oracle Sans"/>
              </a:defRPr>
            </a:pPr>
            <a:r>
              <a:t>• Short-lived credentials and role separation</a:t>
            </a:r>
          </a:p>
        </p:txBody>
      </p:sp>
      <p:sp>
        <p:nvSpPr>
          <p:cNvPr id="8" name="TextBox 7"/>
          <p:cNvSpPr txBox="1"/>
          <p:nvPr/>
        </p:nvSpPr>
        <p:spPr>
          <a:xfrm>
            <a:off x="3383280" y="1737360"/>
            <a:ext cx="2743200" cy="320040"/>
          </a:xfrm>
          <a:prstGeom prst="rect">
            <a:avLst/>
          </a:prstGeom>
          <a:noFill/>
        </p:spPr>
        <p:txBody>
          <a:bodyPr wrap="square">
            <a:spAutoFit/>
          </a:bodyPr>
          <a:lstStyle/>
          <a:p>
            <a:pPr algn="l">
              <a:defRPr sz="1200" b="1" i="0">
                <a:solidFill>
                  <a:srgbClr val="2C5967"/>
                </a:solidFill>
                <a:latin typeface="Oracle Sans"/>
              </a:defRPr>
            </a:pPr>
            <a:r>
              <a:t>Network</a:t>
            </a:r>
          </a:p>
        </p:txBody>
      </p:sp>
      <p:sp>
        <p:nvSpPr>
          <p:cNvPr id="9" name="TextBox 8"/>
          <p:cNvSpPr txBox="1"/>
          <p:nvPr/>
        </p:nvSpPr>
        <p:spPr>
          <a:xfrm>
            <a:off x="3474720" y="2103120"/>
            <a:ext cx="2651760" cy="274320"/>
          </a:xfrm>
          <a:prstGeom prst="rect">
            <a:avLst/>
          </a:prstGeom>
          <a:noFill/>
        </p:spPr>
        <p:txBody>
          <a:bodyPr wrap="square">
            <a:spAutoFit/>
          </a:bodyPr>
          <a:lstStyle/>
          <a:p>
            <a:pPr algn="l">
              <a:defRPr sz="1000" b="0" i="0">
                <a:solidFill>
                  <a:srgbClr val="312D2A"/>
                </a:solidFill>
                <a:latin typeface="Oracle Sans"/>
              </a:defRPr>
            </a:pPr>
            <a:r>
              <a:t>• Private connectivity only</a:t>
            </a:r>
          </a:p>
        </p:txBody>
      </p:sp>
      <p:sp>
        <p:nvSpPr>
          <p:cNvPr id="10" name="TextBox 9"/>
          <p:cNvSpPr txBox="1"/>
          <p:nvPr/>
        </p:nvSpPr>
        <p:spPr>
          <a:xfrm>
            <a:off x="3474720" y="2377440"/>
            <a:ext cx="2651760" cy="274320"/>
          </a:xfrm>
          <a:prstGeom prst="rect">
            <a:avLst/>
          </a:prstGeom>
          <a:noFill/>
        </p:spPr>
        <p:txBody>
          <a:bodyPr wrap="square">
            <a:spAutoFit/>
          </a:bodyPr>
          <a:lstStyle/>
          <a:p>
            <a:pPr algn="l">
              <a:defRPr sz="1000" b="0" i="0">
                <a:solidFill>
                  <a:srgbClr val="312D2A"/>
                </a:solidFill>
                <a:latin typeface="Oracle Sans"/>
              </a:defRPr>
            </a:pPr>
            <a:r>
              <a:t>• No public DB endpoints</a:t>
            </a:r>
          </a:p>
        </p:txBody>
      </p:sp>
      <p:sp>
        <p:nvSpPr>
          <p:cNvPr id="11" name="TextBox 10"/>
          <p:cNvSpPr txBox="1"/>
          <p:nvPr/>
        </p:nvSpPr>
        <p:spPr>
          <a:xfrm>
            <a:off x="6309360" y="1737360"/>
            <a:ext cx="2743200" cy="320040"/>
          </a:xfrm>
          <a:prstGeom prst="rect">
            <a:avLst/>
          </a:prstGeom>
          <a:noFill/>
        </p:spPr>
        <p:txBody>
          <a:bodyPr wrap="square">
            <a:spAutoFit/>
          </a:bodyPr>
          <a:lstStyle/>
          <a:p>
            <a:pPr algn="l">
              <a:defRPr sz="1200" b="1" i="0">
                <a:solidFill>
                  <a:srgbClr val="2C5967"/>
                </a:solidFill>
                <a:latin typeface="Oracle Sans"/>
              </a:defRPr>
            </a:pPr>
            <a:r>
              <a:t>Data Protection</a:t>
            </a:r>
          </a:p>
        </p:txBody>
      </p:sp>
      <p:sp>
        <p:nvSpPr>
          <p:cNvPr id="12" name="TextBox 11"/>
          <p:cNvSpPr txBox="1"/>
          <p:nvPr/>
        </p:nvSpPr>
        <p:spPr>
          <a:xfrm>
            <a:off x="6400800" y="2103120"/>
            <a:ext cx="2651760" cy="274320"/>
          </a:xfrm>
          <a:prstGeom prst="rect">
            <a:avLst/>
          </a:prstGeom>
          <a:noFill/>
        </p:spPr>
        <p:txBody>
          <a:bodyPr wrap="square">
            <a:spAutoFit/>
          </a:bodyPr>
          <a:lstStyle/>
          <a:p>
            <a:pPr algn="l">
              <a:defRPr sz="1000" b="0" i="0">
                <a:solidFill>
                  <a:srgbClr val="312D2A"/>
                </a:solidFill>
                <a:latin typeface="Oracle Sans"/>
              </a:defRPr>
            </a:pPr>
            <a:r>
              <a:t>• Encryption at rest and in transit</a:t>
            </a:r>
          </a:p>
        </p:txBody>
      </p:sp>
      <p:sp>
        <p:nvSpPr>
          <p:cNvPr id="13" name="TextBox 12"/>
          <p:cNvSpPr txBox="1"/>
          <p:nvPr/>
        </p:nvSpPr>
        <p:spPr>
          <a:xfrm>
            <a:off x="6400800" y="2377440"/>
            <a:ext cx="2651760" cy="274320"/>
          </a:xfrm>
          <a:prstGeom prst="rect">
            <a:avLst/>
          </a:prstGeom>
          <a:noFill/>
        </p:spPr>
        <p:txBody>
          <a:bodyPr wrap="square">
            <a:spAutoFit/>
          </a:bodyPr>
          <a:lstStyle/>
          <a:p>
            <a:pPr algn="l">
              <a:defRPr sz="1000" b="0" i="0">
                <a:solidFill>
                  <a:srgbClr val="312D2A"/>
                </a:solidFill>
                <a:latin typeface="Oracle Sans"/>
              </a:defRPr>
            </a:pPr>
            <a:r>
              <a:t>• Backup and retention policy validation</a:t>
            </a:r>
          </a:p>
        </p:txBody>
      </p:sp>
      <p:sp>
        <p:nvSpPr>
          <p:cNvPr id="14" name="TextBox 13"/>
          <p:cNvSpPr txBox="1"/>
          <p:nvPr/>
        </p:nvSpPr>
        <p:spPr>
          <a:xfrm>
            <a:off x="9235440" y="1737360"/>
            <a:ext cx="2743200" cy="320040"/>
          </a:xfrm>
          <a:prstGeom prst="rect">
            <a:avLst/>
          </a:prstGeom>
          <a:noFill/>
        </p:spPr>
        <p:txBody>
          <a:bodyPr wrap="square">
            <a:spAutoFit/>
          </a:bodyPr>
          <a:lstStyle/>
          <a:p>
            <a:pPr algn="l">
              <a:defRPr sz="1200" b="1" i="0">
                <a:solidFill>
                  <a:srgbClr val="2C5967"/>
                </a:solidFill>
                <a:latin typeface="Oracle Sans"/>
              </a:defRPr>
            </a:pPr>
            <a:r>
              <a:t>Monitoring</a:t>
            </a:r>
          </a:p>
        </p:txBody>
      </p:sp>
      <p:sp>
        <p:nvSpPr>
          <p:cNvPr id="15" name="TextBox 14"/>
          <p:cNvSpPr txBox="1"/>
          <p:nvPr/>
        </p:nvSpPr>
        <p:spPr>
          <a:xfrm>
            <a:off x="9326880" y="2103120"/>
            <a:ext cx="2651760" cy="274320"/>
          </a:xfrm>
          <a:prstGeom prst="rect">
            <a:avLst/>
          </a:prstGeom>
          <a:noFill/>
        </p:spPr>
        <p:txBody>
          <a:bodyPr wrap="square">
            <a:spAutoFit/>
          </a:bodyPr>
          <a:lstStyle/>
          <a:p>
            <a:pPr algn="l">
              <a:defRPr sz="1000" b="0" i="0">
                <a:solidFill>
                  <a:srgbClr val="312D2A"/>
                </a:solidFill>
                <a:latin typeface="Oracle Sans"/>
              </a:defRPr>
            </a:pPr>
            <a:r>
              <a:t>• Performance and failover SLO alarms</a:t>
            </a:r>
          </a:p>
        </p:txBody>
      </p:sp>
      <p:sp>
        <p:nvSpPr>
          <p:cNvPr id="16" name="TextBox 15"/>
          <p:cNvSpPr txBox="1"/>
          <p:nvPr/>
        </p:nvSpPr>
        <p:spPr>
          <a:xfrm>
            <a:off x="9326880" y="2377440"/>
            <a:ext cx="2651760" cy="274320"/>
          </a:xfrm>
          <a:prstGeom prst="rect">
            <a:avLst/>
          </a:prstGeom>
          <a:noFill/>
        </p:spPr>
        <p:txBody>
          <a:bodyPr wrap="square">
            <a:spAutoFit/>
          </a:bodyPr>
          <a:lstStyle/>
          <a:p>
            <a:pPr algn="l">
              <a:defRPr sz="1000" b="0" i="0">
                <a:solidFill>
                  <a:srgbClr val="312D2A"/>
                </a:solidFill>
                <a:latin typeface="Oracle Sans"/>
              </a:defRPr>
            </a:pPr>
            <a:r>
              <a:t>• Cost anomaly detection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457200" y="365760"/>
            <a:ext cx="10698480" cy="548640"/>
          </a:xfrm>
          <a:prstGeom prst="rect">
            <a:avLst/>
          </a:prstGeom>
          <a:noFill/>
        </p:spPr>
        <p:txBody>
          <a:bodyPr wrap="square">
            <a:spAutoFit/>
          </a:bodyPr>
          <a:lstStyle/>
          <a:p>
            <a:pPr algn="l">
              <a:defRPr sz="2400" b="1" i="0">
                <a:solidFill>
                  <a:srgbClr val="312D2A"/>
                </a:solidFill>
                <a:latin typeface="Georgia"/>
              </a:defRPr>
            </a:pPr>
            <a:r>
              <a:t>Environment Catalogue</a:t>
            </a:r>
          </a:p>
        </p:txBody>
      </p:sp>
      <p:sp>
        <p:nvSpPr>
          <p:cNvPr id="3" name="Rectangle 2"/>
          <p:cNvSpPr/>
          <p:nvPr/>
        </p:nvSpPr>
        <p:spPr>
          <a:xfrm>
            <a:off x="457200" y="960120"/>
            <a:ext cx="10698480" cy="45720"/>
          </a:xfrm>
          <a:prstGeom prst="rect">
            <a:avLst/>
          </a:prstGeom>
          <a:solidFill>
            <a:srgbClr val="C746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4" name="Table 3"/>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194560"/>
                <a:gridCol w="2194560"/>
                <a:gridCol w="2194560"/>
                <a:gridCol w="2194560"/>
                <a:gridCol w="2194560"/>
              </a:tblGrid>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r h="365760">
                <a:tc>
                  <a:txBody>
                    <a:bodyPr/>
                    <a:lstStyle/>
                    <a:p/>
                  </a:txBody>
                  <a:tcPr/>
                </a:tc>
                <a:tc>
                  <a:txBody>
                    <a:bodyPr/>
                    <a:lstStyle/>
                    <a:p/>
                  </a:txBody>
                  <a:tcPr/>
                </a:tc>
                <a:tc>
                  <a:txBody>
                    <a:bodyPr/>
                    <a:lstStyle/>
                    <a:p/>
                  </a:txBody>
                  <a:tcPr/>
                </a:tc>
                <a:tc>
                  <a:txBody>
                    <a:bodyPr/>
                    <a:lstStyle/>
                    <a:p/>
                  </a:txBody>
                  <a:tcPr/>
                </a:tc>
                <a:tc>
                  <a:txBody>
                    <a:bodyPr/>
                    <a:lstStyle/>
                    <a:p/>
                  </a:txBody>
                  <a:tcPr/>
                </a:tc>
              </a:tr>
            </a:tbl>
          </a:graphicData>
        </a:graphic>
      </p:graphicFrame>
      <p:graphicFrame>
        <p:nvGraphicFramePr>
          <p:cNvPr id="5" name="Table 4"/>
          <p:cNvGraphicFramePr>
            <a:graphicFrameLocks noGrp="1"/>
          </p:cNvGraphicFramePr>
          <p:nvPr/>
        </p:nvGraphicFramePr>
        <p:xfrm>
          <a:off x="457200" y="1097280"/>
          <a:ext cx="10972800" cy="1463040"/>
        </p:xfrm>
        <a:graphic>
          <a:graphicData uri="http://schemas.openxmlformats.org/drawingml/2006/table">
            <a:tbl>
              <a:tblPr firstRow="1" bandRow="1">
                <a:tableStyleId>{5C22544A-7EE6-4342-B048-85BDC9FD1C3A}</a:tableStyleId>
              </a:tblPr>
              <a:tblGrid>
                <a:gridCol w="2286000"/>
                <a:gridCol w="4572000"/>
                <a:gridCol w="2286000"/>
                <a:gridCol w="1828800"/>
              </a:tblGrid>
              <a:tr h="365760">
                <a:tc>
                  <a:txBody>
                    <a:bodyPr/>
                    <a:lstStyle/>
                    <a:p>
                      <a:pPr algn="ctr">
                        <a:defRPr sz="1100" b="1">
                          <a:solidFill>
                            <a:srgbClr val="FFFFFF"/>
                          </a:solidFill>
                          <a:latin typeface="Oracle Sans"/>
                        </a:defRPr>
                      </a:pPr>
                      <a:r>
                        <a:t>Environment</a:t>
                      </a:r>
                    </a:p>
                  </a:txBody>
                  <a:tcPr anchor="ctr">
                    <a:solidFill>
                      <a:srgbClr val="2C5967"/>
                    </a:solidFill>
                  </a:tcPr>
                </a:tc>
                <a:tc>
                  <a:txBody>
                    <a:bodyPr/>
                    <a:lstStyle/>
                    <a:p>
                      <a:pPr algn="ctr">
                        <a:defRPr sz="1100" b="1">
                          <a:solidFill>
                            <a:srgbClr val="FFFFFF"/>
                          </a:solidFill>
                          <a:latin typeface="Oracle Sans"/>
                        </a:defRPr>
                      </a:pPr>
                      <a:r>
                        <a:t>Sizing</a:t>
                      </a:r>
                    </a:p>
                  </a:txBody>
                  <a:tcPr anchor="ctr">
                    <a:solidFill>
                      <a:srgbClr val="2C5967"/>
                    </a:solidFill>
                  </a:tcPr>
                </a:tc>
                <a:tc>
                  <a:txBody>
                    <a:bodyPr/>
                    <a:lstStyle/>
                    <a:p>
                      <a:pPr algn="ctr">
                        <a:defRPr sz="1100" b="1">
                          <a:solidFill>
                            <a:srgbClr val="FFFFFF"/>
                          </a:solidFill>
                          <a:latin typeface="Oracle Sans"/>
                        </a:defRPr>
                      </a:pPr>
                      <a:r>
                        <a:t>Isolation</a:t>
                      </a:r>
                    </a:p>
                  </a:txBody>
                  <a:tcPr anchor="ctr">
                    <a:solidFill>
                      <a:srgbClr val="2C5967"/>
                    </a:solidFill>
                  </a:tcPr>
                </a:tc>
                <a:tc>
                  <a:txBody>
                    <a:bodyPr/>
                    <a:lstStyle/>
                    <a:p>
                      <a:pPr algn="ctr">
                        <a:defRPr sz="1100" b="1">
                          <a:solidFill>
                            <a:srgbClr val="FFFFFF"/>
                          </a:solidFill>
                          <a:latin typeface="Oracle Sans"/>
                        </a:defRPr>
                      </a:pPr>
                      <a:r>
                        <a:t>Cost %</a:t>
                      </a:r>
                    </a:p>
                  </a:txBody>
                  <a:tcPr anchor="ctr">
                    <a:solidFill>
                      <a:srgbClr val="2C5967"/>
                    </a:solidFill>
                  </a:tcPr>
                </a:tc>
              </a:tr>
              <a:tr h="365760">
                <a:tc>
                  <a:txBody>
                    <a:bodyPr/>
                    <a:lstStyle/>
                    <a:p>
                      <a:pPr algn="l">
                        <a:defRPr sz="1000" b="1">
                          <a:solidFill>
                            <a:srgbClr val="312D2A"/>
                          </a:solidFill>
                          <a:latin typeface="Oracle Sans"/>
                        </a:defRPr>
                      </a:pPr>
                      <a:r>
                        <a:t>Production</a:t>
                      </a:r>
                    </a:p>
                  </a:txBody>
                  <a:tcPr anchor="ctr"/>
                </a:tc>
                <a:tc>
                  <a:txBody>
                    <a:bodyPr/>
                    <a:lstStyle/>
                    <a:p>
                      <a:pPr algn="l">
                        <a:defRPr sz="1000" b="0">
                          <a:solidFill>
                            <a:srgbClr val="312D2A"/>
                          </a:solidFill>
                          <a:latin typeface="Oracle Sans"/>
                        </a:defRPr>
                      </a:pPr>
                      <a:r>
                        <a:t>Baseline full workload</a:t>
                      </a:r>
                    </a:p>
                  </a:txBody>
                  <a:tcPr anchor="ctr"/>
                </a:tc>
                <a:tc>
                  <a:txBody>
                    <a:bodyPr/>
                    <a:lstStyle/>
                    <a:p>
                      <a:pPr algn="ctr">
                        <a:defRPr sz="1000" b="0">
                          <a:solidFill>
                            <a:srgbClr val="312D2A"/>
                          </a:solidFill>
                          <a:latin typeface="Oracle Sans"/>
                        </a:defRPr>
                      </a:pPr>
                      <a:r>
                        <a:t>Dedicated production boundary</a:t>
                      </a:r>
                    </a:p>
                  </a:txBody>
                  <a:tcPr anchor="ctr"/>
                </a:tc>
                <a:tc>
                  <a:txBody>
                    <a:bodyPr/>
                    <a:lstStyle/>
                    <a:p>
                      <a:pPr algn="ctr">
                        <a:defRPr sz="1000" b="0">
                          <a:solidFill>
                            <a:srgbClr val="312D2A"/>
                          </a:solidFill>
                          <a:latin typeface="Oracle Sans"/>
                        </a:defRPr>
                      </a:pPr>
                      <a:r>
                        <a:t>100%</a:t>
                      </a:r>
                    </a:p>
                  </a:txBody>
                  <a:tcPr anchor="ctr"/>
                </a:tc>
              </a:tr>
              <a:tr h="365760">
                <a:tc>
                  <a:txBody>
                    <a:bodyPr/>
                    <a:lstStyle/>
                    <a:p>
                      <a:pPr algn="l">
                        <a:defRPr sz="1000" b="1">
                          <a:solidFill>
                            <a:srgbClr val="312D2A"/>
                          </a:solidFill>
                          <a:latin typeface="Oracle Sans"/>
                        </a:defRPr>
                      </a:pPr>
                      <a:r>
                        <a:t>Pre-Production</a:t>
                      </a:r>
                    </a:p>
                  </a:txBody>
                  <a:tcPr anchor="ctr">
                    <a:solidFill>
                      <a:srgbClr val="F5F4F2"/>
                    </a:solidFill>
                  </a:tcPr>
                </a:tc>
                <a:tc>
                  <a:txBody>
                    <a:bodyPr/>
                    <a:lstStyle/>
                    <a:p>
                      <a:pPr algn="l">
                        <a:defRPr sz="1000" b="0">
                          <a:solidFill>
                            <a:srgbClr val="312D2A"/>
                          </a:solidFill>
                          <a:latin typeface="Oracle Sans"/>
                        </a:defRPr>
                      </a:pPr>
                      <a:r>
                        <a:t>50% production capacity for validation</a:t>
                      </a:r>
                    </a:p>
                  </a:txBody>
                  <a:tcPr anchor="ctr">
                    <a:solidFill>
                      <a:srgbClr val="F5F4F2"/>
                    </a:solidFill>
                  </a:tcPr>
                </a:tc>
                <a:tc>
                  <a:txBody>
                    <a:bodyPr/>
                    <a:lstStyle/>
                    <a:p>
                      <a:pPr algn="ctr">
                        <a:defRPr sz="1000" b="0">
                          <a:solidFill>
                            <a:srgbClr val="312D2A"/>
                          </a:solidFill>
                          <a:latin typeface="Oracle Sans"/>
                        </a:defRPr>
                      </a:pPr>
                      <a:r>
                        <a:t>Isolated non-prod boundary</a:t>
                      </a:r>
                    </a:p>
                  </a:txBody>
                  <a:tcPr anchor="ctr">
                    <a:solidFill>
                      <a:srgbClr val="F5F4F2"/>
                    </a:solidFill>
                  </a:tcPr>
                </a:tc>
                <a:tc>
                  <a:txBody>
                    <a:bodyPr/>
                    <a:lstStyle/>
                    <a:p>
                      <a:pPr algn="ctr">
                        <a:defRPr sz="1000" b="0">
                          <a:solidFill>
                            <a:srgbClr val="312D2A"/>
                          </a:solidFill>
                          <a:latin typeface="Oracle Sans"/>
                        </a:defRPr>
                      </a:pPr>
                      <a:r>
                        <a:t>50%</a:t>
                      </a:r>
                    </a:p>
                  </a:txBody>
                  <a:tcPr anchor="ctr">
                    <a:solidFill>
                      <a:srgbClr val="F5F4F2"/>
                    </a:solidFill>
                  </a:tcPr>
                </a:tc>
              </a:tr>
              <a:tr h="365760">
                <a:tc>
                  <a:txBody>
                    <a:bodyPr/>
                    <a:lstStyle/>
                    <a:p>
                      <a:pPr algn="l">
                        <a:defRPr sz="1000" b="1">
                          <a:solidFill>
                            <a:srgbClr val="312D2A"/>
                          </a:solidFill>
                          <a:latin typeface="Oracle Sans"/>
                        </a:defRPr>
                      </a:pPr>
                      <a:r>
                        <a:t>Dev/Test</a:t>
                      </a:r>
                    </a:p>
                  </a:txBody>
                  <a:tcPr anchor="ctr"/>
                </a:tc>
                <a:tc>
                  <a:txBody>
                    <a:bodyPr/>
                    <a:lstStyle/>
                    <a:p>
                      <a:pPr algn="l">
                        <a:defRPr sz="1000" b="0">
                          <a:solidFill>
                            <a:srgbClr val="312D2A"/>
                          </a:solidFill>
                          <a:latin typeface="Oracle Sans"/>
                        </a:defRPr>
                      </a:pPr>
                      <a:r>
                        <a:t>25% production capacity</a:t>
                      </a:r>
                    </a:p>
                  </a:txBody>
                  <a:tcPr anchor="ctr"/>
                </a:tc>
                <a:tc>
                  <a:txBody>
                    <a:bodyPr/>
                    <a:lstStyle/>
                    <a:p>
                      <a:pPr algn="ctr">
                        <a:defRPr sz="1000" b="0">
                          <a:solidFill>
                            <a:srgbClr val="312D2A"/>
                          </a:solidFill>
                          <a:latin typeface="Oracle Sans"/>
                        </a:defRPr>
                      </a:pPr>
                      <a:r>
                        <a:t>Shared engineering boundary</a:t>
                      </a:r>
                    </a:p>
                  </a:txBody>
                  <a:tcPr anchor="ctr"/>
                </a:tc>
                <a:tc>
                  <a:txBody>
                    <a:bodyPr/>
                    <a:lstStyle/>
                    <a:p>
                      <a:pPr algn="ctr">
                        <a:defRPr sz="1000" b="0">
                          <a:solidFill>
                            <a:srgbClr val="312D2A"/>
                          </a:solidFill>
                          <a:latin typeface="Oracle Sans"/>
                        </a:defRPr>
                      </a:pPr>
                      <a:r>
                        <a:t>25%</a:t>
                      </a:r>
                    </a:p>
                  </a:txBody>
                  <a:tcPr anchor="ctr"/>
                </a:tc>
              </a:tr>
            </a:tbl>
          </a:graphicData>
        </a:graphic>
      </p:graphicFrame>
      <p:sp>
        <p:nvSpPr>
          <p:cNvPr id="6" name="TextBox 5"/>
          <p:cNvSpPr txBox="1"/>
          <p:nvPr/>
        </p:nvSpPr>
        <p:spPr>
          <a:xfrm>
            <a:off x="457200" y="2834640"/>
            <a:ext cx="10972800" cy="320040"/>
          </a:xfrm>
          <a:prstGeom prst="rect">
            <a:avLst/>
          </a:prstGeom>
          <a:noFill/>
        </p:spPr>
        <p:txBody>
          <a:bodyPr wrap="square">
            <a:spAutoFit/>
          </a:bodyPr>
          <a:lstStyle/>
          <a:p>
            <a:pPr algn="l">
              <a:defRPr sz="1200" b="1" i="0">
                <a:solidFill>
                  <a:srgbClr val="2C5967"/>
                </a:solidFill>
                <a:latin typeface="Oracle Sans"/>
              </a:defRPr>
            </a:pPr>
            <a:r>
              <a:t>Cost Optimization</a:t>
            </a:r>
          </a:p>
        </p:txBody>
      </p:sp>
      <p:sp>
        <p:nvSpPr>
          <p:cNvPr id="7" name="TextBox 6"/>
          <p:cNvSpPr txBox="1"/>
          <p:nvPr/>
        </p:nvSpPr>
        <p:spPr>
          <a:xfrm>
            <a:off x="548640" y="3154680"/>
            <a:ext cx="10515600" cy="320040"/>
          </a:xfrm>
          <a:prstGeom prst="rect">
            <a:avLst/>
          </a:prstGeom>
          <a:noFill/>
        </p:spPr>
        <p:txBody>
          <a:bodyPr wrap="square">
            <a:spAutoFit/>
          </a:bodyPr>
          <a:lstStyle/>
          <a:p>
            <a:pPr algn="l">
              <a:defRPr sz="1100" b="0" i="0">
                <a:solidFill>
                  <a:srgbClr val="312D2A"/>
                </a:solidFill>
                <a:latin typeface="Oracle Sans"/>
              </a:defRPr>
            </a:pPr>
            <a:r>
              <a:t>• Percentages are sizing multipliers used in comparative modeling</a:t>
            </a:r>
          </a:p>
        </p:txBody>
      </p:sp>
    </p:spTree>
  </p:cSld>
  <p:clrMapOvr>
    <a:masterClrMapping/>
  </p:clrMapOvr>
</p:sld>
</file>

<file path=ppt/theme/theme1.xml><?xml version="1.0" encoding="utf-8"?>
<a:theme xmlns:a="http://schemas.openxmlformats.org/drawingml/2006/main" name="Oracle-FY26-7.6">
  <a:themeElements>
    <a:clrScheme name="Custom 43">
      <a:dk1>
        <a:srgbClr val="2A2F2F"/>
      </a:dk1>
      <a:lt1>
        <a:srgbClr val="FFFFFF"/>
      </a:lt1>
      <a:dk2>
        <a:srgbClr val="2A2F2F"/>
      </a:dk2>
      <a:lt2>
        <a:srgbClr val="FBF9F8"/>
      </a:lt2>
      <a:accent1>
        <a:srgbClr val="04536F"/>
      </a:accent1>
      <a:accent2>
        <a:srgbClr val="6C3F49"/>
      </a:accent2>
      <a:accent3>
        <a:srgbClr val="C74634"/>
      </a:accent3>
      <a:accent4>
        <a:srgbClr val="F0CC71"/>
      </a:accent4>
      <a:accent5>
        <a:srgbClr val="89B2B0"/>
      </a:accent5>
      <a:accent6>
        <a:srgbClr val="86B596"/>
      </a:accent6>
      <a:hlink>
        <a:srgbClr val="00688C"/>
      </a:hlink>
      <a:folHlink>
        <a:srgbClr val="F0CC71"/>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racle Red">
      <a:srgbClr val="C74634"/>
    </a:custClr>
    <a:custClr name="Brand Dark 170/Hyperlink Dark">
      <a:srgbClr val="F0CC72"/>
    </a:custClr>
    <a:custClr name="Beige 50">
      <a:srgbClr val="D8D0B5"/>
    </a:custClr>
    <a:custClr name="Pine 80">
      <a:srgbClr val="74A683"/>
    </a:custClr>
    <a:custClr name="Teal 90">
      <a:srgbClr val="628F8D"/>
    </a:custClr>
    <a:custClr name="Plum 90">
      <a:srgbClr val="957CA4"/>
    </a:custClr>
    <a:custClr name="Sky 80">
      <a:srgbClr val="5FA2BA"/>
    </a:custClr>
    <a:custClr name="Higlight Light">
      <a:srgbClr val="AE562C"/>
    </a:custClr>
    <a:custClr name="Rose 90">
      <a:srgbClr val="B47282"/>
    </a:custClr>
    <a:custClr name="Brand Yellow ">
      <a:srgbClr val="F1B13F"/>
    </a:custClr>
    <a:custClr name="Brand: Neutral 30">
      <a:srgbClr val="F1EFED"/>
    </a:custClr>
    <a:custClr name="Developer: Pebble 30">
      <a:srgbClr val="E7F0FD"/>
    </a:custClr>
    <a:custClr name="Database: Slate 50">
      <a:srgbClr val="C2D4D4"/>
    </a:custClr>
    <a:custClr name="Pine 90">
      <a:srgbClr val="5C926D"/>
    </a:custClr>
    <a:custClr name="Teal 110">
      <a:srgbClr val="467173"/>
    </a:custClr>
    <a:custClr name="Plum 110">
      <a:srgbClr val="796087"/>
    </a:custClr>
    <a:custClr name="Sky 100">
      <a:srgbClr val="227E9E"/>
    </a:custClr>
    <a:custClr name="Ocean 90">
      <a:srgbClr val="558EA4"/>
    </a:custClr>
    <a:custClr name="Rose 100">
      <a:srgbClr val="925865"/>
    </a:custClr>
    <a:custClr name="Sienna 50">
      <a:srgbClr val="ECCB98"/>
    </a:custClr>
    <a:custClr name="Neutral 70">
      <a:srgbClr val="AEA8A2"/>
    </a:custClr>
    <a:custClr name="Pebble 90">
      <a:srgbClr val="808792"/>
    </a:custClr>
    <a:custClr name="Database: Slate 100">
      <a:srgbClr val="697778"/>
    </a:custClr>
    <a:custClr name="Pine 100">
      <a:srgbClr val="4C825C"/>
    </a:custClr>
    <a:custClr name="Teal 130">
      <a:srgbClr val="375D61"/>
    </a:custClr>
    <a:custClr name="Plum 130">
      <a:srgbClr val="634E71"/>
    </a:custClr>
    <a:custClr name="Sky 120">
      <a:srgbClr val="00688C"/>
    </a:custClr>
    <a:custClr name="Ocean 110">
      <a:srgbClr val="3B7087"/>
    </a:custClr>
    <a:custClr name="Rose 130">
      <a:srgbClr val="7A4753"/>
    </a:custClr>
    <a:custClr name="Sienna 60">
      <a:srgbClr val="DEB068"/>
    </a:custClr>
    <a:custClr name="Brand: Neutral 140">
      <a:srgbClr val="514C47"/>
    </a:custClr>
    <a:custClr name="Pebble 130">
      <a:srgbClr val="53575F"/>
    </a:custClr>
    <a:custClr name="Slate 150">
      <a:srgbClr val="3C4545"/>
    </a:custClr>
    <a:custClr name="Pine 120">
      <a:srgbClr val="3F6B4B"/>
    </a:custClr>
    <a:custClr name="Teal 150">
      <a:srgbClr val="2B484B"/>
    </a:custClr>
    <a:custClr name="Plum 150">
      <a:srgbClr val="4D3C57"/>
    </a:custClr>
    <a:custClr name="Sky 140">
      <a:srgbClr val="04536F"/>
    </a:custClr>
    <a:custClr name="Ocean 120">
      <a:srgbClr val="36677D"/>
    </a:custClr>
    <a:custClr name="Rose 150">
      <a:srgbClr val="5F363F"/>
    </a:custClr>
    <a:custClr name="Sienna 80">
      <a:srgbClr val="C58C52"/>
    </a:custClr>
    <a:custClr name="Brand: Neutral 180">
      <a:srgbClr val="201E1C"/>
    </a:custClr>
    <a:custClr name="Pebble 170">
      <a:srgbClr val="2B2E32"/>
    </a:custClr>
    <a:custClr name="Slate 170">
      <a:srgbClr val="2A2F2F"/>
    </a:custClr>
    <a:custClr name="Pine 160">
      <a:srgbClr val="253D2C"/>
    </a:custClr>
    <a:custClr name="Teal 170">
      <a:srgbClr val="1E3133"/>
    </a:custClr>
    <a:custClr name="Plum 170">
      <a:srgbClr val="36293C"/>
    </a:custClr>
    <a:custClr name="Sky 160">
      <a:srgbClr val="063C4E"/>
    </a:custClr>
    <a:custClr name="Ocean 180">
      <a:srgbClr val="13212C"/>
    </a:custClr>
    <a:custClr name="Rose 180">
      <a:srgbClr val="2D191D"/>
    </a:custClr>
    <a:custClr name="SCM: Sienna 90">
      <a:srgbClr val="B67745"/>
    </a:custClr>
  </a:custClrLst>
  <a:extLst>
    <a:ext uri="{05A4C25C-085E-4340-85A3-A5531E510DB2}">
      <thm15:themeFamily xmlns:thm15="http://schemas.microsoft.com/office/thememl/2012/main" name="RW-Early-FY26-v7.6" id="{6AC47329-D335-F44D-A1CD-463179F52703}" vid="{160C2735-158C-9D44-8206-958BE744FDF2}"/>
    </a:ext>
  </a:extLst>
</a:theme>
</file>

<file path=ppt/theme/theme2.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cle 1.13 original colors">
      <a:dk1>
        <a:srgbClr val="312D2A"/>
      </a:dk1>
      <a:lt1>
        <a:srgbClr val="FCFBFA"/>
      </a:lt1>
      <a:dk2>
        <a:srgbClr val="312D2A"/>
      </a:dk2>
      <a:lt2>
        <a:srgbClr val="FCFBFA"/>
      </a:lt2>
      <a:accent1>
        <a:srgbClr val="C74634"/>
      </a:accent1>
      <a:accent2>
        <a:srgbClr val="FACD62"/>
      </a:accent2>
      <a:accent3>
        <a:srgbClr val="94AFAF"/>
      </a:accent3>
      <a:accent4>
        <a:srgbClr val="2B6242"/>
      </a:accent4>
      <a:accent5>
        <a:srgbClr val="AE562C"/>
      </a:accent5>
      <a:accent6>
        <a:srgbClr val="759C6C"/>
      </a:accent6>
      <a:hlink>
        <a:srgbClr val="2C5967"/>
      </a:hlink>
      <a:folHlink>
        <a:srgbClr val="2C5967"/>
      </a:folHlink>
    </a:clrScheme>
    <a:fontScheme name="Oracle">
      <a:majorFont>
        <a:latin typeface="Georgia"/>
        <a:ea typeface=""/>
        <a:cs typeface=""/>
      </a:majorFont>
      <a:minorFont>
        <a:latin typeface="Oracl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b6b08d2-6182-4197-8221-8710a9404ce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cludeInSearch xmlns="f085ca05-1a56-417b-bcef-25b3bd9988f8">true</IncludeInSearch>
    <Migration_Comments0 xmlns="4e418aab-ccd2-4c36-bbc0-ca1bef344547" xsi:nil="true"/>
    <_ip_UnifiedCompliancePolicyUIAction xmlns="http://schemas.microsoft.com/sharepoint/v3" xsi:nil="true"/>
    <Description0 xmlns="4e418aab-ccd2-4c36-bbc0-ca1bef344547" xsi:nil="true"/>
    <Keywords0 xmlns="4e418aab-ccd2-4c36-bbc0-ca1bef344547" xsi:nil="true"/>
    <TaxCatchAll xmlns="758b9dc9-e6e0-4b4b-9e23-19b506217126" xsi:nil="true"/>
    <lcf76f155ced4ddcb4097134ff3c332f xmlns="4e418aab-ccd2-4c36-bbc0-ca1bef344547">
      <Terms xmlns="http://schemas.microsoft.com/office/infopath/2007/PartnerControls"/>
    </lcf76f155ced4ddcb4097134ff3c332f>
    <_ip_UnifiedCompliancePolicyProperties xmlns="http://schemas.microsoft.com/sharepoint/v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6E90DFFAAB2B648B85FF84AAAED4B38" ma:contentTypeVersion="19" ma:contentTypeDescription="Create a new document." ma:contentTypeScope="" ma:versionID="72aa99591ea20b4039e2ab9235b316dd">
  <xsd:schema xmlns:xsd="http://www.w3.org/2001/XMLSchema" xmlns:xs="http://www.w3.org/2001/XMLSchema" xmlns:p="http://schemas.microsoft.com/office/2006/metadata/properties" xmlns:ns1="http://schemas.microsoft.com/sharepoint/v3" xmlns:ns2="f085ca05-1a56-417b-bcef-25b3bd9988f8" xmlns:ns3="4e418aab-ccd2-4c36-bbc0-ca1bef344547" xmlns:ns4="758b9dc9-e6e0-4b4b-9e23-19b506217126" targetNamespace="http://schemas.microsoft.com/office/2006/metadata/properties" ma:root="true" ma:fieldsID="818942d1d93fb3216d6b444ecb0d1669" ns1:_="" ns2:_="" ns3:_="" ns4:_="">
    <xsd:import namespace="http://schemas.microsoft.com/sharepoint/v3"/>
    <xsd:import namespace="f085ca05-1a56-417b-bcef-25b3bd9988f8"/>
    <xsd:import namespace="4e418aab-ccd2-4c36-bbc0-ca1bef344547"/>
    <xsd:import namespace="758b9dc9-e6e0-4b4b-9e23-19b506217126"/>
    <xsd:element name="properties">
      <xsd:complexType>
        <xsd:sequence>
          <xsd:element name="documentManagement">
            <xsd:complexType>
              <xsd:all>
                <xsd:element ref="ns2:IncludeInSearch" minOccurs="0"/>
                <xsd:element ref="ns3:Keywords0" minOccurs="0"/>
                <xsd:element ref="ns3:Migration_Comments0"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MediaServiceOCR" minOccurs="0"/>
                <xsd:element ref="ns1:_ip_UnifiedCompliancePolicyProperties" minOccurs="0"/>
                <xsd:element ref="ns1:_ip_UnifiedCompliancePolicyUIAction" minOccurs="0"/>
                <xsd:element ref="ns3:Description0"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85ca05-1a56-417b-bcef-25b3bd9988f8" elementFormDefault="qualified">
    <xsd:import namespace="http://schemas.microsoft.com/office/2006/documentManagement/types"/>
    <xsd:import namespace="http://schemas.microsoft.com/office/infopath/2007/PartnerControls"/>
    <xsd:element name="IncludeInSearch" ma:index="8" nillable="true" ma:displayName="IncludeInMyOracleSearch" ma:default="1" ma:internalName="IncludeInSearch"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e418aab-ccd2-4c36-bbc0-ca1bef344547" elementFormDefault="qualified">
    <xsd:import namespace="http://schemas.microsoft.com/office/2006/documentManagement/types"/>
    <xsd:import namespace="http://schemas.microsoft.com/office/infopath/2007/PartnerControls"/>
    <xsd:element name="Keywords0" ma:index="9" nillable="true" ma:displayName="Keywords" ma:internalName="Keywords0">
      <xsd:simpleType>
        <xsd:restriction base="dms:Text"/>
      </xsd:simpleType>
    </xsd:element>
    <xsd:element name="Migration_Comments0" ma:index="10" nillable="true" ma:displayName="Migration_Comments" ma:internalName="Migration_Comments0">
      <xsd:simpleType>
        <xsd:restriction base="dms:Note">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4b6b08d2-6182-4197-8221-8710a9404ced"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Description0" ma:index="26" nillable="true" ma:displayName="Description" ma:internalName="Description0">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8b9dc9-e6e0-4b4b-9e23-19b506217126"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2711a4e-9246-41dc-b527-dfc796ef7be9}" ma:internalName="TaxCatchAll" ma:showField="CatchAllData" ma:web="758b9dc9-e6e0-4b4b-9e23-19b5062171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2D6BFB-02E6-4818-A851-F72BB89C38A5}">
  <ds:schemaRefs>
    <ds:schemaRef ds:uri="Microsoft.SharePoint.Taxonomy.ContentTypeSync"/>
  </ds:schemaRefs>
</ds:datastoreItem>
</file>

<file path=customXml/itemProps2.xml><?xml version="1.0" encoding="utf-8"?>
<ds:datastoreItem xmlns:ds="http://schemas.openxmlformats.org/officeDocument/2006/customXml" ds:itemID="{B4F0B5DD-4C09-4207-98F3-C03169882A8F}">
  <ds:schemaRefs>
    <ds:schemaRef ds:uri="http://schemas.microsoft.com/sharepoint/v3/contenttype/forms"/>
  </ds:schemaRefs>
</ds:datastoreItem>
</file>

<file path=customXml/itemProps3.xml><?xml version="1.0" encoding="utf-8"?>
<ds:datastoreItem xmlns:ds="http://schemas.openxmlformats.org/officeDocument/2006/customXml" ds:itemID="{8E61319A-9F0F-4319-9DFE-EF037A86754C}">
  <ds:schemaRefs>
    <ds:schemaRef ds:uri="http://schemas.microsoft.com/office/2006/metadata/properties"/>
    <ds:schemaRef ds:uri="http://schemas.microsoft.com/office/infopath/2007/PartnerControls"/>
    <ds:schemaRef ds:uri="f085ca05-1a56-417b-bcef-25b3bd9988f8"/>
    <ds:schemaRef ds:uri="4e418aab-ccd2-4c36-bbc0-ca1bef344547"/>
    <ds:schemaRef ds:uri="http://schemas.microsoft.com/sharepoint/v3"/>
    <ds:schemaRef ds:uri="758b9dc9-e6e0-4b4b-9e23-19b506217126"/>
  </ds:schemaRefs>
</ds:datastoreItem>
</file>

<file path=customXml/itemProps4.xml><?xml version="1.0" encoding="utf-8"?>
<ds:datastoreItem xmlns:ds="http://schemas.openxmlformats.org/officeDocument/2006/customXml" ds:itemID="{7988BDCC-4712-4D40-8A23-01B5AEC7D3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085ca05-1a56-417b-bcef-25b3bd9988f8"/>
    <ds:schemaRef ds:uri="4e418aab-ccd2-4c36-bbc0-ca1bef344547"/>
    <ds:schemaRef ds:uri="758b9dc9-e6e0-4b4b-9e23-19b5062171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c76ce46-357f-46de-88d6-77b9bbb83c46}" enabled="1" method="Privileged" siteId="{4e2c6054-71cb-48f1-bd6c-3a9705aca71b}" contentBits="0" removed="0"/>
</clbl:labelList>
</file>

<file path=docProps/app.xml><?xml version="1.0" encoding="utf-8"?>
<Properties xmlns="http://schemas.openxmlformats.org/officeDocument/2006/extended-properties" xmlns:vt="http://schemas.openxmlformats.org/officeDocument/2006/docPropsVTypes">
  <Template>Oracle_PPT-template_FY26</Template>
  <TotalTime>0</TotalTime>
  <Words>9502</Words>
  <Application>Microsoft Office PowerPoint</Application>
  <PresentationFormat>Widescreen</PresentationFormat>
  <Paragraphs>1581</Paragraphs>
  <Slides>133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133</vt:i4>
      </vt:variant>
    </vt:vector>
  </HeadingPairs>
  <TitlesOfParts>
    <vt:vector size="144" baseType="lpstr">
      <vt:lpstr>-apple-system-font</vt:lpstr>
      <vt:lpstr>Arial</vt:lpstr>
      <vt:lpstr>Georgia</vt:lpstr>
      <vt:lpstr>Oracle Sans</vt:lpstr>
      <vt:lpstr>Oracle Sans Light</vt:lpstr>
      <vt:lpstr>Oracle Sans Tab</vt:lpstr>
      <vt:lpstr>Oracle Sans Tab Extra Bold</vt:lpstr>
      <vt:lpstr>Oracle Sans Tab Light</vt:lpstr>
      <vt:lpstr>Oracle Sans Tab Semi Bold</vt:lpstr>
      <vt:lpstr>System Font Regular</vt:lpstr>
      <vt:lpstr>Oracle-FY26-7.6</vt:lpstr>
      <vt:lpstr>What’s different? </vt:lpstr>
      <vt:lpstr>How to use this deck: Overall</vt:lpstr>
      <vt:lpstr>How to use this deck: Fonts and editing</vt:lpstr>
      <vt:lpstr>How to use this deck: Speaker slides</vt:lpstr>
      <vt:lpstr>Presentation strategy update</vt:lpstr>
      <vt:lpstr>Theme colors text usage</vt:lpstr>
      <vt:lpstr>Custom color text usage</vt:lpstr>
      <vt:lpstr>Custom colors for pillars</vt:lpstr>
      <vt:lpstr>Custom colors for pillars</vt:lpstr>
      <vt:lpstr>Accessibility</vt:lpstr>
      <vt:lpstr>Example: Showing how a general deck could look</vt:lpstr>
      <vt:lpstr>Example: Showing how an HCM deck could look</vt:lpstr>
      <vt:lpstr>Example: Showing how an OCW 2024 deck could look</vt:lpstr>
      <vt:lpstr>Example: Showing how a field events deck could look</vt:lpstr>
      <vt:lpstr>General do’s and don’t</vt:lpstr>
      <vt:lpstr>Master brand/ industries/ cross-pillar title dark</vt:lpstr>
      <vt:lpstr>Master brand/ industries/ cross-pillar title light</vt:lpstr>
      <vt:lpstr>Master brand/ industries/ cross-pillar title dark</vt:lpstr>
      <vt:lpstr>Master brand/ industries/ cross-pillar title light</vt:lpstr>
      <vt:lpstr>Master brand/ industries/ cross-pillar title dark </vt:lpstr>
      <vt:lpstr>Health title (up to two lines)</vt:lpstr>
      <vt:lpstr>Fusion Suite Title Oracle Sans Tab Bold</vt:lpstr>
      <vt:lpstr>SCM Title Oracle Sans Tab Bold</vt:lpstr>
      <vt:lpstr>ERP Title Oracle Sans Tab Bold</vt:lpstr>
      <vt:lpstr>HCM Title Oracle Sans Tab Bold</vt:lpstr>
      <vt:lpstr>CX Title Oracle Sans Tab Bold</vt:lpstr>
      <vt:lpstr>OCI Title Oracle Sans Tab Bold</vt:lpstr>
      <vt:lpstr>Developer Title Oracle Sans Tab Bold</vt:lpstr>
      <vt:lpstr>Forward-Looking statement and Safe harbor slide</vt:lpstr>
      <vt:lpstr>Required legal statements for Oracle Health</vt:lpstr>
      <vt:lpstr>Safe harbor statement</vt:lpstr>
      <vt:lpstr>Safe harbor statement</vt:lpstr>
      <vt:lpstr>Forward-Looking statements</vt:lpstr>
      <vt:lpstr>Forward-Looking statements</vt:lpstr>
      <vt:lpstr>Oracle Health  slides from legal</vt:lpstr>
      <vt:lpstr>Required legal statements for Oracle Health</vt:lpstr>
      <vt:lpstr>Safe Harbor</vt:lpstr>
      <vt:lpstr>Disclaimer Slide</vt:lpstr>
      <vt:lpstr>Disclaimer Slide (International version)</vt:lpstr>
      <vt:lpstr>Demonstration</vt:lpstr>
      <vt:lpstr>Speakers-virtual  </vt:lpstr>
      <vt:lpstr>Speakers-virtual profile </vt:lpstr>
      <vt:lpstr>Speakers-virtual </vt:lpstr>
      <vt:lpstr>3 Speakers-virtual </vt:lpstr>
      <vt:lpstr>4 Speakers-virtual </vt:lpstr>
      <vt:lpstr>6 Speakers-virtual </vt:lpstr>
      <vt:lpstr>10 Speakers-virtual </vt:lpstr>
      <vt:lpstr>One speaker on stage</vt:lpstr>
      <vt:lpstr>One speaker on stage</vt:lpstr>
      <vt:lpstr>One speaker on stage</vt:lpstr>
      <vt:lpstr>One speaker on stage</vt:lpstr>
      <vt:lpstr>Cross-pillar, industries, and general divider dark</vt:lpstr>
      <vt:lpstr>Cross-pillar, industries, and general divider dark</vt:lpstr>
      <vt:lpstr>General divider with image light</vt:lpstr>
      <vt:lpstr>General divider with image dark</vt:lpstr>
      <vt:lpstr>General divider title</vt:lpstr>
      <vt:lpstr>SCM section title</vt:lpstr>
      <vt:lpstr>ERP section title</vt:lpstr>
      <vt:lpstr>HCM section title</vt:lpstr>
      <vt:lpstr>Health section title</vt:lpstr>
      <vt:lpstr>OCI and database section title</vt:lpstr>
      <vt:lpstr>CX section title</vt:lpstr>
      <vt:lpstr>Developer section title</vt:lpstr>
      <vt:lpstr>Fusion Suite title Oracle Sans Tab Bold</vt:lpstr>
      <vt:lpstr>Agenda title</vt:lpstr>
      <vt:lpstr>Agenda title</vt:lpstr>
      <vt:lpstr>Agenda title</vt:lpstr>
      <vt:lpstr>Agenda title</vt:lpstr>
      <vt:lpstr>Agenda title</vt:lpstr>
      <vt:lpstr>Title on a dark title/subtitle slide</vt:lpstr>
      <vt:lpstr>Title on a dark title/subtitle one column slide</vt:lpstr>
      <vt:lpstr>Title on a dark two column</vt:lpstr>
      <vt:lpstr>Title on a dark three column</vt:lpstr>
      <vt:lpstr>Title on a dark with 1/3 photo</vt:lpstr>
      <vt:lpstr>Title, content and illustration</vt:lpstr>
      <vt:lpstr>Bold statement on light with a photo on the right</vt:lpstr>
      <vt:lpstr>Title on dark three icons slides</vt:lpstr>
      <vt:lpstr>Title on dark four icons slides</vt:lpstr>
      <vt:lpstr>Title on dark two images and content slide</vt:lpstr>
      <vt:lpstr>A short title goes here on dark</vt:lpstr>
      <vt:lpstr>Short title on dark</vt:lpstr>
      <vt:lpstr>Title on a split color page</vt:lpstr>
      <vt:lpstr>Title on a light title/subtitle slide</vt:lpstr>
      <vt:lpstr>Title on a light title/subtitle one column slide</vt:lpstr>
      <vt:lpstr>Title on a light two column</vt:lpstr>
      <vt:lpstr>Title on a light three column</vt:lpstr>
      <vt:lpstr>Title and subtitle on light</vt:lpstr>
      <vt:lpstr>Title and 1 column on light</vt:lpstr>
      <vt:lpstr>Title on a light with 1/3 photo</vt:lpstr>
      <vt:lpstr>Title, content and illustration</vt:lpstr>
      <vt:lpstr>Bold statement on light with a photo on the right</vt:lpstr>
      <vt:lpstr>Title on light three icons slides</vt:lpstr>
      <vt:lpstr>Title on light three icons slides</vt:lpstr>
      <vt:lpstr>Title on light two images and content slide</vt:lpstr>
      <vt:lpstr>A short title goes here on light</vt:lpstr>
      <vt:lpstr>A full sized image slide example</vt:lpstr>
      <vt:lpstr>Headline about the customer story that shows impact</vt:lpstr>
      <vt:lpstr>Headline about the customer story that shows impact</vt:lpstr>
      <vt:lpstr>Short title on light</vt:lpstr>
      <vt:lpstr>Title on a split color page</vt:lpstr>
      <vt:lpstr>Impact or bold statement on a dark background</vt:lpstr>
      <vt:lpstr>Impact or bold statement on a light background</vt:lpstr>
      <vt:lpstr>A Multi-statement slide example on dark </vt:lpstr>
      <vt:lpstr>A Multi-statement slide example on dark </vt:lpstr>
      <vt:lpstr>Headline copy on  32 point light slide</vt:lpstr>
      <vt:lpstr>Headline copy on  32 point dark slide</vt:lpstr>
      <vt:lpstr>Title on  dark split slide</vt:lpstr>
      <vt:lpstr>Title on  light split slide</vt:lpstr>
      <vt:lpstr>Timeline</vt:lpstr>
      <vt:lpstr>Date timeline</vt:lpstr>
      <vt:lpstr>Date timeline</vt:lpstr>
      <vt:lpstr>“A general customer quote slide.  Surrounded by quotation marks”</vt:lpstr>
      <vt:lpstr>“A general customer quote slide. Surrounded by quotation marks”</vt:lpstr>
      <vt:lpstr>“A general customer quote slide. Surrounded by quotation marks.”</vt:lpstr>
      <vt:lpstr>“A general customer quote slide. Surrounded by quotation marks.”</vt:lpstr>
      <vt:lpstr>Thank you</vt:lpstr>
      <vt:lpstr>Thank you</vt:lpstr>
      <vt:lpstr>Example on a dark table slide </vt:lpstr>
      <vt:lpstr>Title on a dark table slide </vt:lpstr>
      <vt:lpstr>Title for a from/to slide</vt:lpstr>
      <vt:lpstr>Screenshot on dark</vt:lpstr>
      <vt:lpstr>Grabbable device shells</vt:lpstr>
      <vt:lpstr>Example on a light table slide </vt:lpstr>
      <vt:lpstr>Title on a light table slide </vt:lpstr>
      <vt:lpstr>Title for a from/to slide</vt:lpstr>
      <vt:lpstr>Screenshot on light</vt:lpstr>
      <vt:lpstr>Grabbable device shells</vt:lpstr>
      <vt:lpstr>Single statistic title on dark</vt:lpstr>
      <vt:lpstr>Single statistic title on light</vt:lpstr>
      <vt:lpstr>Title</vt:lpstr>
      <vt:lpstr>Title for a chart </vt:lpstr>
      <vt:lpstr>An end slide on dark showing an Oracle logo</vt:lpstr>
      <vt:lpstr>An end slide on light showing an Oracle logo</vt:lpstr>
    </vt:vector>
  </TitlesOfParts>
  <Company>Oracle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different? </dc:title>
  <dc:creator>Diego Cabrera</dc:creator>
  <cp:lastModifiedBy>Diego Cabrera</cp:lastModifiedBy>
  <cp:revision>1</cp:revision>
  <dcterms:created xsi:type="dcterms:W3CDTF">2026-03-17T20:45:29Z</dcterms:created>
  <dcterms:modified xsi:type="dcterms:W3CDTF">2026-03-17T20:46:03Z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2231507</vt:lpwstr>
  </property>
  <property fmtid="{D5CDD505-2E9C-101B-9397-08002B2CF9AE}" pid="3" name="NXPowerLiteSettings">
    <vt:lpwstr>C700052003A000</vt:lpwstr>
  </property>
  <property fmtid="{D5CDD505-2E9C-101B-9397-08002B2CF9AE}" pid="4" name="NXPowerLiteVersion">
    <vt:lpwstr>D8.0.11</vt:lpwstr>
  </property>
  <property fmtid="{D5CDD505-2E9C-101B-9397-08002B2CF9AE}" pid="5" name="MSIP_Label_3c76ce46-357f-46de-88d6-77b9bbb83c46_Enabled">
    <vt:lpwstr>true</vt:lpwstr>
  </property>
  <property fmtid="{D5CDD505-2E9C-101B-9397-08002B2CF9AE}" pid="6" name="MSIP_Label_3c76ce46-357f-46de-88d6-77b9bbb83c46_SetDate">
    <vt:lpwstr>2025-01-23T20:44:35Z</vt:lpwstr>
  </property>
  <property fmtid="{D5CDD505-2E9C-101B-9397-08002B2CF9AE}" pid="7" name="MSIP_Label_3c76ce46-357f-46de-88d6-77b9bbb83c46_Method">
    <vt:lpwstr>Privileged</vt:lpwstr>
  </property>
  <property fmtid="{D5CDD505-2E9C-101B-9397-08002B2CF9AE}" pid="8" name="MSIP_Label_3c76ce46-357f-46de-88d6-77b9bbb83c46_Name">
    <vt:lpwstr>Public</vt:lpwstr>
  </property>
  <property fmtid="{D5CDD505-2E9C-101B-9397-08002B2CF9AE}" pid="9" name="MSIP_Label_3c76ce46-357f-46de-88d6-77b9bbb83c46_SiteId">
    <vt:lpwstr>4e2c6054-71cb-48f1-bd6c-3a9705aca71b</vt:lpwstr>
  </property>
  <property fmtid="{D5CDD505-2E9C-101B-9397-08002B2CF9AE}" pid="10" name="MSIP_Label_3c76ce46-357f-46de-88d6-77b9bbb83c46_ActionId">
    <vt:lpwstr>f22884e0-546d-4aff-a9ba-accbb4729511</vt:lpwstr>
  </property>
  <property fmtid="{D5CDD505-2E9C-101B-9397-08002B2CF9AE}" pid="11" name="MSIP_Label_3c76ce46-357f-46de-88d6-77b9bbb83c46_ContentBits">
    <vt:lpwstr>0</vt:lpwstr>
  </property>
  <property fmtid="{D5CDD505-2E9C-101B-9397-08002B2CF9AE}" pid="12" name="MSIP_Label_3c76ce46-357f-46de-88d6-77b9bbb83c46_Tag">
    <vt:lpwstr>50, 0, 1, 1</vt:lpwstr>
  </property>
  <property fmtid="{D5CDD505-2E9C-101B-9397-08002B2CF9AE}" pid="13" name="ContentTypeId">
    <vt:lpwstr>0x01010046E90DFFAAB2B648B85FF84AAAED4B38</vt:lpwstr>
  </property>
  <property fmtid="{D5CDD505-2E9C-101B-9397-08002B2CF9AE}" pid="14" name="MediaServiceImageTags">
    <vt:lpwstr/>
  </property>
</Properties>
</file>